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9.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0.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11.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 id="2147483652" r:id="rId2"/>
  </p:sldMasterIdLst>
  <p:notesMasterIdLst>
    <p:notesMasterId r:id="rId22"/>
  </p:notesMasterIdLst>
  <p:sldIdLst>
    <p:sldId id="2007581044" r:id="rId3"/>
    <p:sldId id="272" r:id="rId4"/>
    <p:sldId id="2007581045" r:id="rId5"/>
    <p:sldId id="2007581055" r:id="rId6"/>
    <p:sldId id="2007581046" r:id="rId7"/>
    <p:sldId id="2007581052" r:id="rId8"/>
    <p:sldId id="2007581047" r:id="rId9"/>
    <p:sldId id="2007581049" r:id="rId10"/>
    <p:sldId id="2007581048" r:id="rId11"/>
    <p:sldId id="2007581050" r:id="rId12"/>
    <p:sldId id="2007581051" r:id="rId13"/>
    <p:sldId id="2007581056" r:id="rId14"/>
    <p:sldId id="2007581059" r:id="rId15"/>
    <p:sldId id="2007581058" r:id="rId16"/>
    <p:sldId id="2007581060" r:id="rId17"/>
    <p:sldId id="2007581061" r:id="rId18"/>
    <p:sldId id="2007581054" r:id="rId19"/>
    <p:sldId id="2007581053" r:id="rId20"/>
    <p:sldId id="2007581057"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51B5"/>
    <a:srgbClr val="003591"/>
    <a:srgbClr val="4472C4"/>
    <a:srgbClr val="AFAFAF"/>
    <a:srgbClr val="C9A2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9841F-63D2-42BB-99F2-14D95F7C5D27}" v="488" dt="2026-09-15T16:00:05.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0" d="100"/>
          <a:sy n="60" d="100"/>
        </p:scale>
        <p:origin x="884" y="140"/>
      </p:cViewPr>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Ze Liu" userId="61e9612f6637ce6b" providerId="LiveId" clId="{979B906A-58BD-4CA1-8373-C392BEB5C3F3}"/>
    <pc:docChg chg="undo redo custSel addSld delSld modSld sldOrd delMainMaster">
      <pc:chgData name="FuZe Liu" userId="61e9612f6637ce6b" providerId="LiveId" clId="{979B906A-58BD-4CA1-8373-C392BEB5C3F3}" dt="2026-09-15T16:00:05.380" v="6228"/>
      <pc:docMkLst>
        <pc:docMk/>
      </pc:docMkLst>
      <pc:sldChg chg="modSp add del mod">
        <pc:chgData name="FuZe Liu" userId="61e9612f6637ce6b" providerId="LiveId" clId="{979B906A-58BD-4CA1-8373-C392BEB5C3F3}" dt="2026-09-15T04:08:55.406" v="5245" actId="47"/>
        <pc:sldMkLst>
          <pc:docMk/>
          <pc:sldMk cId="0" sldId="256"/>
        </pc:sldMkLst>
        <pc:picChg chg="mod">
          <ac:chgData name="FuZe Liu" userId="61e9612f6637ce6b" providerId="LiveId" clId="{979B906A-58BD-4CA1-8373-C392BEB5C3F3}" dt="2026-09-14T00:17:33.305" v="4957" actId="1076"/>
          <ac:picMkLst>
            <pc:docMk/>
            <pc:sldMk cId="0" sldId="256"/>
            <ac:picMk id="11" creationId="{00000000-0000-0000-0000-000000000000}"/>
          </ac:picMkLst>
        </pc:picChg>
      </pc:sldChg>
      <pc:sldChg chg="modSp add del mod">
        <pc:chgData name="FuZe Liu" userId="61e9612f6637ce6b" providerId="LiveId" clId="{979B906A-58BD-4CA1-8373-C392BEB5C3F3}" dt="2026-09-15T07:42:33.106" v="5738" actId="47"/>
        <pc:sldMkLst>
          <pc:docMk/>
          <pc:sldMk cId="0" sldId="257"/>
        </pc:sldMkLst>
        <pc:spChg chg="mod">
          <ac:chgData name="FuZe Liu" userId="61e9612f6637ce6b" providerId="LiveId" clId="{979B906A-58BD-4CA1-8373-C392BEB5C3F3}" dt="2026-09-15T07:37:04.222" v="5647" actId="1076"/>
          <ac:spMkLst>
            <pc:docMk/>
            <pc:sldMk cId="0" sldId="257"/>
            <ac:spMk id="45" creationId="{00000000-0000-0000-0000-000000000000}"/>
          </ac:spMkLst>
        </pc:spChg>
        <pc:spChg chg="mod">
          <ac:chgData name="FuZe Liu" userId="61e9612f6637ce6b" providerId="LiveId" clId="{979B906A-58BD-4CA1-8373-C392BEB5C3F3}" dt="2026-09-15T07:37:04.222" v="5647" actId="1076"/>
          <ac:spMkLst>
            <pc:docMk/>
            <pc:sldMk cId="0" sldId="257"/>
            <ac:spMk id="47" creationId="{00000000-0000-0000-0000-000000000000}"/>
          </ac:spMkLst>
        </pc:spChg>
      </pc:sldChg>
      <pc:sldChg chg="add del">
        <pc:chgData name="FuZe Liu" userId="61e9612f6637ce6b" providerId="LiveId" clId="{979B906A-58BD-4CA1-8373-C392BEB5C3F3}" dt="2026-09-15T15:37:43.689" v="5961" actId="47"/>
        <pc:sldMkLst>
          <pc:docMk/>
          <pc:sldMk cId="0" sldId="258"/>
        </pc:sldMkLst>
      </pc:sldChg>
      <pc:sldChg chg="add del">
        <pc:chgData name="FuZe Liu" userId="61e9612f6637ce6b" providerId="LiveId" clId="{979B906A-58BD-4CA1-8373-C392BEB5C3F3}" dt="2026-09-15T15:59:58.636" v="6227" actId="47"/>
        <pc:sldMkLst>
          <pc:docMk/>
          <pc:sldMk cId="0" sldId="259"/>
        </pc:sldMkLst>
      </pc:sldChg>
      <pc:sldChg chg="addSp delSp modSp add mod">
        <pc:chgData name="FuZe Liu" userId="61e9612f6637ce6b" providerId="LiveId" clId="{979B906A-58BD-4CA1-8373-C392BEB5C3F3}" dt="2026-09-13T11:56:23.808" v="4886" actId="478"/>
        <pc:sldMkLst>
          <pc:docMk/>
          <pc:sldMk cId="0" sldId="272"/>
        </pc:sldMkLst>
        <pc:spChg chg="add mod">
          <ac:chgData name="FuZe Liu" userId="61e9612f6637ce6b" providerId="LiveId" clId="{979B906A-58BD-4CA1-8373-C392BEB5C3F3}" dt="2026-09-11T23:17:15.202" v="210" actId="1076"/>
          <ac:spMkLst>
            <pc:docMk/>
            <pc:sldMk cId="0" sldId="272"/>
            <ac:spMk id="2" creationId="{5561BF7B-3B26-D558-4E15-A2D0DE8F100C}"/>
          </ac:spMkLst>
        </pc:spChg>
        <pc:spChg chg="add mod">
          <ac:chgData name="FuZe Liu" userId="61e9612f6637ce6b" providerId="LiveId" clId="{979B906A-58BD-4CA1-8373-C392BEB5C3F3}" dt="2026-09-11T23:17:45.289" v="213" actId="108"/>
          <ac:spMkLst>
            <pc:docMk/>
            <pc:sldMk cId="0" sldId="272"/>
            <ac:spMk id="3" creationId="{8272BCCF-743E-5753-B299-205F02EC6268}"/>
          </ac:spMkLst>
        </pc:spChg>
        <pc:spChg chg="mod">
          <ac:chgData name="FuZe Liu" userId="61e9612f6637ce6b" providerId="LiveId" clId="{979B906A-58BD-4CA1-8373-C392BEB5C3F3}" dt="2026-09-11T23:12:44.656" v="162" actId="20577"/>
          <ac:spMkLst>
            <pc:docMk/>
            <pc:sldMk cId="0" sldId="272"/>
            <ac:spMk id="5" creationId="{C6C52E3E-BF23-2A7D-AC68-2BCCBE3CF247}"/>
          </ac:spMkLst>
        </pc:spChg>
        <pc:spChg chg="mod">
          <ac:chgData name="FuZe Liu" userId="61e9612f6637ce6b" providerId="LiveId" clId="{979B906A-58BD-4CA1-8373-C392BEB5C3F3}" dt="2026-09-11T23:24:01.889" v="285" actId="14100"/>
          <ac:spMkLst>
            <pc:docMk/>
            <pc:sldMk cId="0" sldId="272"/>
            <ac:spMk id="13" creationId="{8F72C8EF-D232-C7C7-2916-2A0628231403}"/>
          </ac:spMkLst>
        </pc:spChg>
        <pc:spChg chg="mod">
          <ac:chgData name="FuZe Liu" userId="61e9612f6637ce6b" providerId="LiveId" clId="{979B906A-58BD-4CA1-8373-C392BEB5C3F3}" dt="2026-09-11T23:37:43.205" v="298" actId="14100"/>
          <ac:spMkLst>
            <pc:docMk/>
            <pc:sldMk cId="0" sldId="272"/>
            <ac:spMk id="31" creationId="{DD3335D2-2ED5-1167-8523-1BC4B0DF3C37}"/>
          </ac:spMkLst>
        </pc:spChg>
        <pc:spChg chg="mod">
          <ac:chgData name="FuZe Liu" userId="61e9612f6637ce6b" providerId="LiveId" clId="{979B906A-58BD-4CA1-8373-C392BEB5C3F3}" dt="2026-09-11T23:20:02.007" v="233" actId="1076"/>
          <ac:spMkLst>
            <pc:docMk/>
            <pc:sldMk cId="0" sldId="272"/>
            <ac:spMk id="97" creationId="{F270CF2D-609B-2329-1677-DA17C228DDE5}"/>
          </ac:spMkLst>
        </pc:spChg>
        <pc:spChg chg="mod">
          <ac:chgData name="FuZe Liu" userId="61e9612f6637ce6b" providerId="LiveId" clId="{979B906A-58BD-4CA1-8373-C392BEB5C3F3}" dt="2026-09-11T23:20:02.007" v="233" actId="1076"/>
          <ac:spMkLst>
            <pc:docMk/>
            <pc:sldMk cId="0" sldId="272"/>
            <ac:spMk id="98" creationId="{0FD2F2B1-704C-A6DE-DDBE-4E425C409634}"/>
          </ac:spMkLst>
        </pc:spChg>
        <pc:spChg chg="mod">
          <ac:chgData name="FuZe Liu" userId="61e9612f6637ce6b" providerId="LiveId" clId="{979B906A-58BD-4CA1-8373-C392BEB5C3F3}" dt="2026-09-12T00:05:55.008" v="541" actId="20577"/>
          <ac:spMkLst>
            <pc:docMk/>
            <pc:sldMk cId="0" sldId="272"/>
            <ac:spMk id="99" creationId="{AE9452D6-B6F5-3B46-CC58-70E938335926}"/>
          </ac:spMkLst>
        </pc:spChg>
        <pc:spChg chg="mod">
          <ac:chgData name="FuZe Liu" userId="61e9612f6637ce6b" providerId="LiveId" clId="{979B906A-58BD-4CA1-8373-C392BEB5C3F3}" dt="2026-09-12T00:07:42.564" v="580" actId="20577"/>
          <ac:spMkLst>
            <pc:docMk/>
            <pc:sldMk cId="0" sldId="272"/>
            <ac:spMk id="100" creationId="{E0F89C2B-950E-9C82-034E-0FC41A2672EA}"/>
          </ac:spMkLst>
        </pc:spChg>
        <pc:spChg chg="mod">
          <ac:chgData name="FuZe Liu" userId="61e9612f6637ce6b" providerId="LiveId" clId="{979B906A-58BD-4CA1-8373-C392BEB5C3F3}" dt="2026-09-11T23:23:58.859" v="284" actId="1076"/>
          <ac:spMkLst>
            <pc:docMk/>
            <pc:sldMk cId="0" sldId="272"/>
            <ac:spMk id="101" creationId="{96CA313F-560C-0690-14A5-DDD98C1824B6}"/>
          </ac:spMkLst>
        </pc:spChg>
        <pc:spChg chg="mod">
          <ac:chgData name="FuZe Liu" userId="61e9612f6637ce6b" providerId="LiveId" clId="{979B906A-58BD-4CA1-8373-C392BEB5C3F3}" dt="2026-09-11T23:19:46.422" v="231" actId="1076"/>
          <ac:spMkLst>
            <pc:docMk/>
            <pc:sldMk cId="0" sldId="272"/>
            <ac:spMk id="139" creationId="{C0AE59C8-AC7F-8A42-DE74-ECEEAB6E3E04}"/>
          </ac:spMkLst>
        </pc:spChg>
        <pc:spChg chg="mod">
          <ac:chgData name="FuZe Liu" userId="61e9612f6637ce6b" providerId="LiveId" clId="{979B906A-58BD-4CA1-8373-C392BEB5C3F3}" dt="2026-09-11T23:56:46.755" v="451"/>
          <ac:spMkLst>
            <pc:docMk/>
            <pc:sldMk cId="0" sldId="272"/>
            <ac:spMk id="159" creationId="{869379DA-34AA-AB1A-98C9-80135E4F0B11}"/>
          </ac:spMkLst>
        </pc:spChg>
        <pc:spChg chg="mod">
          <ac:chgData name="FuZe Liu" userId="61e9612f6637ce6b" providerId="LiveId" clId="{979B906A-58BD-4CA1-8373-C392BEB5C3F3}" dt="2026-09-12T00:05:51.326" v="536" actId="20577"/>
          <ac:spMkLst>
            <pc:docMk/>
            <pc:sldMk cId="0" sldId="272"/>
            <ac:spMk id="161" creationId="{3584382F-D7F4-3CC1-095A-F96D4F52A9C3}"/>
          </ac:spMkLst>
        </pc:spChg>
        <pc:spChg chg="mod">
          <ac:chgData name="FuZe Liu" userId="61e9612f6637ce6b" providerId="LiveId" clId="{979B906A-58BD-4CA1-8373-C392BEB5C3F3}" dt="2026-09-12T00:07:46.132" v="582" actId="20577"/>
          <ac:spMkLst>
            <pc:docMk/>
            <pc:sldMk cId="0" sldId="272"/>
            <ac:spMk id="163" creationId="{8169A750-42B4-0441-0E9A-ABE43AC145CC}"/>
          </ac:spMkLst>
        </pc:spChg>
        <pc:spChg chg="mod">
          <ac:chgData name="FuZe Liu" userId="61e9612f6637ce6b" providerId="LiveId" clId="{979B906A-58BD-4CA1-8373-C392BEB5C3F3}" dt="2026-09-11T23:56:46.755" v="451"/>
          <ac:spMkLst>
            <pc:docMk/>
            <pc:sldMk cId="0" sldId="272"/>
            <ac:spMk id="165" creationId="{893809C5-0652-5E61-3AE2-25288EA7A394}"/>
          </ac:spMkLst>
        </pc:spChg>
        <pc:spChg chg="mod">
          <ac:chgData name="FuZe Liu" userId="61e9612f6637ce6b" providerId="LiveId" clId="{979B906A-58BD-4CA1-8373-C392BEB5C3F3}" dt="2026-09-12T00:03:53.384" v="504"/>
          <ac:spMkLst>
            <pc:docMk/>
            <pc:sldMk cId="0" sldId="272"/>
            <ac:spMk id="168" creationId="{62AF4338-E74A-95F1-1B1D-C8E594E1B0FE}"/>
          </ac:spMkLst>
        </pc:spChg>
        <pc:spChg chg="mod">
          <ac:chgData name="FuZe Liu" userId="61e9612f6637ce6b" providerId="LiveId" clId="{979B906A-58BD-4CA1-8373-C392BEB5C3F3}" dt="2026-09-12T00:06:01.127" v="551" actId="20577"/>
          <ac:spMkLst>
            <pc:docMk/>
            <pc:sldMk cId="0" sldId="272"/>
            <ac:spMk id="169" creationId="{3ECBA9E7-5250-D80C-998A-3B42E4F15E93}"/>
          </ac:spMkLst>
        </pc:spChg>
        <pc:spChg chg="mod">
          <ac:chgData name="FuZe Liu" userId="61e9612f6637ce6b" providerId="LiveId" clId="{979B906A-58BD-4CA1-8373-C392BEB5C3F3}" dt="2026-09-12T00:07:50.889" v="585" actId="20577"/>
          <ac:spMkLst>
            <pc:docMk/>
            <pc:sldMk cId="0" sldId="272"/>
            <ac:spMk id="170" creationId="{B9D35515-6FBE-15C8-55A0-F4B0B8D60454}"/>
          </ac:spMkLst>
        </pc:spChg>
        <pc:spChg chg="mod">
          <ac:chgData name="FuZe Liu" userId="61e9612f6637ce6b" providerId="LiveId" clId="{979B906A-58BD-4CA1-8373-C392BEB5C3F3}" dt="2026-09-12T00:03:53.384" v="504"/>
          <ac:spMkLst>
            <pc:docMk/>
            <pc:sldMk cId="0" sldId="272"/>
            <ac:spMk id="171" creationId="{D400AFDA-9B82-8641-F2E2-DAF772EEA6F1}"/>
          </ac:spMkLst>
        </pc:spChg>
        <pc:spChg chg="mod">
          <ac:chgData name="FuZe Liu" userId="61e9612f6637ce6b" providerId="LiveId" clId="{979B906A-58BD-4CA1-8373-C392BEB5C3F3}" dt="2026-09-12T00:07:17.107" v="571"/>
          <ac:spMkLst>
            <pc:docMk/>
            <pc:sldMk cId="0" sldId="272"/>
            <ac:spMk id="173" creationId="{1C8D31D6-AB57-B43A-CFC5-3B9EBD6DD995}"/>
          </ac:spMkLst>
        </pc:spChg>
        <pc:spChg chg="mod">
          <ac:chgData name="FuZe Liu" userId="61e9612f6637ce6b" providerId="LiveId" clId="{979B906A-58BD-4CA1-8373-C392BEB5C3F3}" dt="2026-09-12T00:08:21.810" v="595" actId="20577"/>
          <ac:spMkLst>
            <pc:docMk/>
            <pc:sldMk cId="0" sldId="272"/>
            <ac:spMk id="174" creationId="{C7091813-DFD2-5B27-1F14-190CA9560CC4}"/>
          </ac:spMkLst>
        </pc:spChg>
        <pc:spChg chg="mod">
          <ac:chgData name="FuZe Liu" userId="61e9612f6637ce6b" providerId="LiveId" clId="{979B906A-58BD-4CA1-8373-C392BEB5C3F3}" dt="2026-09-12T00:07:49.289" v="584" actId="20577"/>
          <ac:spMkLst>
            <pc:docMk/>
            <pc:sldMk cId="0" sldId="272"/>
            <ac:spMk id="175" creationId="{B2CBC4B0-B893-5C7E-990C-61A1663D9B42}"/>
          </ac:spMkLst>
        </pc:spChg>
        <pc:spChg chg="mod">
          <ac:chgData name="FuZe Liu" userId="61e9612f6637ce6b" providerId="LiveId" clId="{979B906A-58BD-4CA1-8373-C392BEB5C3F3}" dt="2026-09-12T00:07:17.107" v="571"/>
          <ac:spMkLst>
            <pc:docMk/>
            <pc:sldMk cId="0" sldId="272"/>
            <ac:spMk id="176" creationId="{D546D7FF-DEDE-E778-B432-DB9F32D3746C}"/>
          </ac:spMkLst>
        </pc:spChg>
        <pc:spChg chg="mod">
          <ac:chgData name="FuZe Liu" userId="61e9612f6637ce6b" providerId="LiveId" clId="{979B906A-58BD-4CA1-8373-C392BEB5C3F3}" dt="2026-09-11T23:42:24.623" v="338"/>
          <ac:spMkLst>
            <pc:docMk/>
            <pc:sldMk cId="0" sldId="272"/>
            <ac:spMk id="178" creationId="{097F6585-DDF0-8164-E341-E32085C0D254}"/>
          </ac:spMkLst>
        </pc:spChg>
        <pc:spChg chg="mod">
          <ac:chgData name="FuZe Liu" userId="61e9612f6637ce6b" providerId="LiveId" clId="{979B906A-58BD-4CA1-8373-C392BEB5C3F3}" dt="2026-09-12T00:05:58.379" v="546" actId="20577"/>
          <ac:spMkLst>
            <pc:docMk/>
            <pc:sldMk cId="0" sldId="272"/>
            <ac:spMk id="179" creationId="{8FC1F85E-1A17-BB43-BBFA-D05E97D4B6A6}"/>
          </ac:spMkLst>
        </pc:spChg>
        <pc:spChg chg="mod">
          <ac:chgData name="FuZe Liu" userId="61e9612f6637ce6b" providerId="LiveId" clId="{979B906A-58BD-4CA1-8373-C392BEB5C3F3}" dt="2026-09-12T00:07:44.925" v="581" actId="20577"/>
          <ac:spMkLst>
            <pc:docMk/>
            <pc:sldMk cId="0" sldId="272"/>
            <ac:spMk id="180" creationId="{6EC2D80B-3E59-9CA1-315A-4F864AD6BAF4}"/>
          </ac:spMkLst>
        </pc:spChg>
        <pc:spChg chg="mod">
          <ac:chgData name="FuZe Liu" userId="61e9612f6637ce6b" providerId="LiveId" clId="{979B906A-58BD-4CA1-8373-C392BEB5C3F3}" dt="2026-09-11T23:42:24.623" v="338"/>
          <ac:spMkLst>
            <pc:docMk/>
            <pc:sldMk cId="0" sldId="272"/>
            <ac:spMk id="181" creationId="{66999732-C294-552C-ADC3-838E8AE89325}"/>
          </ac:spMkLst>
        </pc:spChg>
        <pc:spChg chg="mod">
          <ac:chgData name="FuZe Liu" userId="61e9612f6637ce6b" providerId="LiveId" clId="{979B906A-58BD-4CA1-8373-C392BEB5C3F3}" dt="2026-09-12T00:01:48.065" v="491"/>
          <ac:spMkLst>
            <pc:docMk/>
            <pc:sldMk cId="0" sldId="272"/>
            <ac:spMk id="183" creationId="{85D4B754-2F74-19CD-BBEC-01D1E02CF838}"/>
          </ac:spMkLst>
        </pc:spChg>
        <pc:spChg chg="mod">
          <ac:chgData name="FuZe Liu" userId="61e9612f6637ce6b" providerId="LiveId" clId="{979B906A-58BD-4CA1-8373-C392BEB5C3F3}" dt="2026-09-12T00:05:48.253" v="531" actId="20577"/>
          <ac:spMkLst>
            <pc:docMk/>
            <pc:sldMk cId="0" sldId="272"/>
            <ac:spMk id="184" creationId="{34323FB3-0A94-13B3-7796-CD69FC5A310F}"/>
          </ac:spMkLst>
        </pc:spChg>
        <pc:spChg chg="mod">
          <ac:chgData name="FuZe Liu" userId="61e9612f6637ce6b" providerId="LiveId" clId="{979B906A-58BD-4CA1-8373-C392BEB5C3F3}" dt="2026-09-12T00:07:47.341" v="583" actId="20577"/>
          <ac:spMkLst>
            <pc:docMk/>
            <pc:sldMk cId="0" sldId="272"/>
            <ac:spMk id="185" creationId="{8C046C25-6E4D-8CC1-CBFC-224A791CBBC8}"/>
          </ac:spMkLst>
        </pc:spChg>
        <pc:spChg chg="mod">
          <ac:chgData name="FuZe Liu" userId="61e9612f6637ce6b" providerId="LiveId" clId="{979B906A-58BD-4CA1-8373-C392BEB5C3F3}" dt="2026-09-12T00:01:48.065" v="491"/>
          <ac:spMkLst>
            <pc:docMk/>
            <pc:sldMk cId="0" sldId="272"/>
            <ac:spMk id="186" creationId="{37096FA7-7260-9631-670C-00199F43A8D7}"/>
          </ac:spMkLst>
        </pc:spChg>
        <pc:spChg chg="mod">
          <ac:chgData name="FuZe Liu" userId="61e9612f6637ce6b" providerId="LiveId" clId="{979B906A-58BD-4CA1-8373-C392BEB5C3F3}" dt="2026-09-12T00:06:57.988" v="568"/>
          <ac:spMkLst>
            <pc:docMk/>
            <pc:sldMk cId="0" sldId="272"/>
            <ac:spMk id="188" creationId="{4A878330-E1B3-A7BA-FA29-DEA8AD330922}"/>
          </ac:spMkLst>
        </pc:spChg>
        <pc:spChg chg="mod">
          <ac:chgData name="FuZe Liu" userId="61e9612f6637ce6b" providerId="LiveId" clId="{979B906A-58BD-4CA1-8373-C392BEB5C3F3}" dt="2026-09-12T00:06:57.988" v="568"/>
          <ac:spMkLst>
            <pc:docMk/>
            <pc:sldMk cId="0" sldId="272"/>
            <ac:spMk id="189" creationId="{B6996313-55D2-1118-2D8E-E056B676C542}"/>
          </ac:spMkLst>
        </pc:spChg>
        <pc:spChg chg="mod">
          <ac:chgData name="FuZe Liu" userId="61e9612f6637ce6b" providerId="LiveId" clId="{979B906A-58BD-4CA1-8373-C392BEB5C3F3}" dt="2026-09-12T00:07:52.001" v="586" actId="20577"/>
          <ac:spMkLst>
            <pc:docMk/>
            <pc:sldMk cId="0" sldId="272"/>
            <ac:spMk id="190" creationId="{8A882BE2-E939-CB5E-ABCD-68EF8DDB5605}"/>
          </ac:spMkLst>
        </pc:spChg>
        <pc:spChg chg="mod">
          <ac:chgData name="FuZe Liu" userId="61e9612f6637ce6b" providerId="LiveId" clId="{979B906A-58BD-4CA1-8373-C392BEB5C3F3}" dt="2026-09-12T00:06:57.988" v="568"/>
          <ac:spMkLst>
            <pc:docMk/>
            <pc:sldMk cId="0" sldId="272"/>
            <ac:spMk id="191" creationId="{5ECA2915-019F-9667-9AEB-2AE4544B8BE0}"/>
          </ac:spMkLst>
        </pc:spChg>
        <pc:spChg chg="mod">
          <ac:chgData name="FuZe Liu" userId="61e9612f6637ce6b" providerId="LiveId" clId="{979B906A-58BD-4CA1-8373-C392BEB5C3F3}" dt="2026-09-12T00:09:59.700" v="618"/>
          <ac:spMkLst>
            <pc:docMk/>
            <pc:sldMk cId="0" sldId="272"/>
            <ac:spMk id="193" creationId="{655BACB4-2FF7-452D-AA4C-131582D27BB0}"/>
          </ac:spMkLst>
        </pc:spChg>
        <pc:spChg chg="mod">
          <ac:chgData name="FuZe Liu" userId="61e9612f6637ce6b" providerId="LiveId" clId="{979B906A-58BD-4CA1-8373-C392BEB5C3F3}" dt="2026-09-12T00:09:59.700" v="618"/>
          <ac:spMkLst>
            <pc:docMk/>
            <pc:sldMk cId="0" sldId="272"/>
            <ac:spMk id="194" creationId="{B3286CE5-627B-8106-1533-06466AD97F77}"/>
          </ac:spMkLst>
        </pc:spChg>
        <pc:spChg chg="mod">
          <ac:chgData name="FuZe Liu" userId="61e9612f6637ce6b" providerId="LiveId" clId="{979B906A-58BD-4CA1-8373-C392BEB5C3F3}" dt="2026-09-12T00:10:08.626" v="622" actId="207"/>
          <ac:spMkLst>
            <pc:docMk/>
            <pc:sldMk cId="0" sldId="272"/>
            <ac:spMk id="195" creationId="{D5DCC9B6-3225-1A24-BA80-A9655118C29C}"/>
          </ac:spMkLst>
        </pc:spChg>
        <pc:spChg chg="mod">
          <ac:chgData name="FuZe Liu" userId="61e9612f6637ce6b" providerId="LiveId" clId="{979B906A-58BD-4CA1-8373-C392BEB5C3F3}" dt="2026-09-12T00:09:59.700" v="618"/>
          <ac:spMkLst>
            <pc:docMk/>
            <pc:sldMk cId="0" sldId="272"/>
            <ac:spMk id="196" creationId="{4D1EB9D4-DB93-9382-3BCA-B2860C153DF8}"/>
          </ac:spMkLst>
        </pc:spChg>
        <pc:spChg chg="add mod">
          <ac:chgData name="FuZe Liu" userId="61e9612f6637ce6b" providerId="LiveId" clId="{979B906A-58BD-4CA1-8373-C392BEB5C3F3}" dt="2026-09-12T00:06:41.830" v="567" actId="1076"/>
          <ac:spMkLst>
            <pc:docMk/>
            <pc:sldMk cId="0" sldId="272"/>
            <ac:spMk id="198" creationId="{339DBBE5-DE66-2932-BD97-5B8F70A2D3E1}"/>
          </ac:spMkLst>
        </pc:spChg>
        <pc:spChg chg="add mod">
          <ac:chgData name="FuZe Liu" userId="61e9612f6637ce6b" providerId="LiveId" clId="{979B906A-58BD-4CA1-8373-C392BEB5C3F3}" dt="2026-09-12T00:06:41.830" v="567" actId="1076"/>
          <ac:spMkLst>
            <pc:docMk/>
            <pc:sldMk cId="0" sldId="272"/>
            <ac:spMk id="199" creationId="{7F927278-4AC9-8148-C373-731F5C6894FD}"/>
          </ac:spMkLst>
        </pc:spChg>
        <pc:spChg chg="add mod">
          <ac:chgData name="FuZe Liu" userId="61e9612f6637ce6b" providerId="LiveId" clId="{979B906A-58BD-4CA1-8373-C392BEB5C3F3}" dt="2026-09-12T00:06:41.830" v="567" actId="1076"/>
          <ac:spMkLst>
            <pc:docMk/>
            <pc:sldMk cId="0" sldId="272"/>
            <ac:spMk id="200" creationId="{60B5CA6F-2C0C-0C50-56BE-914325CEFCAD}"/>
          </ac:spMkLst>
        </pc:spChg>
        <pc:spChg chg="add mod">
          <ac:chgData name="FuZe Liu" userId="61e9612f6637ce6b" providerId="LiveId" clId="{979B906A-58BD-4CA1-8373-C392BEB5C3F3}" dt="2026-09-12T00:06:41.830" v="567" actId="1076"/>
          <ac:spMkLst>
            <pc:docMk/>
            <pc:sldMk cId="0" sldId="272"/>
            <ac:spMk id="201" creationId="{4DC21011-3FD6-7214-8885-F02EEAC73ADD}"/>
          </ac:spMkLst>
        </pc:spChg>
        <pc:spChg chg="add mod">
          <ac:chgData name="FuZe Liu" userId="61e9612f6637ce6b" providerId="LiveId" clId="{979B906A-58BD-4CA1-8373-C392BEB5C3F3}" dt="2026-09-12T00:08:44.757" v="601" actId="1076"/>
          <ac:spMkLst>
            <pc:docMk/>
            <pc:sldMk cId="0" sldId="272"/>
            <ac:spMk id="202" creationId="{B16CDA0D-4816-3A0B-87AE-B56756324A06}"/>
          </ac:spMkLst>
        </pc:spChg>
        <pc:spChg chg="add mod">
          <ac:chgData name="FuZe Liu" userId="61e9612f6637ce6b" providerId="LiveId" clId="{979B906A-58BD-4CA1-8373-C392BEB5C3F3}" dt="2026-09-12T00:09:35.022" v="614" actId="1076"/>
          <ac:spMkLst>
            <pc:docMk/>
            <pc:sldMk cId="0" sldId="272"/>
            <ac:spMk id="203" creationId="{191B109E-BC5D-D542-A8BE-4D4AFD0020BB}"/>
          </ac:spMkLst>
        </pc:spChg>
        <pc:spChg chg="add mod">
          <ac:chgData name="FuZe Liu" userId="61e9612f6637ce6b" providerId="LiveId" clId="{979B906A-58BD-4CA1-8373-C392BEB5C3F3}" dt="2026-09-12T00:08:57.194" v="604" actId="20577"/>
          <ac:spMkLst>
            <pc:docMk/>
            <pc:sldMk cId="0" sldId="272"/>
            <ac:spMk id="204" creationId="{B21F7627-53AF-93F2-54FC-CF31DBCD6621}"/>
          </ac:spMkLst>
        </pc:spChg>
        <pc:spChg chg="add mod">
          <ac:chgData name="FuZe Liu" userId="61e9612f6637ce6b" providerId="LiveId" clId="{979B906A-58BD-4CA1-8373-C392BEB5C3F3}" dt="2026-09-12T00:09:46.884" v="617" actId="20577"/>
          <ac:spMkLst>
            <pc:docMk/>
            <pc:sldMk cId="0" sldId="272"/>
            <ac:spMk id="205" creationId="{5936EBD2-8E04-9F84-4280-0ACE61FE4546}"/>
          </ac:spMkLst>
        </pc:spChg>
        <pc:grpChg chg="add mod">
          <ac:chgData name="FuZe Liu" userId="61e9612f6637ce6b" providerId="LiveId" clId="{979B906A-58BD-4CA1-8373-C392BEB5C3F3}" dt="2026-09-11T23:38:44.697" v="304" actId="1076"/>
          <ac:grpSpMkLst>
            <pc:docMk/>
            <pc:sldMk cId="0" sldId="272"/>
            <ac:grpSpMk id="12" creationId="{2E6D7D09-95C5-B8EE-0DF9-2053292D7F94}"/>
          </ac:grpSpMkLst>
        </pc:grpChg>
        <pc:grpChg chg="add mod">
          <ac:chgData name="FuZe Liu" userId="61e9612f6637ce6b" providerId="LiveId" clId="{979B906A-58BD-4CA1-8373-C392BEB5C3F3}" dt="2026-09-11T23:56:46.755" v="451"/>
          <ac:grpSpMkLst>
            <pc:docMk/>
            <pc:sldMk cId="0" sldId="272"/>
            <ac:grpSpMk id="157" creationId="{B120449C-37FC-E7D0-2974-742E35D3519F}"/>
          </ac:grpSpMkLst>
        </pc:grpChg>
        <pc:grpChg chg="add mod">
          <ac:chgData name="FuZe Liu" userId="61e9612f6637ce6b" providerId="LiveId" clId="{979B906A-58BD-4CA1-8373-C392BEB5C3F3}" dt="2026-09-12T00:03:53.384" v="504"/>
          <ac:grpSpMkLst>
            <pc:docMk/>
            <pc:sldMk cId="0" sldId="272"/>
            <ac:grpSpMk id="167" creationId="{D2051F23-744C-57DF-BEB5-5169F7222DF3}"/>
          </ac:grpSpMkLst>
        </pc:grpChg>
        <pc:grpChg chg="add mod">
          <ac:chgData name="FuZe Liu" userId="61e9612f6637ce6b" providerId="LiveId" clId="{979B906A-58BD-4CA1-8373-C392BEB5C3F3}" dt="2026-09-12T00:07:17.107" v="571"/>
          <ac:grpSpMkLst>
            <pc:docMk/>
            <pc:sldMk cId="0" sldId="272"/>
            <ac:grpSpMk id="172" creationId="{914FDE4C-F1C5-252E-F44B-BBAE08073A8B}"/>
          </ac:grpSpMkLst>
        </pc:grpChg>
        <pc:grpChg chg="mod">
          <ac:chgData name="FuZe Liu" userId="61e9612f6637ce6b" providerId="LiveId" clId="{979B906A-58BD-4CA1-8373-C392BEB5C3F3}" dt="2026-09-11T23:42:24.623" v="338"/>
          <ac:grpSpMkLst>
            <pc:docMk/>
            <pc:sldMk cId="0" sldId="272"/>
            <ac:grpSpMk id="177" creationId="{D43AC269-3E0C-9C91-ED66-60474CA3F366}"/>
          </ac:grpSpMkLst>
        </pc:grpChg>
        <pc:grpChg chg="mod">
          <ac:chgData name="FuZe Liu" userId="61e9612f6637ce6b" providerId="LiveId" clId="{979B906A-58BD-4CA1-8373-C392BEB5C3F3}" dt="2026-09-12T00:01:48.065" v="491"/>
          <ac:grpSpMkLst>
            <pc:docMk/>
            <pc:sldMk cId="0" sldId="272"/>
            <ac:grpSpMk id="182" creationId="{17B82D99-ECA2-4078-C900-52E8C33FDCFC}"/>
          </ac:grpSpMkLst>
        </pc:grpChg>
        <pc:grpChg chg="mod">
          <ac:chgData name="FuZe Liu" userId="61e9612f6637ce6b" providerId="LiveId" clId="{979B906A-58BD-4CA1-8373-C392BEB5C3F3}" dt="2026-09-12T00:06:57.988" v="568"/>
          <ac:grpSpMkLst>
            <pc:docMk/>
            <pc:sldMk cId="0" sldId="272"/>
            <ac:grpSpMk id="187" creationId="{8F593C1B-49CB-033F-E663-B5472A26FDEC}"/>
          </ac:grpSpMkLst>
        </pc:grpChg>
        <pc:grpChg chg="mod">
          <ac:chgData name="FuZe Liu" userId="61e9612f6637ce6b" providerId="LiveId" clId="{979B906A-58BD-4CA1-8373-C392BEB5C3F3}" dt="2026-09-12T00:09:59.700" v="618"/>
          <ac:grpSpMkLst>
            <pc:docMk/>
            <pc:sldMk cId="0" sldId="272"/>
            <ac:grpSpMk id="192" creationId="{3C79AB2E-DB5B-5AB5-295C-FCA00B713281}"/>
          </ac:grpSpMkLst>
        </pc:grpChg>
        <pc:picChg chg="mod">
          <ac:chgData name="FuZe Liu" userId="61e9612f6637ce6b" providerId="LiveId" clId="{979B906A-58BD-4CA1-8373-C392BEB5C3F3}" dt="2026-09-11T23:22:57.348" v="274" actId="1076"/>
          <ac:picMkLst>
            <pc:docMk/>
            <pc:sldMk cId="0" sldId="272"/>
            <ac:picMk id="96" creationId="{EDCEF714-5B48-1D5F-3E58-7793CF7187F3}"/>
          </ac:picMkLst>
        </pc:picChg>
        <pc:picChg chg="add del mod">
          <ac:chgData name="FuZe Liu" userId="61e9612f6637ce6b" providerId="LiveId" clId="{979B906A-58BD-4CA1-8373-C392BEB5C3F3}" dt="2026-09-11T23:23:10.198" v="278" actId="14100"/>
          <ac:picMkLst>
            <pc:docMk/>
            <pc:sldMk cId="0" sldId="272"/>
            <ac:picMk id="140" creationId="{82A5089B-ECE7-DA62-51ED-5C3B157622A2}"/>
          </ac:picMkLst>
        </pc:picChg>
      </pc:sldChg>
      <pc:sldChg chg="addSp delSp modSp add mod">
        <pc:chgData name="FuZe Liu" userId="61e9612f6637ce6b" providerId="LiveId" clId="{979B906A-58BD-4CA1-8373-C392BEB5C3F3}" dt="2026-09-13T11:56:26.548" v="4887" actId="478"/>
        <pc:sldMkLst>
          <pc:docMk/>
          <pc:sldMk cId="101432012" sldId="2007581044"/>
        </pc:sldMkLst>
        <pc:spChg chg="mod">
          <ac:chgData name="FuZe Liu" userId="61e9612f6637ce6b" providerId="LiveId" clId="{979B906A-58BD-4CA1-8373-C392BEB5C3F3}" dt="2026-09-11T14:32:04.259" v="10"/>
          <ac:spMkLst>
            <pc:docMk/>
            <pc:sldMk cId="101432012" sldId="2007581044"/>
            <ac:spMk id="25" creationId="{F32B25A5-082A-4D00-53D2-169606E4ED12}"/>
          </ac:spMkLst>
        </pc:spChg>
        <pc:spChg chg="mod">
          <ac:chgData name="FuZe Liu" userId="61e9612f6637ce6b" providerId="LiveId" clId="{979B906A-58BD-4CA1-8373-C392BEB5C3F3}" dt="2026-09-11T14:32:04.259" v="10"/>
          <ac:spMkLst>
            <pc:docMk/>
            <pc:sldMk cId="101432012" sldId="2007581044"/>
            <ac:spMk id="27" creationId="{49C0B673-C49D-597A-B7CA-5FD3E58CE7AE}"/>
          </ac:spMkLst>
        </pc:spChg>
        <pc:spChg chg="mod ord">
          <ac:chgData name="FuZe Liu" userId="61e9612f6637ce6b" providerId="LiveId" clId="{979B906A-58BD-4CA1-8373-C392BEB5C3F3}" dt="2026-09-11T23:11:28.441" v="147" actId="207"/>
          <ac:spMkLst>
            <pc:docMk/>
            <pc:sldMk cId="101432012" sldId="2007581044"/>
            <ac:spMk id="33" creationId="{93F25657-D66F-6D76-70FB-C63BE6A2B3F8}"/>
          </ac:spMkLst>
        </pc:spChg>
        <pc:spChg chg="mod">
          <ac:chgData name="FuZe Liu" userId="61e9612f6637ce6b" providerId="LiveId" clId="{979B906A-58BD-4CA1-8373-C392BEB5C3F3}" dt="2026-09-11T14:33:26.765" v="25" actId="1076"/>
          <ac:spMkLst>
            <pc:docMk/>
            <pc:sldMk cId="101432012" sldId="2007581044"/>
            <ac:spMk id="34" creationId="{38157DF0-3C21-A31D-E989-72034C340FF7}"/>
          </ac:spMkLst>
        </pc:spChg>
        <pc:spChg chg="mod">
          <ac:chgData name="FuZe Liu" userId="61e9612f6637ce6b" providerId="LiveId" clId="{979B906A-58BD-4CA1-8373-C392BEB5C3F3}" dt="2026-09-11T14:31:52.831" v="9" actId="1076"/>
          <ac:spMkLst>
            <pc:docMk/>
            <pc:sldMk cId="101432012" sldId="2007581044"/>
            <ac:spMk id="54" creationId="{056F0EEF-A75E-CDE0-3395-FEB13D31B479}"/>
          </ac:spMkLst>
        </pc:spChg>
        <pc:spChg chg="mod">
          <ac:chgData name="FuZe Liu" userId="61e9612f6637ce6b" providerId="LiveId" clId="{979B906A-58BD-4CA1-8373-C392BEB5C3F3}" dt="2026-09-11T14:32:11.679" v="13" actId="20577"/>
          <ac:spMkLst>
            <pc:docMk/>
            <pc:sldMk cId="101432012" sldId="2007581044"/>
            <ac:spMk id="65" creationId="{6088772F-0339-72EB-2401-7A785EAA9218}"/>
          </ac:spMkLst>
        </pc:spChg>
        <pc:grpChg chg="mod">
          <ac:chgData name="FuZe Liu" userId="61e9612f6637ce6b" providerId="LiveId" clId="{979B906A-58BD-4CA1-8373-C392BEB5C3F3}" dt="2026-09-11T14:32:04.259" v="10"/>
          <ac:grpSpMkLst>
            <pc:docMk/>
            <pc:sldMk cId="101432012" sldId="2007581044"/>
            <ac:grpSpMk id="24" creationId="{E76280CE-28B6-F7B2-0302-E140E8BF8F7B}"/>
          </ac:grpSpMkLst>
        </pc:grpChg>
        <pc:grpChg chg="mod">
          <ac:chgData name="FuZe Liu" userId="61e9612f6637ce6b" providerId="LiveId" clId="{979B906A-58BD-4CA1-8373-C392BEB5C3F3}" dt="2026-09-11T14:32:22.266" v="16" actId="1076"/>
          <ac:grpSpMkLst>
            <pc:docMk/>
            <pc:sldMk cId="101432012" sldId="2007581044"/>
            <ac:grpSpMk id="29" creationId="{8B25F1E6-54AC-2DA1-34DC-0C07B40C2C4E}"/>
          </ac:grpSpMkLst>
        </pc:grpChg>
        <pc:picChg chg="mod ord">
          <ac:chgData name="FuZe Liu" userId="61e9612f6637ce6b" providerId="LiveId" clId="{979B906A-58BD-4CA1-8373-C392BEB5C3F3}" dt="2026-09-11T14:34:23.170" v="35" actId="1076"/>
          <ac:picMkLst>
            <pc:docMk/>
            <pc:sldMk cId="101432012" sldId="2007581044"/>
            <ac:picMk id="64" creationId="{F6200B94-4CE3-53E4-96DF-22E3E9854ED0}"/>
          </ac:picMkLst>
        </pc:picChg>
      </pc:sldChg>
      <pc:sldChg chg="addSp delSp modSp add mod">
        <pc:chgData name="FuZe Liu" userId="61e9612f6637ce6b" providerId="LiveId" clId="{979B906A-58BD-4CA1-8373-C392BEB5C3F3}" dt="2026-09-13T14:59:32.997" v="4955" actId="20577"/>
        <pc:sldMkLst>
          <pc:docMk/>
          <pc:sldMk cId="1414267002" sldId="2007581045"/>
        </pc:sldMkLst>
        <pc:spChg chg="mod">
          <ac:chgData name="FuZe Liu" userId="61e9612f6637ce6b" providerId="LiveId" clId="{979B906A-58BD-4CA1-8373-C392BEB5C3F3}" dt="2026-09-12T00:11:33.601" v="641" actId="20577"/>
          <ac:spMkLst>
            <pc:docMk/>
            <pc:sldMk cId="1414267002" sldId="2007581045"/>
            <ac:spMk id="5" creationId="{76D1E514-8906-66F7-792C-55735B4CE741}"/>
          </ac:spMkLst>
        </pc:spChg>
        <pc:spChg chg="mod">
          <ac:chgData name="FuZe Liu" userId="61e9612f6637ce6b" providerId="LiveId" clId="{979B906A-58BD-4CA1-8373-C392BEB5C3F3}" dt="2026-09-12T00:15:09.032" v="645" actId="1076"/>
          <ac:spMkLst>
            <pc:docMk/>
            <pc:sldMk cId="1414267002" sldId="2007581045"/>
            <ac:spMk id="103" creationId="{91CA4D16-42FC-C26B-7452-0A3839765A68}"/>
          </ac:spMkLst>
        </pc:spChg>
        <pc:spChg chg="mod">
          <ac:chgData name="FuZe Liu" userId="61e9612f6637ce6b" providerId="LiveId" clId="{979B906A-58BD-4CA1-8373-C392BEB5C3F3}" dt="2026-09-12T00:15:09.032" v="645" actId="1076"/>
          <ac:spMkLst>
            <pc:docMk/>
            <pc:sldMk cId="1414267002" sldId="2007581045"/>
            <ac:spMk id="104" creationId="{9B6E8760-DAE5-AE11-ED69-C619C39D09A5}"/>
          </ac:spMkLst>
        </pc:spChg>
        <pc:spChg chg="mod">
          <ac:chgData name="FuZe Liu" userId="61e9612f6637ce6b" providerId="LiveId" clId="{979B906A-58BD-4CA1-8373-C392BEB5C3F3}" dt="2026-09-12T00:20:22.631" v="702" actId="1076"/>
          <ac:spMkLst>
            <pc:docMk/>
            <pc:sldMk cId="1414267002" sldId="2007581045"/>
            <ac:spMk id="105" creationId="{867EAFCE-3BC8-6647-0F7D-DBBAA3F41C24}"/>
          </ac:spMkLst>
        </pc:spChg>
        <pc:spChg chg="mod">
          <ac:chgData name="FuZe Liu" userId="61e9612f6637ce6b" providerId="LiveId" clId="{979B906A-58BD-4CA1-8373-C392BEB5C3F3}" dt="2026-09-12T00:20:25.910" v="703" actId="1076"/>
          <ac:spMkLst>
            <pc:docMk/>
            <pc:sldMk cId="1414267002" sldId="2007581045"/>
            <ac:spMk id="106" creationId="{87EE97D2-A6C5-2FA6-2382-E8C8693CF191}"/>
          </ac:spMkLst>
        </pc:spChg>
        <pc:spChg chg="mod">
          <ac:chgData name="FuZe Liu" userId="61e9612f6637ce6b" providerId="LiveId" clId="{979B906A-58BD-4CA1-8373-C392BEB5C3F3}" dt="2026-09-13T14:59:32.997" v="4955" actId="20577"/>
          <ac:spMkLst>
            <pc:docMk/>
            <pc:sldMk cId="1414267002" sldId="2007581045"/>
            <ac:spMk id="107" creationId="{20F5F3FB-B375-EBE7-7AE6-320CD8C63D84}"/>
          </ac:spMkLst>
        </pc:spChg>
        <pc:spChg chg="mod">
          <ac:chgData name="FuZe Liu" userId="61e9612f6637ce6b" providerId="LiveId" clId="{979B906A-58BD-4CA1-8373-C392BEB5C3F3}" dt="2026-09-12T00:20:54.768" v="707" actId="1076"/>
          <ac:spMkLst>
            <pc:docMk/>
            <pc:sldMk cId="1414267002" sldId="2007581045"/>
            <ac:spMk id="108" creationId="{81291F14-9765-3CC4-9FC8-EEFF12BBD7B9}"/>
          </ac:spMkLst>
        </pc:spChg>
        <pc:spChg chg="mod topLvl">
          <ac:chgData name="FuZe Liu" userId="61e9612f6637ce6b" providerId="LiveId" clId="{979B906A-58BD-4CA1-8373-C392BEB5C3F3}" dt="2026-09-12T00:26:35.290" v="749" actId="1076"/>
          <ac:spMkLst>
            <pc:docMk/>
            <pc:sldMk cId="1414267002" sldId="2007581045"/>
            <ac:spMk id="112" creationId="{6EBF7F2F-9D1B-CCAF-1BB7-4FE837D99413}"/>
          </ac:spMkLst>
        </pc:spChg>
        <pc:spChg chg="add mod">
          <ac:chgData name="FuZe Liu" userId="61e9612f6637ce6b" providerId="LiveId" clId="{979B906A-58BD-4CA1-8373-C392BEB5C3F3}" dt="2026-09-12T00:21:03.347" v="708" actId="571"/>
          <ac:spMkLst>
            <pc:docMk/>
            <pc:sldMk cId="1414267002" sldId="2007581045"/>
            <ac:spMk id="138" creationId="{6C1F50DE-8187-69CE-3B9A-92D067D6DD2E}"/>
          </ac:spMkLst>
        </pc:spChg>
        <pc:spChg chg="add mod">
          <ac:chgData name="FuZe Liu" userId="61e9612f6637ce6b" providerId="LiveId" clId="{979B906A-58BD-4CA1-8373-C392BEB5C3F3}" dt="2026-09-12T00:26:45.754" v="752" actId="1076"/>
          <ac:spMkLst>
            <pc:docMk/>
            <pc:sldMk cId="1414267002" sldId="2007581045"/>
            <ac:spMk id="141" creationId="{6C0B0E08-6CE0-C2F7-8AC1-9D9872CE3EBF}"/>
          </ac:spMkLst>
        </pc:spChg>
        <pc:spChg chg="add mod">
          <ac:chgData name="FuZe Liu" userId="61e9612f6637ce6b" providerId="LiveId" clId="{979B906A-58BD-4CA1-8373-C392BEB5C3F3}" dt="2026-09-12T00:21:11.687" v="709" actId="571"/>
          <ac:spMkLst>
            <pc:docMk/>
            <pc:sldMk cId="1414267002" sldId="2007581045"/>
            <ac:spMk id="142" creationId="{28AFBA91-8A86-9290-92D1-33ABF9A3A670}"/>
          </ac:spMkLst>
        </pc:spChg>
        <pc:spChg chg="add mod">
          <ac:chgData name="FuZe Liu" userId="61e9612f6637ce6b" providerId="LiveId" clId="{979B906A-58BD-4CA1-8373-C392BEB5C3F3}" dt="2026-09-12T00:26:50.242" v="758" actId="20577"/>
          <ac:spMkLst>
            <pc:docMk/>
            <pc:sldMk cId="1414267002" sldId="2007581045"/>
            <ac:spMk id="143" creationId="{DD4A6C44-689A-D5F6-B45A-625C097C11BC}"/>
          </ac:spMkLst>
        </pc:spChg>
        <pc:spChg chg="add mod">
          <ac:chgData name="FuZe Liu" userId="61e9612f6637ce6b" providerId="LiveId" clId="{979B906A-58BD-4CA1-8373-C392BEB5C3F3}" dt="2026-09-12T00:21:16.183" v="710" actId="571"/>
          <ac:spMkLst>
            <pc:docMk/>
            <pc:sldMk cId="1414267002" sldId="2007581045"/>
            <ac:spMk id="144" creationId="{397A2AFF-8C25-623E-EAC7-C1B5EC8C8C51}"/>
          </ac:spMkLst>
        </pc:spChg>
        <pc:spChg chg="add mod">
          <ac:chgData name="FuZe Liu" userId="61e9612f6637ce6b" providerId="LiveId" clId="{979B906A-58BD-4CA1-8373-C392BEB5C3F3}" dt="2026-09-12T00:26:54.164" v="764" actId="20577"/>
          <ac:spMkLst>
            <pc:docMk/>
            <pc:sldMk cId="1414267002" sldId="2007581045"/>
            <ac:spMk id="145" creationId="{AE615B8C-6714-AE54-FEAB-187DA719BBD0}"/>
          </ac:spMkLst>
        </pc:spChg>
        <pc:spChg chg="add mod">
          <ac:chgData name="FuZe Liu" userId="61e9612f6637ce6b" providerId="LiveId" clId="{979B906A-58BD-4CA1-8373-C392BEB5C3F3}" dt="2026-09-12T00:21:25.552" v="711" actId="571"/>
          <ac:spMkLst>
            <pc:docMk/>
            <pc:sldMk cId="1414267002" sldId="2007581045"/>
            <ac:spMk id="146" creationId="{948FF875-2A49-1858-EB22-5F9446D1D6AA}"/>
          </ac:spMkLst>
        </pc:spChg>
        <pc:spChg chg="add mod">
          <ac:chgData name="FuZe Liu" userId="61e9612f6637ce6b" providerId="LiveId" clId="{979B906A-58BD-4CA1-8373-C392BEB5C3F3}" dt="2026-09-12T00:26:07.690" v="741" actId="20577"/>
          <ac:spMkLst>
            <pc:docMk/>
            <pc:sldMk cId="1414267002" sldId="2007581045"/>
            <ac:spMk id="147" creationId="{EC9F7393-39A9-E645-15BB-8A2D9FA0FDAC}"/>
          </ac:spMkLst>
        </pc:spChg>
        <pc:spChg chg="add mod">
          <ac:chgData name="FuZe Liu" userId="61e9612f6637ce6b" providerId="LiveId" clId="{979B906A-58BD-4CA1-8373-C392BEB5C3F3}" dt="2026-09-12T00:21:25.552" v="711" actId="571"/>
          <ac:spMkLst>
            <pc:docMk/>
            <pc:sldMk cId="1414267002" sldId="2007581045"/>
            <ac:spMk id="148" creationId="{4368D0FC-F6A1-0FB1-9022-FFEDFD1EB45B}"/>
          </ac:spMkLst>
        </pc:spChg>
        <pc:spChg chg="add mod">
          <ac:chgData name="FuZe Liu" userId="61e9612f6637ce6b" providerId="LiveId" clId="{979B906A-58BD-4CA1-8373-C392BEB5C3F3}" dt="2026-09-12T00:26:20.965" v="746" actId="14100"/>
          <ac:spMkLst>
            <pc:docMk/>
            <pc:sldMk cId="1414267002" sldId="2007581045"/>
            <ac:spMk id="149" creationId="{41341EB7-0D4E-5C14-9612-90C5CF1A75E8}"/>
          </ac:spMkLst>
        </pc:spChg>
        <pc:picChg chg="add mod">
          <ac:chgData name="FuZe Liu" userId="61e9612f6637ce6b" providerId="LiveId" clId="{979B906A-58BD-4CA1-8373-C392BEB5C3F3}" dt="2026-09-12T00:24:03.229" v="718" actId="1076"/>
          <ac:picMkLst>
            <pc:docMk/>
            <pc:sldMk cId="1414267002" sldId="2007581045"/>
            <ac:picMk id="137" creationId="{BB6B62C3-04EF-89C3-F097-680863191586}"/>
          </ac:picMkLst>
        </pc:picChg>
        <pc:picChg chg="add mod">
          <ac:chgData name="FuZe Liu" userId="61e9612f6637ce6b" providerId="LiveId" clId="{979B906A-58BD-4CA1-8373-C392BEB5C3F3}" dt="2026-09-12T00:24:42.722" v="723" actId="1076"/>
          <ac:picMkLst>
            <pc:docMk/>
            <pc:sldMk cId="1414267002" sldId="2007581045"/>
            <ac:picMk id="151" creationId="{D56E8ACF-09ED-B9EC-0163-36D71179A8CC}"/>
          </ac:picMkLst>
        </pc:picChg>
        <pc:picChg chg="add mod">
          <ac:chgData name="FuZe Liu" userId="61e9612f6637ce6b" providerId="LiveId" clId="{979B906A-58BD-4CA1-8373-C392BEB5C3F3}" dt="2026-09-12T00:24:52.032" v="724" actId="1076"/>
          <ac:picMkLst>
            <pc:docMk/>
            <pc:sldMk cId="1414267002" sldId="2007581045"/>
            <ac:picMk id="153" creationId="{78030A52-08B2-1A75-EED8-13C4B92B8128}"/>
          </ac:picMkLst>
        </pc:picChg>
        <pc:picChg chg="add mod">
          <ac:chgData name="FuZe Liu" userId="61e9612f6637ce6b" providerId="LiveId" clId="{979B906A-58BD-4CA1-8373-C392BEB5C3F3}" dt="2026-09-12T00:26:59.399" v="765" actId="1076"/>
          <ac:picMkLst>
            <pc:docMk/>
            <pc:sldMk cId="1414267002" sldId="2007581045"/>
            <ac:picMk id="155" creationId="{717A598D-D6AB-3E28-3C84-641BDE1DD540}"/>
          </ac:picMkLst>
        </pc:picChg>
        <pc:picChg chg="add mod">
          <ac:chgData name="FuZe Liu" userId="61e9612f6637ce6b" providerId="LiveId" clId="{979B906A-58BD-4CA1-8373-C392BEB5C3F3}" dt="2026-09-12T00:25:01.329" v="726" actId="1076"/>
          <ac:picMkLst>
            <pc:docMk/>
            <pc:sldMk cId="1414267002" sldId="2007581045"/>
            <ac:picMk id="158" creationId="{4245B2B5-9B40-005F-02A1-2A5A125A5C2E}"/>
          </ac:picMkLst>
        </pc:picChg>
        <pc:picChg chg="add mod">
          <ac:chgData name="FuZe Liu" userId="61e9612f6637ce6b" providerId="LiveId" clId="{979B906A-58BD-4CA1-8373-C392BEB5C3F3}" dt="2026-09-12T00:24:55.434" v="725" actId="1076"/>
          <ac:picMkLst>
            <pc:docMk/>
            <pc:sldMk cId="1414267002" sldId="2007581045"/>
            <ac:picMk id="162" creationId="{A144BADF-4DF7-7946-5589-8BC50811A324}"/>
          </ac:picMkLst>
        </pc:picChg>
      </pc:sldChg>
      <pc:sldChg chg="addSp delSp modSp add mod ord">
        <pc:chgData name="FuZe Liu" userId="61e9612f6637ce6b" providerId="LiveId" clId="{979B906A-58BD-4CA1-8373-C392BEB5C3F3}" dt="2026-09-13T13:17:10.158" v="4892" actId="108"/>
        <pc:sldMkLst>
          <pc:docMk/>
          <pc:sldMk cId="1119671699" sldId="2007581046"/>
        </pc:sldMkLst>
        <pc:spChg chg="mod">
          <ac:chgData name="FuZe Liu" userId="61e9612f6637ce6b" providerId="LiveId" clId="{979B906A-58BD-4CA1-8373-C392BEB5C3F3}" dt="2026-09-13T06:18:33.559" v="3220" actId="20577"/>
          <ac:spMkLst>
            <pc:docMk/>
            <pc:sldMk cId="1119671699" sldId="2007581046"/>
            <ac:spMk id="5" creationId="{31248A6E-EB2F-AE4B-F9B3-740D03312F69}"/>
          </ac:spMkLst>
        </pc:spChg>
        <pc:spChg chg="mod">
          <ac:chgData name="FuZe Liu" userId="61e9612f6637ce6b" providerId="LiveId" clId="{979B906A-58BD-4CA1-8373-C392BEB5C3F3}" dt="2026-09-13T06:09:02.100" v="3184"/>
          <ac:spMkLst>
            <pc:docMk/>
            <pc:sldMk cId="1119671699" sldId="2007581046"/>
            <ac:spMk id="205" creationId="{85154C9F-BC93-CACE-F31B-97F2EF10C2E5}"/>
          </ac:spMkLst>
        </pc:spChg>
        <pc:spChg chg="mod ord">
          <ac:chgData name="FuZe Liu" userId="61e9612f6637ce6b" providerId="LiveId" clId="{979B906A-58BD-4CA1-8373-C392BEB5C3F3}" dt="2026-09-13T06:24:34.608" v="3262" actId="1076"/>
          <ac:spMkLst>
            <pc:docMk/>
            <pc:sldMk cId="1119671699" sldId="2007581046"/>
            <ac:spMk id="207" creationId="{489C5B13-3119-3F66-B1A9-8767B7AD04F8}"/>
          </ac:spMkLst>
        </pc:spChg>
        <pc:spChg chg="mod">
          <ac:chgData name="FuZe Liu" userId="61e9612f6637ce6b" providerId="LiveId" clId="{979B906A-58BD-4CA1-8373-C392BEB5C3F3}" dt="2026-09-13T06:31:40.352" v="3333" actId="14100"/>
          <ac:spMkLst>
            <pc:docMk/>
            <pc:sldMk cId="1119671699" sldId="2007581046"/>
            <ac:spMk id="213" creationId="{7DA46076-BB99-5051-C144-29BD78F7C695}"/>
          </ac:spMkLst>
        </pc:spChg>
        <pc:spChg chg="mod">
          <ac:chgData name="FuZe Liu" userId="61e9612f6637ce6b" providerId="LiveId" clId="{979B906A-58BD-4CA1-8373-C392BEB5C3F3}" dt="2026-09-13T06:31:45.275" v="3334" actId="1076"/>
          <ac:spMkLst>
            <pc:docMk/>
            <pc:sldMk cId="1119671699" sldId="2007581046"/>
            <ac:spMk id="214" creationId="{95A03776-7C12-7672-D675-375D17AEB270}"/>
          </ac:spMkLst>
        </pc:spChg>
        <pc:spChg chg="mod">
          <ac:chgData name="FuZe Liu" userId="61e9612f6637ce6b" providerId="LiveId" clId="{979B906A-58BD-4CA1-8373-C392BEB5C3F3}" dt="2026-09-13T06:20:43.513" v="3238" actId="165"/>
          <ac:spMkLst>
            <pc:docMk/>
            <pc:sldMk cId="1119671699" sldId="2007581046"/>
            <ac:spMk id="218" creationId="{66C13451-0578-4592-9444-9A6BFD587477}"/>
          </ac:spMkLst>
        </pc:spChg>
        <pc:spChg chg="mod">
          <ac:chgData name="FuZe Liu" userId="61e9612f6637ce6b" providerId="LiveId" clId="{979B906A-58BD-4CA1-8373-C392BEB5C3F3}" dt="2026-09-13T06:31:31.959" v="3331" actId="14100"/>
          <ac:spMkLst>
            <pc:docMk/>
            <pc:sldMk cId="1119671699" sldId="2007581046"/>
            <ac:spMk id="219" creationId="{6C4AB630-D664-7DED-79AE-7A23B5D066A4}"/>
          </ac:spMkLst>
        </pc:spChg>
        <pc:spChg chg="mod">
          <ac:chgData name="FuZe Liu" userId="61e9612f6637ce6b" providerId="LiveId" clId="{979B906A-58BD-4CA1-8373-C392BEB5C3F3}" dt="2026-09-13T06:31:35.128" v="3332" actId="1076"/>
          <ac:spMkLst>
            <pc:docMk/>
            <pc:sldMk cId="1119671699" sldId="2007581046"/>
            <ac:spMk id="220" creationId="{9BE4629F-BF17-766C-4A6C-EAC7174B1C9B}"/>
          </ac:spMkLst>
        </pc:spChg>
        <pc:spChg chg="mod">
          <ac:chgData name="FuZe Liu" userId="61e9612f6637ce6b" providerId="LiveId" clId="{979B906A-58BD-4CA1-8373-C392BEB5C3F3}" dt="2026-09-13T06:20:43.513" v="3238" actId="165"/>
          <ac:spMkLst>
            <pc:docMk/>
            <pc:sldMk cId="1119671699" sldId="2007581046"/>
            <ac:spMk id="222" creationId="{91C4CD0A-FB12-ECE8-50E0-0398826FFFC6}"/>
          </ac:spMkLst>
        </pc:spChg>
        <pc:spChg chg="mod">
          <ac:chgData name="FuZe Liu" userId="61e9612f6637ce6b" providerId="LiveId" clId="{979B906A-58BD-4CA1-8373-C392BEB5C3F3}" dt="2026-09-13T06:31:20.082" v="3328" actId="14100"/>
          <ac:spMkLst>
            <pc:docMk/>
            <pc:sldMk cId="1119671699" sldId="2007581046"/>
            <ac:spMk id="224" creationId="{49CB8BE5-1146-6CDD-DB46-56DE076E2E98}"/>
          </ac:spMkLst>
        </pc:spChg>
        <pc:spChg chg="mod">
          <ac:chgData name="FuZe Liu" userId="61e9612f6637ce6b" providerId="LiveId" clId="{979B906A-58BD-4CA1-8373-C392BEB5C3F3}" dt="2026-09-13T06:31:24.310" v="3330" actId="1076"/>
          <ac:spMkLst>
            <pc:docMk/>
            <pc:sldMk cId="1119671699" sldId="2007581046"/>
            <ac:spMk id="225" creationId="{115DE266-4E4C-723D-0FBD-BA2E65124878}"/>
          </ac:spMkLst>
        </pc:spChg>
        <pc:spChg chg="mod">
          <ac:chgData name="FuZe Liu" userId="61e9612f6637ce6b" providerId="LiveId" clId="{979B906A-58BD-4CA1-8373-C392BEB5C3F3}" dt="2026-09-13T06:20:43.513" v="3238" actId="165"/>
          <ac:spMkLst>
            <pc:docMk/>
            <pc:sldMk cId="1119671699" sldId="2007581046"/>
            <ac:spMk id="228" creationId="{9BBCA0B2-C172-C9B7-CD47-B191635F759D}"/>
          </ac:spMkLst>
        </pc:spChg>
        <pc:spChg chg="mod">
          <ac:chgData name="FuZe Liu" userId="61e9612f6637ce6b" providerId="LiveId" clId="{979B906A-58BD-4CA1-8373-C392BEB5C3F3}" dt="2026-09-13T06:31:10.889" v="3327" actId="14100"/>
          <ac:spMkLst>
            <pc:docMk/>
            <pc:sldMk cId="1119671699" sldId="2007581046"/>
            <ac:spMk id="231" creationId="{5E5EFE96-9D9D-A21B-413F-7560BA6F0ACE}"/>
          </ac:spMkLst>
        </pc:spChg>
        <pc:spChg chg="mod">
          <ac:chgData name="FuZe Liu" userId="61e9612f6637ce6b" providerId="LiveId" clId="{979B906A-58BD-4CA1-8373-C392BEB5C3F3}" dt="2026-09-13T06:28:08.074" v="3304" actId="1076"/>
          <ac:spMkLst>
            <pc:docMk/>
            <pc:sldMk cId="1119671699" sldId="2007581046"/>
            <ac:spMk id="232" creationId="{14A6F305-EF0D-E7B8-B447-86B88C7B80F1}"/>
          </ac:spMkLst>
        </pc:spChg>
        <pc:spChg chg="mod">
          <ac:chgData name="FuZe Liu" userId="61e9612f6637ce6b" providerId="LiveId" clId="{979B906A-58BD-4CA1-8373-C392BEB5C3F3}" dt="2026-09-13T06:20:43.513" v="3238" actId="165"/>
          <ac:spMkLst>
            <pc:docMk/>
            <pc:sldMk cId="1119671699" sldId="2007581046"/>
            <ac:spMk id="235" creationId="{B3748D54-FA04-5579-FC8F-C74BE31EE009}"/>
          </ac:spMkLst>
        </pc:spChg>
        <pc:spChg chg="mod">
          <ac:chgData name="FuZe Liu" userId="61e9612f6637ce6b" providerId="LiveId" clId="{979B906A-58BD-4CA1-8373-C392BEB5C3F3}" dt="2026-09-13T06:09:02.100" v="3184"/>
          <ac:spMkLst>
            <pc:docMk/>
            <pc:sldMk cId="1119671699" sldId="2007581046"/>
            <ac:spMk id="239" creationId="{D3F90CEA-9931-0F2F-8B0B-767AA9EF57BA}"/>
          </ac:spMkLst>
        </pc:spChg>
        <pc:spChg chg="mod">
          <ac:chgData name="FuZe Liu" userId="61e9612f6637ce6b" providerId="LiveId" clId="{979B906A-58BD-4CA1-8373-C392BEB5C3F3}" dt="2026-09-13T06:20:43.513" v="3238" actId="165"/>
          <ac:spMkLst>
            <pc:docMk/>
            <pc:sldMk cId="1119671699" sldId="2007581046"/>
            <ac:spMk id="240" creationId="{30E72865-4AF6-8E7D-1873-14C0EF004E7E}"/>
          </ac:spMkLst>
        </pc:spChg>
        <pc:spChg chg="mod">
          <ac:chgData name="FuZe Liu" userId="61e9612f6637ce6b" providerId="LiveId" clId="{979B906A-58BD-4CA1-8373-C392BEB5C3F3}" dt="2026-09-13T06:20:43.513" v="3238" actId="165"/>
          <ac:spMkLst>
            <pc:docMk/>
            <pc:sldMk cId="1119671699" sldId="2007581046"/>
            <ac:spMk id="241" creationId="{6A3398FA-FD95-964E-6B85-B9720204E8B9}"/>
          </ac:spMkLst>
        </pc:spChg>
        <pc:spChg chg="mod">
          <ac:chgData name="FuZe Liu" userId="61e9612f6637ce6b" providerId="LiveId" clId="{979B906A-58BD-4CA1-8373-C392BEB5C3F3}" dt="2026-09-13T06:20:43.513" v="3238" actId="165"/>
          <ac:spMkLst>
            <pc:docMk/>
            <pc:sldMk cId="1119671699" sldId="2007581046"/>
            <ac:spMk id="243" creationId="{1D92E8B9-AE03-DF86-33F4-4CA59ECCCCD4}"/>
          </ac:spMkLst>
        </pc:spChg>
        <pc:spChg chg="mod">
          <ac:chgData name="FuZe Liu" userId="61e9612f6637ce6b" providerId="LiveId" clId="{979B906A-58BD-4CA1-8373-C392BEB5C3F3}" dt="2026-09-13T06:20:43.513" v="3238" actId="165"/>
          <ac:spMkLst>
            <pc:docMk/>
            <pc:sldMk cId="1119671699" sldId="2007581046"/>
            <ac:spMk id="244" creationId="{BA88E46B-7FFB-48DE-8818-A173AEA1067C}"/>
          </ac:spMkLst>
        </pc:spChg>
        <pc:spChg chg="mod ord">
          <ac:chgData name="FuZe Liu" userId="61e9612f6637ce6b" providerId="LiveId" clId="{979B906A-58BD-4CA1-8373-C392BEB5C3F3}" dt="2026-09-13T06:53:38.646" v="3490" actId="1076"/>
          <ac:spMkLst>
            <pc:docMk/>
            <pc:sldMk cId="1119671699" sldId="2007581046"/>
            <ac:spMk id="246" creationId="{0B8B076A-C73B-47F3-2062-A5F1A51C350C}"/>
          </ac:spMkLst>
        </pc:spChg>
        <pc:spChg chg="mod">
          <ac:chgData name="FuZe Liu" userId="61e9612f6637ce6b" providerId="LiveId" clId="{979B906A-58BD-4CA1-8373-C392BEB5C3F3}" dt="2026-09-13T06:51:59.325" v="3467" actId="207"/>
          <ac:spMkLst>
            <pc:docMk/>
            <pc:sldMk cId="1119671699" sldId="2007581046"/>
            <ac:spMk id="249" creationId="{B2F67339-9D16-DFEA-D5CE-9026357E2A61}"/>
          </ac:spMkLst>
        </pc:spChg>
        <pc:spChg chg="mod">
          <ac:chgData name="FuZe Liu" userId="61e9612f6637ce6b" providerId="LiveId" clId="{979B906A-58BD-4CA1-8373-C392BEB5C3F3}" dt="2026-09-13T06:51:33.222" v="3462"/>
          <ac:spMkLst>
            <pc:docMk/>
            <pc:sldMk cId="1119671699" sldId="2007581046"/>
            <ac:spMk id="251" creationId="{168DC9DC-6293-A05F-BB22-4B4152BCF45D}"/>
          </ac:spMkLst>
        </pc:spChg>
        <pc:spChg chg="mod">
          <ac:chgData name="FuZe Liu" userId="61e9612f6637ce6b" providerId="LiveId" clId="{979B906A-58BD-4CA1-8373-C392BEB5C3F3}" dt="2026-09-13T06:51:33.222" v="3462"/>
          <ac:spMkLst>
            <pc:docMk/>
            <pc:sldMk cId="1119671699" sldId="2007581046"/>
            <ac:spMk id="252" creationId="{84A4BCC0-A997-B377-FF57-C5EB72C3658F}"/>
          </ac:spMkLst>
        </pc:spChg>
        <pc:spChg chg="mod">
          <ac:chgData name="FuZe Liu" userId="61e9612f6637ce6b" providerId="LiveId" clId="{979B906A-58BD-4CA1-8373-C392BEB5C3F3}" dt="2026-09-13T06:51:33.222" v="3462"/>
          <ac:spMkLst>
            <pc:docMk/>
            <pc:sldMk cId="1119671699" sldId="2007581046"/>
            <ac:spMk id="253" creationId="{BE248458-6DF3-2629-DEBB-4F80D804DDD1}"/>
          </ac:spMkLst>
        </pc:spChg>
        <pc:spChg chg="mod">
          <ac:chgData name="FuZe Liu" userId="61e9612f6637ce6b" providerId="LiveId" clId="{979B906A-58BD-4CA1-8373-C392BEB5C3F3}" dt="2026-09-13T06:51:33.222" v="3462"/>
          <ac:spMkLst>
            <pc:docMk/>
            <pc:sldMk cId="1119671699" sldId="2007581046"/>
            <ac:spMk id="254" creationId="{D84A2261-E971-E241-1992-C27A5955C1A7}"/>
          </ac:spMkLst>
        </pc:spChg>
        <pc:spChg chg="mod">
          <ac:chgData name="FuZe Liu" userId="61e9612f6637ce6b" providerId="LiveId" clId="{979B906A-58BD-4CA1-8373-C392BEB5C3F3}" dt="2026-09-13T06:51:33.222" v="3462"/>
          <ac:spMkLst>
            <pc:docMk/>
            <pc:sldMk cId="1119671699" sldId="2007581046"/>
            <ac:spMk id="255" creationId="{ED05F4D1-1275-5AEF-5D27-E67249672770}"/>
          </ac:spMkLst>
        </pc:spChg>
        <pc:spChg chg="mod">
          <ac:chgData name="FuZe Liu" userId="61e9612f6637ce6b" providerId="LiveId" clId="{979B906A-58BD-4CA1-8373-C392BEB5C3F3}" dt="2026-09-13T06:51:33.222" v="3462"/>
          <ac:spMkLst>
            <pc:docMk/>
            <pc:sldMk cId="1119671699" sldId="2007581046"/>
            <ac:spMk id="256" creationId="{38518FFC-72B9-BC42-6C1B-14CB0031A419}"/>
          </ac:spMkLst>
        </pc:spChg>
        <pc:spChg chg="mod">
          <ac:chgData name="FuZe Liu" userId="61e9612f6637ce6b" providerId="LiveId" clId="{979B906A-58BD-4CA1-8373-C392BEB5C3F3}" dt="2026-09-13T06:52:40.133" v="3472" actId="165"/>
          <ac:spMkLst>
            <pc:docMk/>
            <pc:sldMk cId="1119671699" sldId="2007581046"/>
            <ac:spMk id="268" creationId="{2F89D352-C7D6-6881-ECAF-00C44C7B5DBF}"/>
          </ac:spMkLst>
        </pc:spChg>
        <pc:spChg chg="mod">
          <ac:chgData name="FuZe Liu" userId="61e9612f6637ce6b" providerId="LiveId" clId="{979B906A-58BD-4CA1-8373-C392BEB5C3F3}" dt="2026-09-13T13:17:01.822" v="4889" actId="2711"/>
          <ac:spMkLst>
            <pc:docMk/>
            <pc:sldMk cId="1119671699" sldId="2007581046"/>
            <ac:spMk id="269" creationId="{48F78731-F622-6ACA-CCF5-81829CBA6D75}"/>
          </ac:spMkLst>
        </pc:spChg>
        <pc:spChg chg="ord">
          <ac:chgData name="FuZe Liu" userId="61e9612f6637ce6b" providerId="LiveId" clId="{979B906A-58BD-4CA1-8373-C392BEB5C3F3}" dt="2026-09-13T06:16:27.831" v="3185"/>
          <ac:spMkLst>
            <pc:docMk/>
            <pc:sldMk cId="1119671699" sldId="2007581046"/>
            <ac:spMk id="295" creationId="{7A40B1DD-F58D-A323-DC26-51035F084955}"/>
          </ac:spMkLst>
        </pc:spChg>
        <pc:spChg chg="add mod">
          <ac:chgData name="FuZe Liu" userId="61e9612f6637ce6b" providerId="LiveId" clId="{979B906A-58BD-4CA1-8373-C392BEB5C3F3}" dt="2026-09-13T06:44:55.035" v="3373" actId="1076"/>
          <ac:spMkLst>
            <pc:docMk/>
            <pc:sldMk cId="1119671699" sldId="2007581046"/>
            <ac:spMk id="299" creationId="{43CAB260-C8B8-A7FB-77A8-6B9A787B3AFD}"/>
          </ac:spMkLst>
        </pc:spChg>
        <pc:spChg chg="mod">
          <ac:chgData name="FuZe Liu" userId="61e9612f6637ce6b" providerId="LiveId" clId="{979B906A-58BD-4CA1-8373-C392BEB5C3F3}" dt="2026-09-13T06:25:03.123" v="3265"/>
          <ac:spMkLst>
            <pc:docMk/>
            <pc:sldMk cId="1119671699" sldId="2007581046"/>
            <ac:spMk id="301" creationId="{F0DE8706-F436-92C1-385E-78FCE7EAEB31}"/>
          </ac:spMkLst>
        </pc:spChg>
        <pc:spChg chg="mod">
          <ac:chgData name="FuZe Liu" userId="61e9612f6637ce6b" providerId="LiveId" clId="{979B906A-58BD-4CA1-8373-C392BEB5C3F3}" dt="2026-09-13T06:25:03.123" v="3265"/>
          <ac:spMkLst>
            <pc:docMk/>
            <pc:sldMk cId="1119671699" sldId="2007581046"/>
            <ac:spMk id="302" creationId="{186541A9-BAAB-C229-9DC7-720F0E27B42B}"/>
          </ac:spMkLst>
        </pc:spChg>
        <pc:spChg chg="mod">
          <ac:chgData name="FuZe Liu" userId="61e9612f6637ce6b" providerId="LiveId" clId="{979B906A-58BD-4CA1-8373-C392BEB5C3F3}" dt="2026-09-13T06:28:23.541" v="3306" actId="571"/>
          <ac:spMkLst>
            <pc:docMk/>
            <pc:sldMk cId="1119671699" sldId="2007581046"/>
            <ac:spMk id="304" creationId="{914BA060-AD1D-75A0-04A6-CC44AC2459B7}"/>
          </ac:spMkLst>
        </pc:spChg>
        <pc:spChg chg="mod">
          <ac:chgData name="FuZe Liu" userId="61e9612f6637ce6b" providerId="LiveId" clId="{979B906A-58BD-4CA1-8373-C392BEB5C3F3}" dt="2026-09-13T06:28:23.541" v="3306" actId="571"/>
          <ac:spMkLst>
            <pc:docMk/>
            <pc:sldMk cId="1119671699" sldId="2007581046"/>
            <ac:spMk id="305" creationId="{3578B20F-6B39-1A3B-2C2C-A86EEAFDEB76}"/>
          </ac:spMkLst>
        </pc:spChg>
        <pc:spChg chg="mod">
          <ac:chgData name="FuZe Liu" userId="61e9612f6637ce6b" providerId="LiveId" clId="{979B906A-58BD-4CA1-8373-C392BEB5C3F3}" dt="2026-09-13T06:28:26.609" v="3307" actId="571"/>
          <ac:spMkLst>
            <pc:docMk/>
            <pc:sldMk cId="1119671699" sldId="2007581046"/>
            <ac:spMk id="307" creationId="{6497E64C-8437-C321-36A9-54D02FB4A7B2}"/>
          </ac:spMkLst>
        </pc:spChg>
        <pc:spChg chg="mod">
          <ac:chgData name="FuZe Liu" userId="61e9612f6637ce6b" providerId="LiveId" clId="{979B906A-58BD-4CA1-8373-C392BEB5C3F3}" dt="2026-09-13T06:28:26.609" v="3307" actId="571"/>
          <ac:spMkLst>
            <pc:docMk/>
            <pc:sldMk cId="1119671699" sldId="2007581046"/>
            <ac:spMk id="308" creationId="{E2F57496-420B-E8E5-69FA-839BA04D0412}"/>
          </ac:spMkLst>
        </pc:spChg>
        <pc:spChg chg="mod">
          <ac:chgData name="FuZe Liu" userId="61e9612f6637ce6b" providerId="LiveId" clId="{979B906A-58BD-4CA1-8373-C392BEB5C3F3}" dt="2026-09-13T06:32:11.968" v="3341" actId="14100"/>
          <ac:spMkLst>
            <pc:docMk/>
            <pc:sldMk cId="1119671699" sldId="2007581046"/>
            <ac:spMk id="366" creationId="{CF9694BB-3686-4B7C-444D-FF4229D30AF3}"/>
          </ac:spMkLst>
        </pc:spChg>
        <pc:spChg chg="mod">
          <ac:chgData name="FuZe Liu" userId="61e9612f6637ce6b" providerId="LiveId" clId="{979B906A-58BD-4CA1-8373-C392BEB5C3F3}" dt="2026-09-13T06:50:04.778" v="3437" actId="20577"/>
          <ac:spMkLst>
            <pc:docMk/>
            <pc:sldMk cId="1119671699" sldId="2007581046"/>
            <ac:spMk id="367" creationId="{FAF6DE57-9982-785D-1677-B3158C2ED020}"/>
          </ac:spMkLst>
        </pc:spChg>
        <pc:spChg chg="mod">
          <ac:chgData name="FuZe Liu" userId="61e9612f6637ce6b" providerId="LiveId" clId="{979B906A-58BD-4CA1-8373-C392BEB5C3F3}" dt="2026-09-13T06:30:41.927" v="3321" actId="571"/>
          <ac:spMkLst>
            <pc:docMk/>
            <pc:sldMk cId="1119671699" sldId="2007581046"/>
            <ac:spMk id="369" creationId="{2BB10637-D7E5-B509-A90B-7F05267B91AA}"/>
          </ac:spMkLst>
        </pc:spChg>
        <pc:spChg chg="mod">
          <ac:chgData name="FuZe Liu" userId="61e9612f6637ce6b" providerId="LiveId" clId="{979B906A-58BD-4CA1-8373-C392BEB5C3F3}" dt="2026-09-13T06:30:41.927" v="3321" actId="571"/>
          <ac:spMkLst>
            <pc:docMk/>
            <pc:sldMk cId="1119671699" sldId="2007581046"/>
            <ac:spMk id="370" creationId="{77C1AACF-A0D8-EFD8-D4B9-7A0E56D9FF94}"/>
          </ac:spMkLst>
        </pc:spChg>
        <pc:spChg chg="mod">
          <ac:chgData name="FuZe Liu" userId="61e9612f6637ce6b" providerId="LiveId" clId="{979B906A-58BD-4CA1-8373-C392BEB5C3F3}" dt="2026-09-13T06:32:17.684" v="3342" actId="14100"/>
          <ac:spMkLst>
            <pc:docMk/>
            <pc:sldMk cId="1119671699" sldId="2007581046"/>
            <ac:spMk id="372" creationId="{B6C5565E-139F-92D8-CC06-2CEB4BADD771}"/>
          </ac:spMkLst>
        </pc:spChg>
        <pc:spChg chg="mod">
          <ac:chgData name="FuZe Liu" userId="61e9612f6637ce6b" providerId="LiveId" clId="{979B906A-58BD-4CA1-8373-C392BEB5C3F3}" dt="2026-09-13T06:50:08.716" v="3446" actId="20577"/>
          <ac:spMkLst>
            <pc:docMk/>
            <pc:sldMk cId="1119671699" sldId="2007581046"/>
            <ac:spMk id="373" creationId="{9713CAE1-A736-0F4A-00E1-445F87002536}"/>
          </ac:spMkLst>
        </pc:spChg>
        <pc:spChg chg="mod">
          <ac:chgData name="FuZe Liu" userId="61e9612f6637ce6b" providerId="LiveId" clId="{979B906A-58BD-4CA1-8373-C392BEB5C3F3}" dt="2026-09-13T06:30:41.927" v="3321" actId="571"/>
          <ac:spMkLst>
            <pc:docMk/>
            <pc:sldMk cId="1119671699" sldId="2007581046"/>
            <ac:spMk id="375" creationId="{6D5AE053-372D-5C66-8A7C-EC43EDF32959}"/>
          </ac:spMkLst>
        </pc:spChg>
        <pc:spChg chg="mod">
          <ac:chgData name="FuZe Liu" userId="61e9612f6637ce6b" providerId="LiveId" clId="{979B906A-58BD-4CA1-8373-C392BEB5C3F3}" dt="2026-09-13T06:30:41.927" v="3321" actId="571"/>
          <ac:spMkLst>
            <pc:docMk/>
            <pc:sldMk cId="1119671699" sldId="2007581046"/>
            <ac:spMk id="376" creationId="{58C847E6-7905-60BB-20E1-CD078BB31D22}"/>
          </ac:spMkLst>
        </pc:spChg>
        <pc:spChg chg="mod">
          <ac:chgData name="FuZe Liu" userId="61e9612f6637ce6b" providerId="LiveId" clId="{979B906A-58BD-4CA1-8373-C392BEB5C3F3}" dt="2026-09-13T06:30:41.927" v="3321" actId="571"/>
          <ac:spMkLst>
            <pc:docMk/>
            <pc:sldMk cId="1119671699" sldId="2007581046"/>
            <ac:spMk id="380" creationId="{700925B0-A699-99F9-2C29-E40F2874ECD6}"/>
          </ac:spMkLst>
        </pc:spChg>
        <pc:spChg chg="mod">
          <ac:chgData name="FuZe Liu" userId="61e9612f6637ce6b" providerId="LiveId" clId="{979B906A-58BD-4CA1-8373-C392BEB5C3F3}" dt="2026-09-13T06:30:41.927" v="3321" actId="571"/>
          <ac:spMkLst>
            <pc:docMk/>
            <pc:sldMk cId="1119671699" sldId="2007581046"/>
            <ac:spMk id="382" creationId="{8AE42341-3307-D40D-1169-EC533FAC071B}"/>
          </ac:spMkLst>
        </pc:spChg>
        <pc:spChg chg="mod">
          <ac:chgData name="FuZe Liu" userId="61e9612f6637ce6b" providerId="LiveId" clId="{979B906A-58BD-4CA1-8373-C392BEB5C3F3}" dt="2026-09-13T06:30:41.927" v="3321" actId="571"/>
          <ac:spMkLst>
            <pc:docMk/>
            <pc:sldMk cId="1119671699" sldId="2007581046"/>
            <ac:spMk id="383" creationId="{C6688E3C-3968-0E97-A35D-5B6AC9133AE6}"/>
          </ac:spMkLst>
        </pc:spChg>
        <pc:spChg chg="add mod">
          <ac:chgData name="FuZe Liu" userId="61e9612f6637ce6b" providerId="LiveId" clId="{979B906A-58BD-4CA1-8373-C392BEB5C3F3}" dt="2026-09-13T06:44:58.779" v="3374" actId="1076"/>
          <ac:spMkLst>
            <pc:docMk/>
            <pc:sldMk cId="1119671699" sldId="2007581046"/>
            <ac:spMk id="386" creationId="{50CB7E96-628E-1E8B-5194-AA61FD8E6C04}"/>
          </ac:spMkLst>
        </pc:spChg>
        <pc:spChg chg="add mod">
          <ac:chgData name="FuZe Liu" userId="61e9612f6637ce6b" providerId="LiveId" clId="{979B906A-58BD-4CA1-8373-C392BEB5C3F3}" dt="2026-09-13T06:45:42.389" v="3381" actId="1076"/>
          <ac:spMkLst>
            <pc:docMk/>
            <pc:sldMk cId="1119671699" sldId="2007581046"/>
            <ac:spMk id="388" creationId="{1B10F2B5-D8F9-5DE0-EDA3-CA21DF8CFAC3}"/>
          </ac:spMkLst>
        </pc:spChg>
        <pc:spChg chg="add mod">
          <ac:chgData name="FuZe Liu" userId="61e9612f6637ce6b" providerId="LiveId" clId="{979B906A-58BD-4CA1-8373-C392BEB5C3F3}" dt="2026-09-13T06:46:26.352" v="3390" actId="1076"/>
          <ac:spMkLst>
            <pc:docMk/>
            <pc:sldMk cId="1119671699" sldId="2007581046"/>
            <ac:spMk id="390" creationId="{A346C6A4-B33B-B1E4-2FF7-2BF4FC87F80E}"/>
          </ac:spMkLst>
        </pc:spChg>
        <pc:spChg chg="add mod">
          <ac:chgData name="FuZe Liu" userId="61e9612f6637ce6b" providerId="LiveId" clId="{979B906A-58BD-4CA1-8373-C392BEB5C3F3}" dt="2026-09-13T06:49:52.460" v="3430" actId="1076"/>
          <ac:spMkLst>
            <pc:docMk/>
            <pc:sldMk cId="1119671699" sldId="2007581046"/>
            <ac:spMk id="392" creationId="{948748C6-DADE-8B49-690A-7B2CFAC88EF3}"/>
          </ac:spMkLst>
        </pc:spChg>
        <pc:spChg chg="add mod">
          <ac:chgData name="FuZe Liu" userId="61e9612f6637ce6b" providerId="LiveId" clId="{979B906A-58BD-4CA1-8373-C392BEB5C3F3}" dt="2026-09-13T06:50:54.383" v="3460" actId="1076"/>
          <ac:spMkLst>
            <pc:docMk/>
            <pc:sldMk cId="1119671699" sldId="2007581046"/>
            <ac:spMk id="394" creationId="{FE22E7F3-B1F6-D64D-4D30-F2FD7F8FDA88}"/>
          </ac:spMkLst>
        </pc:spChg>
        <pc:spChg chg="mod">
          <ac:chgData name="FuZe Liu" userId="61e9612f6637ce6b" providerId="LiveId" clId="{979B906A-58BD-4CA1-8373-C392BEB5C3F3}" dt="2026-09-13T06:53:50.879" v="3492" actId="571"/>
          <ac:spMkLst>
            <pc:docMk/>
            <pc:sldMk cId="1119671699" sldId="2007581046"/>
            <ac:spMk id="406" creationId="{A802155E-9DB0-FE8D-0460-8B63DDAEFE18}"/>
          </ac:spMkLst>
        </pc:spChg>
        <pc:spChg chg="mod">
          <ac:chgData name="FuZe Liu" userId="61e9612f6637ce6b" providerId="LiveId" clId="{979B906A-58BD-4CA1-8373-C392BEB5C3F3}" dt="2026-09-13T13:17:05.059" v="4890" actId="108"/>
          <ac:spMkLst>
            <pc:docMk/>
            <pc:sldMk cId="1119671699" sldId="2007581046"/>
            <ac:spMk id="407" creationId="{DB888645-CAAF-5FA6-8EF1-AC7DE76AB72D}"/>
          </ac:spMkLst>
        </pc:spChg>
        <pc:spChg chg="mod">
          <ac:chgData name="FuZe Liu" userId="61e9612f6637ce6b" providerId="LiveId" clId="{979B906A-58BD-4CA1-8373-C392BEB5C3F3}" dt="2026-09-13T06:54:01.050" v="3493" actId="571"/>
          <ac:spMkLst>
            <pc:docMk/>
            <pc:sldMk cId="1119671699" sldId="2007581046"/>
            <ac:spMk id="409" creationId="{BC73E8D2-6D0F-20D6-3DF0-D4AA7693D593}"/>
          </ac:spMkLst>
        </pc:spChg>
        <pc:spChg chg="mod">
          <ac:chgData name="FuZe Liu" userId="61e9612f6637ce6b" providerId="LiveId" clId="{979B906A-58BD-4CA1-8373-C392BEB5C3F3}" dt="2026-09-13T13:17:07.578" v="4891" actId="108"/>
          <ac:spMkLst>
            <pc:docMk/>
            <pc:sldMk cId="1119671699" sldId="2007581046"/>
            <ac:spMk id="410" creationId="{82D45681-6DD4-E3DF-0AAD-8BEE13141C81}"/>
          </ac:spMkLst>
        </pc:spChg>
        <pc:spChg chg="mod">
          <ac:chgData name="FuZe Liu" userId="61e9612f6637ce6b" providerId="LiveId" clId="{979B906A-58BD-4CA1-8373-C392BEB5C3F3}" dt="2026-09-13T06:54:01.050" v="3493" actId="571"/>
          <ac:spMkLst>
            <pc:docMk/>
            <pc:sldMk cId="1119671699" sldId="2007581046"/>
            <ac:spMk id="412" creationId="{E952416F-2F3A-952B-BDF8-43DDFAE0B190}"/>
          </ac:spMkLst>
        </pc:spChg>
        <pc:spChg chg="mod">
          <ac:chgData name="FuZe Liu" userId="61e9612f6637ce6b" providerId="LiveId" clId="{979B906A-58BD-4CA1-8373-C392BEB5C3F3}" dt="2026-09-13T13:17:10.158" v="4892" actId="108"/>
          <ac:spMkLst>
            <pc:docMk/>
            <pc:sldMk cId="1119671699" sldId="2007581046"/>
            <ac:spMk id="413" creationId="{D6B71629-70F2-8E47-3344-7BA223DC7508}"/>
          </ac:spMkLst>
        </pc:spChg>
        <pc:spChg chg="add mod">
          <ac:chgData name="FuZe Liu" userId="61e9612f6637ce6b" providerId="LiveId" clId="{979B906A-58BD-4CA1-8373-C392BEB5C3F3}" dt="2026-09-13T06:55:29.863" v="3568" actId="1076"/>
          <ac:spMkLst>
            <pc:docMk/>
            <pc:sldMk cId="1119671699" sldId="2007581046"/>
            <ac:spMk id="415" creationId="{34B49FBB-3ABE-023E-6064-98D5AE9AFF2E}"/>
          </ac:spMkLst>
        </pc:spChg>
        <pc:grpChg chg="ord">
          <ac:chgData name="FuZe Liu" userId="61e9612f6637ce6b" providerId="LiveId" clId="{979B906A-58BD-4CA1-8373-C392BEB5C3F3}" dt="2026-09-13T06:16:27.831" v="3185"/>
          <ac:grpSpMkLst>
            <pc:docMk/>
            <pc:sldMk cId="1119671699" sldId="2007581046"/>
            <ac:grpSpMk id="204" creationId="{B89B88A3-EF07-F495-982A-8F4E643387A3}"/>
          </ac:grpSpMkLst>
        </pc:grpChg>
        <pc:grpChg chg="mod">
          <ac:chgData name="FuZe Liu" userId="61e9612f6637ce6b" providerId="LiveId" clId="{979B906A-58BD-4CA1-8373-C392BEB5C3F3}" dt="2026-09-13T06:31:00.630" v="3326" actId="14100"/>
          <ac:grpSpMkLst>
            <pc:docMk/>
            <pc:sldMk cId="1119671699" sldId="2007581046"/>
            <ac:grpSpMk id="209" creationId="{4802B843-BDF3-72AA-DE03-FF505EB9B42F}"/>
          </ac:grpSpMkLst>
        </pc:grpChg>
        <pc:grpChg chg="mod">
          <ac:chgData name="FuZe Liu" userId="61e9612f6637ce6b" providerId="LiveId" clId="{979B906A-58BD-4CA1-8373-C392BEB5C3F3}" dt="2026-09-13T06:43:20.848" v="3354" actId="1076"/>
          <ac:grpSpMkLst>
            <pc:docMk/>
            <pc:sldMk cId="1119671699" sldId="2007581046"/>
            <ac:grpSpMk id="210" creationId="{EF378171-91A7-7CCB-DCE6-8E52D2A76F67}"/>
          </ac:grpSpMkLst>
        </pc:grpChg>
        <pc:grpChg chg="mod">
          <ac:chgData name="FuZe Liu" userId="61e9612f6637ce6b" providerId="LiveId" clId="{979B906A-58BD-4CA1-8373-C392BEB5C3F3}" dt="2026-09-13T06:43:20.848" v="3354" actId="1076"/>
          <ac:grpSpMkLst>
            <pc:docMk/>
            <pc:sldMk cId="1119671699" sldId="2007581046"/>
            <ac:grpSpMk id="211" creationId="{FC8B028B-33AE-BD13-FB60-41979208122F}"/>
          </ac:grpSpMkLst>
        </pc:grpChg>
        <pc:grpChg chg="mod">
          <ac:chgData name="FuZe Liu" userId="61e9612f6637ce6b" providerId="LiveId" clId="{979B906A-58BD-4CA1-8373-C392BEB5C3F3}" dt="2026-09-13T06:43:20.848" v="3354" actId="1076"/>
          <ac:grpSpMkLst>
            <pc:docMk/>
            <pc:sldMk cId="1119671699" sldId="2007581046"/>
            <ac:grpSpMk id="212" creationId="{AF7A1C35-7273-9FFA-17AE-550774FE64CF}"/>
          </ac:grpSpMkLst>
        </pc:grpChg>
        <pc:grpChg chg="mod ord">
          <ac:chgData name="FuZe Liu" userId="61e9612f6637ce6b" providerId="LiveId" clId="{979B906A-58BD-4CA1-8373-C392BEB5C3F3}" dt="2026-09-13T06:51:33.222" v="3462"/>
          <ac:grpSpMkLst>
            <pc:docMk/>
            <pc:sldMk cId="1119671699" sldId="2007581046"/>
            <ac:grpSpMk id="247" creationId="{955ADDDA-8009-35E7-9D93-C5C9CD63A0EF}"/>
          </ac:grpSpMkLst>
        </pc:grpChg>
        <pc:grpChg chg="mod">
          <ac:chgData name="FuZe Liu" userId="61e9612f6637ce6b" providerId="LiveId" clId="{979B906A-58BD-4CA1-8373-C392BEB5C3F3}" dt="2026-09-13T06:51:33.222" v="3462"/>
          <ac:grpSpMkLst>
            <pc:docMk/>
            <pc:sldMk cId="1119671699" sldId="2007581046"/>
            <ac:grpSpMk id="248" creationId="{A45B7A9D-6716-23BC-B673-90565A1ED0D3}"/>
          </ac:grpSpMkLst>
        </pc:grpChg>
        <pc:grpChg chg="mod">
          <ac:chgData name="FuZe Liu" userId="61e9612f6637ce6b" providerId="LiveId" clId="{979B906A-58BD-4CA1-8373-C392BEB5C3F3}" dt="2026-09-13T06:51:33.222" v="3462"/>
          <ac:grpSpMkLst>
            <pc:docMk/>
            <pc:sldMk cId="1119671699" sldId="2007581046"/>
            <ac:grpSpMk id="250" creationId="{E5F80316-89F6-A1E8-349E-C80B5BD6427D}"/>
          </ac:grpSpMkLst>
        </pc:grpChg>
        <pc:grpChg chg="mod topLvl">
          <ac:chgData name="FuZe Liu" userId="61e9612f6637ce6b" providerId="LiveId" clId="{979B906A-58BD-4CA1-8373-C392BEB5C3F3}" dt="2026-09-13T06:53:42.662" v="3491" actId="1076"/>
          <ac:grpSpMkLst>
            <pc:docMk/>
            <pc:sldMk cId="1119671699" sldId="2007581046"/>
            <ac:grpSpMk id="261" creationId="{973A6CF0-FE82-C467-75FD-D6A3EC74CFC3}"/>
          </ac:grpSpMkLst>
        </pc:grpChg>
        <pc:grpChg chg="add mod">
          <ac:chgData name="FuZe Liu" userId="61e9612f6637ce6b" providerId="LiveId" clId="{979B906A-58BD-4CA1-8373-C392BEB5C3F3}" dt="2026-09-13T06:43:20.848" v="3354" actId="1076"/>
          <ac:grpSpMkLst>
            <pc:docMk/>
            <pc:sldMk cId="1119671699" sldId="2007581046"/>
            <ac:grpSpMk id="300" creationId="{E59BF1A3-DE53-65AD-88E8-B20DB0270176}"/>
          </ac:grpSpMkLst>
        </pc:grpChg>
        <pc:grpChg chg="add mod">
          <ac:chgData name="FuZe Liu" userId="61e9612f6637ce6b" providerId="LiveId" clId="{979B906A-58BD-4CA1-8373-C392BEB5C3F3}" dt="2026-09-13T06:43:20.848" v="3354" actId="1076"/>
          <ac:grpSpMkLst>
            <pc:docMk/>
            <pc:sldMk cId="1119671699" sldId="2007581046"/>
            <ac:grpSpMk id="303" creationId="{2D3525EF-E238-2448-B610-317E48A3E5EC}"/>
          </ac:grpSpMkLst>
        </pc:grpChg>
        <pc:grpChg chg="add mod">
          <ac:chgData name="FuZe Liu" userId="61e9612f6637ce6b" providerId="LiveId" clId="{979B906A-58BD-4CA1-8373-C392BEB5C3F3}" dt="2026-09-13T06:43:20.848" v="3354" actId="1076"/>
          <ac:grpSpMkLst>
            <pc:docMk/>
            <pc:sldMk cId="1119671699" sldId="2007581046"/>
            <ac:grpSpMk id="306" creationId="{E16FA7E3-511C-E182-AD2B-D347AFFDB661}"/>
          </ac:grpSpMkLst>
        </pc:grpChg>
        <pc:grpChg chg="mod">
          <ac:chgData name="FuZe Liu" userId="61e9612f6637ce6b" providerId="LiveId" clId="{979B906A-58BD-4CA1-8373-C392BEB5C3F3}" dt="2026-09-13T06:43:20.848" v="3354" actId="1076"/>
          <ac:grpSpMkLst>
            <pc:docMk/>
            <pc:sldMk cId="1119671699" sldId="2007581046"/>
            <ac:grpSpMk id="365" creationId="{9CE40193-0941-ADE8-9E81-9100F9050C56}"/>
          </ac:grpSpMkLst>
        </pc:grpChg>
        <pc:grpChg chg="mod">
          <ac:chgData name="FuZe Liu" userId="61e9612f6637ce6b" providerId="LiveId" clId="{979B906A-58BD-4CA1-8373-C392BEB5C3F3}" dt="2026-09-13T06:43:20.848" v="3354" actId="1076"/>
          <ac:grpSpMkLst>
            <pc:docMk/>
            <pc:sldMk cId="1119671699" sldId="2007581046"/>
            <ac:grpSpMk id="371" creationId="{579DCF7E-871A-1913-C031-76C6F0396405}"/>
          </ac:grpSpMkLst>
        </pc:grpChg>
        <pc:grpChg chg="mod">
          <ac:chgData name="FuZe Liu" userId="61e9612f6637ce6b" providerId="LiveId" clId="{979B906A-58BD-4CA1-8373-C392BEB5C3F3}" dt="2026-09-13T06:43:20.848" v="3354" actId="1076"/>
          <ac:grpSpMkLst>
            <pc:docMk/>
            <pc:sldMk cId="1119671699" sldId="2007581046"/>
            <ac:grpSpMk id="378" creationId="{09EA1FCC-21E7-B689-AEA5-63A6CD68A30B}"/>
          </ac:grpSpMkLst>
        </pc:grpChg>
        <pc:grpChg chg="mod">
          <ac:chgData name="FuZe Liu" userId="61e9612f6637ce6b" providerId="LiveId" clId="{979B906A-58BD-4CA1-8373-C392BEB5C3F3}" dt="2026-09-13T06:43:20.848" v="3354" actId="1076"/>
          <ac:grpSpMkLst>
            <pc:docMk/>
            <pc:sldMk cId="1119671699" sldId="2007581046"/>
            <ac:grpSpMk id="381" creationId="{A10FC408-69CA-95EB-8CD2-B4EE49E6723F}"/>
          </ac:grpSpMkLst>
        </pc:grpChg>
        <pc:grpChg chg="add mod">
          <ac:chgData name="FuZe Liu" userId="61e9612f6637ce6b" providerId="LiveId" clId="{979B906A-58BD-4CA1-8373-C392BEB5C3F3}" dt="2026-09-13T06:53:50.879" v="3492" actId="571"/>
          <ac:grpSpMkLst>
            <pc:docMk/>
            <pc:sldMk cId="1119671699" sldId="2007581046"/>
            <ac:grpSpMk id="405" creationId="{6C1AC20E-B3FB-1EA0-5D64-369202C9B8D3}"/>
          </ac:grpSpMkLst>
        </pc:grpChg>
        <pc:grpChg chg="add mod">
          <ac:chgData name="FuZe Liu" userId="61e9612f6637ce6b" providerId="LiveId" clId="{979B906A-58BD-4CA1-8373-C392BEB5C3F3}" dt="2026-09-13T06:54:01.050" v="3493" actId="571"/>
          <ac:grpSpMkLst>
            <pc:docMk/>
            <pc:sldMk cId="1119671699" sldId="2007581046"/>
            <ac:grpSpMk id="408" creationId="{FD14F74F-516A-3377-1E90-1B411F2FAFB6}"/>
          </ac:grpSpMkLst>
        </pc:grpChg>
        <pc:grpChg chg="add mod">
          <ac:chgData name="FuZe Liu" userId="61e9612f6637ce6b" providerId="LiveId" clId="{979B906A-58BD-4CA1-8373-C392BEB5C3F3}" dt="2026-09-13T06:54:01.050" v="3493" actId="571"/>
          <ac:grpSpMkLst>
            <pc:docMk/>
            <pc:sldMk cId="1119671699" sldId="2007581046"/>
            <ac:grpSpMk id="411" creationId="{1201B757-1232-0C17-CF07-9538C2CA4A85}"/>
          </ac:grpSpMkLst>
        </pc:grpChg>
        <pc:picChg chg="mod">
          <ac:chgData name="FuZe Liu" userId="61e9612f6637ce6b" providerId="LiveId" clId="{979B906A-58BD-4CA1-8373-C392BEB5C3F3}" dt="2026-09-12T00:36:03.177" v="820" actId="1076"/>
          <ac:picMkLst>
            <pc:docMk/>
            <pc:sldMk cId="1119671699" sldId="2007581046"/>
            <ac:picMk id="4" creationId="{57F58544-D654-B2A7-EBDE-FF6E679787DE}"/>
          </ac:picMkLst>
        </pc:picChg>
        <pc:cxnChg chg="mod ord">
          <ac:chgData name="FuZe Liu" userId="61e9612f6637ce6b" providerId="LiveId" clId="{979B906A-58BD-4CA1-8373-C392BEB5C3F3}" dt="2026-09-13T06:52:18.669" v="3469" actId="14100"/>
          <ac:cxnSpMkLst>
            <pc:docMk/>
            <pc:sldMk cId="1119671699" sldId="2007581046"/>
            <ac:cxnSpMk id="258" creationId="{EFE6BF41-51F4-85CA-7AF3-2A5E5A17EC57}"/>
          </ac:cxnSpMkLst>
        </pc:cxnChg>
      </pc:sldChg>
      <pc:sldChg chg="addSp delSp modSp add mod">
        <pc:chgData name="FuZe Liu" userId="61e9612f6637ce6b" providerId="LiveId" clId="{979B906A-58BD-4CA1-8373-C392BEB5C3F3}" dt="2026-09-13T11:56:08.279" v="4882" actId="478"/>
        <pc:sldMkLst>
          <pc:docMk/>
          <pc:sldMk cId="1294165534" sldId="2007581047"/>
        </pc:sldMkLst>
        <pc:spChg chg="mod">
          <ac:chgData name="FuZe Liu" userId="61e9612f6637ce6b" providerId="LiveId" clId="{979B906A-58BD-4CA1-8373-C392BEB5C3F3}" dt="2026-09-12T01:19:26.219" v="968" actId="20577"/>
          <ac:spMkLst>
            <pc:docMk/>
            <pc:sldMk cId="1294165534" sldId="2007581047"/>
            <ac:spMk id="5" creationId="{9E0EE8B2-6DD0-9FC1-33DB-0C563F369AF9}"/>
          </ac:spMkLst>
        </pc:spChg>
        <pc:spChg chg="mod">
          <ac:chgData name="FuZe Liu" userId="61e9612f6637ce6b" providerId="LiveId" clId="{979B906A-58BD-4CA1-8373-C392BEB5C3F3}" dt="2026-09-12T01:26:12.103" v="1054" actId="1076"/>
          <ac:spMkLst>
            <pc:docMk/>
            <pc:sldMk cId="1294165534" sldId="2007581047"/>
            <ac:spMk id="13" creationId="{84874D81-4773-75D6-3D8B-0FCD69D38FF3}"/>
          </ac:spMkLst>
        </pc:spChg>
        <pc:spChg chg="mod">
          <ac:chgData name="FuZe Liu" userId="61e9612f6637ce6b" providerId="LiveId" clId="{979B906A-58BD-4CA1-8373-C392BEB5C3F3}" dt="2026-09-12T01:32:00.441" v="1164" actId="14100"/>
          <ac:spMkLst>
            <pc:docMk/>
            <pc:sldMk cId="1294165534" sldId="2007581047"/>
            <ac:spMk id="25" creationId="{A919C032-9368-31E5-EF92-F6FC4782AF03}"/>
          </ac:spMkLst>
        </pc:spChg>
        <pc:spChg chg="mod">
          <ac:chgData name="FuZe Liu" userId="61e9612f6637ce6b" providerId="LiveId" clId="{979B906A-58BD-4CA1-8373-C392BEB5C3F3}" dt="2026-09-12T01:31:57.064" v="1163" actId="1037"/>
          <ac:spMkLst>
            <pc:docMk/>
            <pc:sldMk cId="1294165534" sldId="2007581047"/>
            <ac:spMk id="27" creationId="{5C0909C1-3F9E-D464-62F5-019D0E994A5B}"/>
          </ac:spMkLst>
        </pc:spChg>
        <pc:spChg chg="mod topLvl">
          <ac:chgData name="FuZe Liu" userId="61e9612f6637ce6b" providerId="LiveId" clId="{979B906A-58BD-4CA1-8373-C392BEB5C3F3}" dt="2026-09-12T01:28:10.478" v="1068" actId="1076"/>
          <ac:spMkLst>
            <pc:docMk/>
            <pc:sldMk cId="1294165534" sldId="2007581047"/>
            <ac:spMk id="31" creationId="{98EBB8F2-1A9F-9060-177F-8798C6B8A8D5}"/>
          </ac:spMkLst>
        </pc:spChg>
        <pc:spChg chg="mod topLvl">
          <ac:chgData name="FuZe Liu" userId="61e9612f6637ce6b" providerId="LiveId" clId="{979B906A-58BD-4CA1-8373-C392BEB5C3F3}" dt="2026-09-12T01:27:30.219" v="1061" actId="108"/>
          <ac:spMkLst>
            <pc:docMk/>
            <pc:sldMk cId="1294165534" sldId="2007581047"/>
            <ac:spMk id="97" creationId="{0D498C36-0ECF-67D3-E7B1-287F748E9A70}"/>
          </ac:spMkLst>
        </pc:spChg>
        <pc:spChg chg="add mod">
          <ac:chgData name="FuZe Liu" userId="61e9612f6637ce6b" providerId="LiveId" clId="{979B906A-58BD-4CA1-8373-C392BEB5C3F3}" dt="2026-09-12T01:28:26.725" v="1069" actId="571"/>
          <ac:spMkLst>
            <pc:docMk/>
            <pc:sldMk cId="1294165534" sldId="2007581047"/>
            <ac:spMk id="119" creationId="{C4FC6ADC-79E4-BA76-7DC1-665160CDF396}"/>
          </ac:spMkLst>
        </pc:spChg>
        <pc:spChg chg="mod">
          <ac:chgData name="FuZe Liu" userId="61e9612f6637ce6b" providerId="LiveId" clId="{979B906A-58BD-4CA1-8373-C392BEB5C3F3}" dt="2026-09-12T01:32:33.102" v="1226" actId="14100"/>
          <ac:spMkLst>
            <pc:docMk/>
            <pc:sldMk cId="1294165534" sldId="2007581047"/>
            <ac:spMk id="122" creationId="{460DD5C4-7541-C2C2-70B7-C06826CD6A5F}"/>
          </ac:spMkLst>
        </pc:spChg>
        <pc:spChg chg="mod">
          <ac:chgData name="FuZe Liu" userId="61e9612f6637ce6b" providerId="LiveId" clId="{979B906A-58BD-4CA1-8373-C392BEB5C3F3}" dt="2026-09-12T01:32:25.787" v="1223" actId="1037"/>
          <ac:spMkLst>
            <pc:docMk/>
            <pc:sldMk cId="1294165534" sldId="2007581047"/>
            <ac:spMk id="123" creationId="{3EF7BE63-C746-3E0F-4BCF-635984FD21AD}"/>
          </ac:spMkLst>
        </pc:spChg>
        <pc:spChg chg="add mod">
          <ac:chgData name="FuZe Liu" userId="61e9612f6637ce6b" providerId="LiveId" clId="{979B906A-58BD-4CA1-8373-C392BEB5C3F3}" dt="2026-09-12T01:28:54.728" v="1091" actId="27636"/>
          <ac:spMkLst>
            <pc:docMk/>
            <pc:sldMk cId="1294165534" sldId="2007581047"/>
            <ac:spMk id="124" creationId="{F31E78A4-FBA8-FAD6-B7C3-30DFE4D52C36}"/>
          </ac:spMkLst>
        </pc:spChg>
        <pc:spChg chg="add mod">
          <ac:chgData name="FuZe Liu" userId="61e9612f6637ce6b" providerId="LiveId" clId="{979B906A-58BD-4CA1-8373-C392BEB5C3F3}" dt="2026-09-12T01:29:14.321" v="1093" actId="108"/>
          <ac:spMkLst>
            <pc:docMk/>
            <pc:sldMk cId="1294165534" sldId="2007581047"/>
            <ac:spMk id="125" creationId="{03BC8253-D086-FD57-F512-B394C971CB5A}"/>
          </ac:spMkLst>
        </pc:spChg>
        <pc:spChg chg="add mod">
          <ac:chgData name="FuZe Liu" userId="61e9612f6637ce6b" providerId="LiveId" clId="{979B906A-58BD-4CA1-8373-C392BEB5C3F3}" dt="2026-09-12T01:28:32.908" v="1070" actId="571"/>
          <ac:spMkLst>
            <pc:docMk/>
            <pc:sldMk cId="1294165534" sldId="2007581047"/>
            <ac:spMk id="126" creationId="{D37A01FE-31F0-7D60-F4BF-F896C372CB39}"/>
          </ac:spMkLst>
        </pc:spChg>
        <pc:spChg chg="mod">
          <ac:chgData name="FuZe Liu" userId="61e9612f6637ce6b" providerId="LiveId" clId="{979B906A-58BD-4CA1-8373-C392BEB5C3F3}" dt="2026-09-12T01:32:49.520" v="1272" actId="14100"/>
          <ac:spMkLst>
            <pc:docMk/>
            <pc:sldMk cId="1294165534" sldId="2007581047"/>
            <ac:spMk id="137" creationId="{5609DE29-14CC-C68A-8237-4705A590984F}"/>
          </ac:spMkLst>
        </pc:spChg>
        <pc:spChg chg="mod">
          <ac:chgData name="FuZe Liu" userId="61e9612f6637ce6b" providerId="LiveId" clId="{979B906A-58BD-4CA1-8373-C392BEB5C3F3}" dt="2026-09-12T01:32:44.664" v="1271" actId="1038"/>
          <ac:spMkLst>
            <pc:docMk/>
            <pc:sldMk cId="1294165534" sldId="2007581047"/>
            <ac:spMk id="138" creationId="{B0C91CAD-42FA-AC16-A322-125B75947B09}"/>
          </ac:spMkLst>
        </pc:spChg>
        <pc:spChg chg="add mod">
          <ac:chgData name="FuZe Liu" userId="61e9612f6637ce6b" providerId="LiveId" clId="{979B906A-58BD-4CA1-8373-C392BEB5C3F3}" dt="2026-09-12T01:29:40.118" v="1099" actId="20577"/>
          <ac:spMkLst>
            <pc:docMk/>
            <pc:sldMk cId="1294165534" sldId="2007581047"/>
            <ac:spMk id="141" creationId="{0B929954-3A29-15BB-6316-A47957F0190A}"/>
          </ac:spMkLst>
        </pc:spChg>
        <pc:spChg chg="add mod">
          <ac:chgData name="FuZe Liu" userId="61e9612f6637ce6b" providerId="LiveId" clId="{979B906A-58BD-4CA1-8373-C392BEB5C3F3}" dt="2026-09-12T01:30:02.480" v="1105" actId="108"/>
          <ac:spMkLst>
            <pc:docMk/>
            <pc:sldMk cId="1294165534" sldId="2007581047"/>
            <ac:spMk id="142" creationId="{88219383-77E6-89F0-57F3-0F28042C36E4}"/>
          </ac:spMkLst>
        </pc:spChg>
        <pc:spChg chg="add mod">
          <ac:chgData name="FuZe Liu" userId="61e9612f6637ce6b" providerId="LiveId" clId="{979B906A-58BD-4CA1-8373-C392BEB5C3F3}" dt="2026-09-12T01:28:37.396" v="1071" actId="571"/>
          <ac:spMkLst>
            <pc:docMk/>
            <pc:sldMk cId="1294165534" sldId="2007581047"/>
            <ac:spMk id="143" creationId="{C3CC7B74-DC3E-3549-ECB6-39698BF5FE0B}"/>
          </ac:spMkLst>
        </pc:spChg>
        <pc:spChg chg="mod">
          <ac:chgData name="FuZe Liu" userId="61e9612f6637ce6b" providerId="LiveId" clId="{979B906A-58BD-4CA1-8373-C392BEB5C3F3}" dt="2026-09-12T01:32:59.287" v="1312" actId="14100"/>
          <ac:spMkLst>
            <pc:docMk/>
            <pc:sldMk cId="1294165534" sldId="2007581047"/>
            <ac:spMk id="146" creationId="{84283222-3C95-1E49-6957-F939C956E982}"/>
          </ac:spMkLst>
        </pc:spChg>
        <pc:spChg chg="mod">
          <ac:chgData name="FuZe Liu" userId="61e9612f6637ce6b" providerId="LiveId" clId="{979B906A-58BD-4CA1-8373-C392BEB5C3F3}" dt="2026-09-12T01:32:55.511" v="1311" actId="1038"/>
          <ac:spMkLst>
            <pc:docMk/>
            <pc:sldMk cId="1294165534" sldId="2007581047"/>
            <ac:spMk id="147" creationId="{248C9140-589C-6300-1BEC-A1662F1940BF}"/>
          </ac:spMkLst>
        </pc:spChg>
        <pc:spChg chg="add mod">
          <ac:chgData name="FuZe Liu" userId="61e9612f6637ce6b" providerId="LiveId" clId="{979B906A-58BD-4CA1-8373-C392BEB5C3F3}" dt="2026-09-12T01:30:35.799" v="1118" actId="20577"/>
          <ac:spMkLst>
            <pc:docMk/>
            <pc:sldMk cId="1294165534" sldId="2007581047"/>
            <ac:spMk id="148" creationId="{3ED96F3C-D7B3-38B4-C79F-4FE5AAA9B253}"/>
          </ac:spMkLst>
        </pc:spChg>
        <pc:spChg chg="add mod">
          <ac:chgData name="FuZe Liu" userId="61e9612f6637ce6b" providerId="LiveId" clId="{979B906A-58BD-4CA1-8373-C392BEB5C3F3}" dt="2026-09-12T01:30:28.131" v="1111" actId="20577"/>
          <ac:spMkLst>
            <pc:docMk/>
            <pc:sldMk cId="1294165534" sldId="2007581047"/>
            <ac:spMk id="149" creationId="{6645BE47-6A6C-EB1A-838E-9CD81EF27669}"/>
          </ac:spMkLst>
        </pc:spChg>
        <pc:spChg chg="add mod ord">
          <ac:chgData name="FuZe Liu" userId="61e9612f6637ce6b" providerId="LiveId" clId="{979B906A-58BD-4CA1-8373-C392BEB5C3F3}" dt="2026-09-12T01:35:37.764" v="1380" actId="1076"/>
          <ac:spMkLst>
            <pc:docMk/>
            <pc:sldMk cId="1294165534" sldId="2007581047"/>
            <ac:spMk id="153" creationId="{4FB9BA1C-7B6C-6ACF-1FE8-911858230F40}"/>
          </ac:spMkLst>
        </pc:spChg>
        <pc:spChg chg="mod topLvl">
          <ac:chgData name="FuZe Liu" userId="61e9612f6637ce6b" providerId="LiveId" clId="{979B906A-58BD-4CA1-8373-C392BEB5C3F3}" dt="2026-09-12T01:35:37.561" v="1379" actId="1076"/>
          <ac:spMkLst>
            <pc:docMk/>
            <pc:sldMk cId="1294165534" sldId="2007581047"/>
            <ac:spMk id="160" creationId="{C1287FBD-BA44-20F2-89F0-786736CDACCC}"/>
          </ac:spMkLst>
        </pc:spChg>
        <pc:grpChg chg="mod">
          <ac:chgData name="FuZe Liu" userId="61e9612f6637ce6b" providerId="LiveId" clId="{979B906A-58BD-4CA1-8373-C392BEB5C3F3}" dt="2026-09-12T01:27:32.947" v="1062" actId="1076"/>
          <ac:grpSpMkLst>
            <pc:docMk/>
            <pc:sldMk cId="1294165534" sldId="2007581047"/>
            <ac:grpSpMk id="23" creationId="{D0DE26EB-9DD2-9CC9-CD24-BE0E9E4125E3}"/>
          </ac:grpSpMkLst>
        </pc:grpChg>
        <pc:grpChg chg="add mod">
          <ac:chgData name="FuZe Liu" userId="61e9612f6637ce6b" providerId="LiveId" clId="{979B906A-58BD-4CA1-8373-C392BEB5C3F3}" dt="2026-09-12T01:32:29.575" v="1225" actId="14100"/>
          <ac:grpSpMkLst>
            <pc:docMk/>
            <pc:sldMk cId="1294165534" sldId="2007581047"/>
            <ac:grpSpMk id="121" creationId="{B9AD80C3-30BB-E381-BEC2-0FDEB5B31B51}"/>
          </ac:grpSpMkLst>
        </pc:grpChg>
        <pc:grpChg chg="add mod">
          <ac:chgData name="FuZe Liu" userId="61e9612f6637ce6b" providerId="LiveId" clId="{979B906A-58BD-4CA1-8373-C392BEB5C3F3}" dt="2026-09-12T01:28:32.908" v="1070" actId="571"/>
          <ac:grpSpMkLst>
            <pc:docMk/>
            <pc:sldMk cId="1294165534" sldId="2007581047"/>
            <ac:grpSpMk id="135" creationId="{FC221DC5-2D35-D248-3D71-1AB774022475}"/>
          </ac:grpSpMkLst>
        </pc:grpChg>
        <pc:grpChg chg="add mod">
          <ac:chgData name="FuZe Liu" userId="61e9612f6637ce6b" providerId="LiveId" clId="{979B906A-58BD-4CA1-8373-C392BEB5C3F3}" dt="2026-09-12T01:28:37.396" v="1071" actId="571"/>
          <ac:grpSpMkLst>
            <pc:docMk/>
            <pc:sldMk cId="1294165534" sldId="2007581047"/>
            <ac:grpSpMk id="145" creationId="{8CE07C49-A09A-20FF-5124-17E6DA22F03C}"/>
          </ac:grpSpMkLst>
        </pc:grpChg>
        <pc:picChg chg="mod">
          <ac:chgData name="FuZe Liu" userId="61e9612f6637ce6b" providerId="LiveId" clId="{979B906A-58BD-4CA1-8373-C392BEB5C3F3}" dt="2026-09-12T01:33:25.108" v="1317" actId="1076"/>
          <ac:picMkLst>
            <pc:docMk/>
            <pc:sldMk cId="1294165534" sldId="2007581047"/>
            <ac:picMk id="2" creationId="{D01EDC17-6FD6-696A-535F-1AF3A43ABD37}"/>
          </ac:picMkLst>
        </pc:picChg>
        <pc:picChg chg="add mod">
          <ac:chgData name="FuZe Liu" userId="61e9612f6637ce6b" providerId="LiveId" clId="{979B906A-58BD-4CA1-8373-C392BEB5C3F3}" dt="2026-09-12T01:22:56.571" v="973" actId="1076"/>
          <ac:picMkLst>
            <pc:docMk/>
            <pc:sldMk cId="1294165534" sldId="2007581047"/>
            <ac:picMk id="114" creationId="{D5F8200E-2729-5169-4C30-1186F762C723}"/>
          </ac:picMkLst>
        </pc:picChg>
        <pc:picChg chg="add mod">
          <ac:chgData name="FuZe Liu" userId="61e9612f6637ce6b" providerId="LiveId" clId="{979B906A-58BD-4CA1-8373-C392BEB5C3F3}" dt="2026-09-12T01:23:01.215" v="974" actId="14100"/>
          <ac:picMkLst>
            <pc:docMk/>
            <pc:sldMk cId="1294165534" sldId="2007581047"/>
            <ac:picMk id="116" creationId="{2A5542EF-9A52-83E9-8ED5-59E9489A4044}"/>
          </ac:picMkLst>
        </pc:picChg>
        <pc:cxnChg chg="mod">
          <ac:chgData name="FuZe Liu" userId="61e9612f6637ce6b" providerId="LiveId" clId="{979B906A-58BD-4CA1-8373-C392BEB5C3F3}" dt="2026-09-12T01:33:22.462" v="1316" actId="1076"/>
          <ac:cxnSpMkLst>
            <pc:docMk/>
            <pc:sldMk cId="1294165534" sldId="2007581047"/>
            <ac:cxnSpMk id="9" creationId="{F0918CBC-7DC2-A391-3858-27CEF20DB3EA}"/>
          </ac:cxnSpMkLst>
        </pc:cxnChg>
        <pc:cxnChg chg="mod">
          <ac:chgData name="FuZe Liu" userId="61e9612f6637ce6b" providerId="LiveId" clId="{979B906A-58BD-4CA1-8373-C392BEB5C3F3}" dt="2026-09-12T01:33:29.631" v="1318" actId="1076"/>
          <ac:cxnSpMkLst>
            <pc:docMk/>
            <pc:sldMk cId="1294165534" sldId="2007581047"/>
            <ac:cxnSpMk id="11" creationId="{4E03F8BF-F25C-9EE8-407E-8F618F45D8B5}"/>
          </ac:cxnSpMkLst>
        </pc:cxnChg>
        <pc:cxnChg chg="mod">
          <ac:chgData name="FuZe Liu" userId="61e9612f6637ce6b" providerId="LiveId" clId="{979B906A-58BD-4CA1-8373-C392BEB5C3F3}" dt="2026-09-12T01:32:09.688" v="1165" actId="14100"/>
          <ac:cxnSpMkLst>
            <pc:docMk/>
            <pc:sldMk cId="1294165534" sldId="2007581047"/>
            <ac:cxnSpMk id="15" creationId="{35A47CDB-B5D2-B315-5D60-F7042D1C1D1A}"/>
          </ac:cxnSpMkLst>
        </pc:cxnChg>
        <pc:cxnChg chg="add mod">
          <ac:chgData name="FuZe Liu" userId="61e9612f6637ce6b" providerId="LiveId" clId="{979B906A-58BD-4CA1-8373-C392BEB5C3F3}" dt="2026-09-12T01:32:14.305" v="1166" actId="14100"/>
          <ac:cxnSpMkLst>
            <pc:docMk/>
            <pc:sldMk cId="1294165534" sldId="2007581047"/>
            <ac:cxnSpMk id="120" creationId="{B387763C-DD5C-2A9B-6BED-5AA2DD1D7704}"/>
          </ac:cxnSpMkLst>
        </pc:cxnChg>
        <pc:cxnChg chg="add mod">
          <ac:chgData name="FuZe Liu" userId="61e9612f6637ce6b" providerId="LiveId" clId="{979B906A-58BD-4CA1-8373-C392BEB5C3F3}" dt="2026-09-12T01:33:06.359" v="1313" actId="14100"/>
          <ac:cxnSpMkLst>
            <pc:docMk/>
            <pc:sldMk cId="1294165534" sldId="2007581047"/>
            <ac:cxnSpMk id="134" creationId="{51DB2E24-08CE-57EB-D79E-F2AEA684EE9D}"/>
          </ac:cxnSpMkLst>
        </pc:cxnChg>
        <pc:cxnChg chg="add mod">
          <ac:chgData name="FuZe Liu" userId="61e9612f6637ce6b" providerId="LiveId" clId="{979B906A-58BD-4CA1-8373-C392BEB5C3F3}" dt="2026-09-12T01:33:09.908" v="1314" actId="14100"/>
          <ac:cxnSpMkLst>
            <pc:docMk/>
            <pc:sldMk cId="1294165534" sldId="2007581047"/>
            <ac:cxnSpMk id="144" creationId="{5C3995B5-68EC-8E7A-790D-B6B23D6EBB9D}"/>
          </ac:cxnSpMkLst>
        </pc:cxnChg>
      </pc:sldChg>
      <pc:sldChg chg="addSp delSp modSp add mod ord">
        <pc:chgData name="FuZe Liu" userId="61e9612f6637ce6b" providerId="LiveId" clId="{979B906A-58BD-4CA1-8373-C392BEB5C3F3}" dt="2026-09-13T11:55:49.120" v="4879" actId="478"/>
        <pc:sldMkLst>
          <pc:docMk/>
          <pc:sldMk cId="2150727825" sldId="2007581048"/>
        </pc:sldMkLst>
        <pc:spChg chg="mod">
          <ac:chgData name="FuZe Liu" userId="61e9612f6637ce6b" providerId="LiveId" clId="{979B906A-58BD-4CA1-8373-C392BEB5C3F3}" dt="2026-09-12T09:45:06.254" v="1421" actId="20577"/>
          <ac:spMkLst>
            <pc:docMk/>
            <pc:sldMk cId="2150727825" sldId="2007581048"/>
            <ac:spMk id="5" creationId="{F85956A4-D5A3-0FBF-C911-A915730F6057}"/>
          </ac:spMkLst>
        </pc:spChg>
        <pc:spChg chg="add mod ord">
          <ac:chgData name="FuZe Liu" userId="61e9612f6637ce6b" providerId="LiveId" clId="{979B906A-58BD-4CA1-8373-C392BEB5C3F3}" dt="2026-09-12T12:58:26.570" v="2852" actId="1076"/>
          <ac:spMkLst>
            <pc:docMk/>
            <pc:sldMk cId="2150727825" sldId="2007581048"/>
            <ac:spMk id="10" creationId="{66C53C25-B2B0-D3BD-9F64-5BF6C6AB3F76}"/>
          </ac:spMkLst>
        </pc:spChg>
        <pc:spChg chg="add mod">
          <ac:chgData name="FuZe Liu" userId="61e9612f6637ce6b" providerId="LiveId" clId="{979B906A-58BD-4CA1-8373-C392BEB5C3F3}" dt="2026-09-12T12:58:26.570" v="2852" actId="1076"/>
          <ac:spMkLst>
            <pc:docMk/>
            <pc:sldMk cId="2150727825" sldId="2007581048"/>
            <ac:spMk id="16" creationId="{72B722FB-98B1-4A4D-AE09-67C866A89EB5}"/>
          </ac:spMkLst>
        </pc:spChg>
        <pc:spChg chg="add mod ord">
          <ac:chgData name="FuZe Liu" userId="61e9612f6637ce6b" providerId="LiveId" clId="{979B906A-58BD-4CA1-8373-C392BEB5C3F3}" dt="2026-09-12T12:58:33.174" v="2854" actId="1076"/>
          <ac:spMkLst>
            <pc:docMk/>
            <pc:sldMk cId="2150727825" sldId="2007581048"/>
            <ac:spMk id="133" creationId="{24756A68-A801-D3B1-554D-88C16C503FDE}"/>
          </ac:spMkLst>
        </pc:spChg>
        <pc:spChg chg="add mod ord">
          <ac:chgData name="FuZe Liu" userId="61e9612f6637ce6b" providerId="LiveId" clId="{979B906A-58BD-4CA1-8373-C392BEB5C3F3}" dt="2026-09-12T11:09:31.670" v="1906" actId="166"/>
          <ac:spMkLst>
            <pc:docMk/>
            <pc:sldMk cId="2150727825" sldId="2007581048"/>
            <ac:spMk id="139" creationId="{BC14D3C2-EE19-F7E9-4900-86B6A8C13735}"/>
          </ac:spMkLst>
        </pc:spChg>
        <pc:spChg chg="add mod">
          <ac:chgData name="FuZe Liu" userId="61e9612f6637ce6b" providerId="LiveId" clId="{979B906A-58BD-4CA1-8373-C392BEB5C3F3}" dt="2026-09-12T11:11:19.435" v="1922" actId="20577"/>
          <ac:spMkLst>
            <pc:docMk/>
            <pc:sldMk cId="2150727825" sldId="2007581048"/>
            <ac:spMk id="157" creationId="{03443FC0-0B3B-3655-7164-C2754DCD140E}"/>
          </ac:spMkLst>
        </pc:spChg>
        <pc:spChg chg="add mod">
          <ac:chgData name="FuZe Liu" userId="61e9612f6637ce6b" providerId="LiveId" clId="{979B906A-58BD-4CA1-8373-C392BEB5C3F3}" dt="2026-09-12T10:25:27.386" v="1543" actId="108"/>
          <ac:spMkLst>
            <pc:docMk/>
            <pc:sldMk cId="2150727825" sldId="2007581048"/>
            <ac:spMk id="159" creationId="{CEE989D3-9A73-43CA-735D-0EE17CBF2C50}"/>
          </ac:spMkLst>
        </pc:spChg>
        <pc:spChg chg="add mod">
          <ac:chgData name="FuZe Liu" userId="61e9612f6637ce6b" providerId="LiveId" clId="{979B906A-58BD-4CA1-8373-C392BEB5C3F3}" dt="2026-09-12T10:25:49.286" v="1546" actId="14100"/>
          <ac:spMkLst>
            <pc:docMk/>
            <pc:sldMk cId="2150727825" sldId="2007581048"/>
            <ac:spMk id="162" creationId="{DC83FDE3-60DC-263D-E38A-7DF589FCE36C}"/>
          </ac:spMkLst>
        </pc:spChg>
        <pc:spChg chg="add mod ord">
          <ac:chgData name="FuZe Liu" userId="61e9612f6637ce6b" providerId="LiveId" clId="{979B906A-58BD-4CA1-8373-C392BEB5C3F3}" dt="2026-09-12T11:09:31.670" v="1906" actId="166"/>
          <ac:spMkLst>
            <pc:docMk/>
            <pc:sldMk cId="2150727825" sldId="2007581048"/>
            <ac:spMk id="168" creationId="{00B9F70C-EC29-DE08-4DD8-40E36C8E0354}"/>
          </ac:spMkLst>
        </pc:spChg>
        <pc:spChg chg="add mod ord">
          <ac:chgData name="FuZe Liu" userId="61e9612f6637ce6b" providerId="LiveId" clId="{979B906A-58BD-4CA1-8373-C392BEB5C3F3}" dt="2026-09-12T11:09:31.670" v="1906" actId="166"/>
          <ac:spMkLst>
            <pc:docMk/>
            <pc:sldMk cId="2150727825" sldId="2007581048"/>
            <ac:spMk id="187" creationId="{8517C628-7298-188A-1815-14C39F821C8F}"/>
          </ac:spMkLst>
        </pc:spChg>
        <pc:spChg chg="add mod ord">
          <ac:chgData name="FuZe Liu" userId="61e9612f6637ce6b" providerId="LiveId" clId="{979B906A-58BD-4CA1-8373-C392BEB5C3F3}" dt="2026-09-12T11:09:31.670" v="1906" actId="166"/>
          <ac:spMkLst>
            <pc:docMk/>
            <pc:sldMk cId="2150727825" sldId="2007581048"/>
            <ac:spMk id="189" creationId="{779A7C17-3D7E-2D7A-45BC-EFF9C1C6279B}"/>
          </ac:spMkLst>
        </pc:spChg>
        <pc:spChg chg="add mod ord">
          <ac:chgData name="FuZe Liu" userId="61e9612f6637ce6b" providerId="LiveId" clId="{979B906A-58BD-4CA1-8373-C392BEB5C3F3}" dt="2026-09-12T11:09:31.670" v="1906" actId="166"/>
          <ac:spMkLst>
            <pc:docMk/>
            <pc:sldMk cId="2150727825" sldId="2007581048"/>
            <ac:spMk id="191" creationId="{459841E5-B1C9-4DE8-E253-3BD7455FA1ED}"/>
          </ac:spMkLst>
        </pc:spChg>
        <pc:spChg chg="add mod ord">
          <ac:chgData name="FuZe Liu" userId="61e9612f6637ce6b" providerId="LiveId" clId="{979B906A-58BD-4CA1-8373-C392BEB5C3F3}" dt="2026-09-12T11:09:31.670" v="1906" actId="166"/>
          <ac:spMkLst>
            <pc:docMk/>
            <pc:sldMk cId="2150727825" sldId="2007581048"/>
            <ac:spMk id="192" creationId="{226E91BC-46B5-D8D2-0D31-4D5A3AE8961E}"/>
          </ac:spMkLst>
        </pc:spChg>
        <pc:spChg chg="add mod ord">
          <ac:chgData name="FuZe Liu" userId="61e9612f6637ce6b" providerId="LiveId" clId="{979B906A-58BD-4CA1-8373-C392BEB5C3F3}" dt="2026-09-12T11:09:31.670" v="1906" actId="166"/>
          <ac:spMkLst>
            <pc:docMk/>
            <pc:sldMk cId="2150727825" sldId="2007581048"/>
            <ac:spMk id="193" creationId="{CFC513D3-B61C-78BE-C358-A12DBCADE0CD}"/>
          </ac:spMkLst>
        </pc:spChg>
        <pc:spChg chg="mod ord topLvl">
          <ac:chgData name="FuZe Liu" userId="61e9612f6637ce6b" providerId="LiveId" clId="{979B906A-58BD-4CA1-8373-C392BEB5C3F3}" dt="2026-09-12T12:58:30.628" v="2853" actId="1076"/>
          <ac:spMkLst>
            <pc:docMk/>
            <pc:sldMk cId="2150727825" sldId="2007581048"/>
            <ac:spMk id="202" creationId="{F0901E07-4BE6-CB04-FE36-597408DD967D}"/>
          </ac:spMkLst>
        </pc:spChg>
        <pc:grpChg chg="add mod">
          <ac:chgData name="FuZe Liu" userId="61e9612f6637ce6b" providerId="LiveId" clId="{979B906A-58BD-4CA1-8373-C392BEB5C3F3}" dt="2026-09-12T12:59:06.843" v="2860" actId="1076"/>
          <ac:grpSpMkLst>
            <pc:docMk/>
            <pc:sldMk cId="2150727825" sldId="2007581048"/>
            <ac:grpSpMk id="183" creationId="{33290DEF-CAB2-26FF-F678-D2FFBF6BFF8A}"/>
          </ac:grpSpMkLst>
        </pc:grpChg>
        <pc:grpChg chg="add mod">
          <ac:chgData name="FuZe Liu" userId="61e9612f6637ce6b" providerId="LiveId" clId="{979B906A-58BD-4CA1-8373-C392BEB5C3F3}" dt="2026-09-12T12:59:06.843" v="2860" actId="1076"/>
          <ac:grpSpMkLst>
            <pc:docMk/>
            <pc:sldMk cId="2150727825" sldId="2007581048"/>
            <ac:grpSpMk id="184" creationId="{61991624-DBB7-D5F6-8A34-61C841B57725}"/>
          </ac:grpSpMkLst>
        </pc:grpChg>
        <pc:grpChg chg="add mod ord">
          <ac:chgData name="FuZe Liu" userId="61e9612f6637ce6b" providerId="LiveId" clId="{979B906A-58BD-4CA1-8373-C392BEB5C3F3}" dt="2026-09-12T12:59:06.843" v="2860" actId="1076"/>
          <ac:grpSpMkLst>
            <pc:docMk/>
            <pc:sldMk cId="2150727825" sldId="2007581048"/>
            <ac:grpSpMk id="185" creationId="{47EB4354-494C-C248-0A86-0B87AE4AEBA2}"/>
          </ac:grpSpMkLst>
        </pc:grpChg>
        <pc:picChg chg="mod">
          <ac:chgData name="FuZe Liu" userId="61e9612f6637ce6b" providerId="LiveId" clId="{979B906A-58BD-4CA1-8373-C392BEB5C3F3}" dt="2026-09-12T09:54:18.610" v="1435" actId="1076"/>
          <ac:picMkLst>
            <pc:docMk/>
            <pc:sldMk cId="2150727825" sldId="2007581048"/>
            <ac:picMk id="4" creationId="{560209AC-F5E5-B801-8C9A-E9057B9F3BB6}"/>
          </ac:picMkLst>
        </pc:picChg>
        <pc:picChg chg="add mod modCrop">
          <ac:chgData name="FuZe Liu" userId="61e9612f6637ce6b" providerId="LiveId" clId="{979B906A-58BD-4CA1-8373-C392BEB5C3F3}" dt="2026-09-12T12:58:47.441" v="2857" actId="14100"/>
          <ac:picMkLst>
            <pc:docMk/>
            <pc:sldMk cId="2150727825" sldId="2007581048"/>
            <ac:picMk id="176" creationId="{EB2C09B9-5C48-D898-3E5C-0785A8535D40}"/>
          </ac:picMkLst>
        </pc:picChg>
        <pc:picChg chg="add mod modCrop">
          <ac:chgData name="FuZe Liu" userId="61e9612f6637ce6b" providerId="LiveId" clId="{979B906A-58BD-4CA1-8373-C392BEB5C3F3}" dt="2026-09-12T10:15:13.981" v="1537" actId="164"/>
          <ac:picMkLst>
            <pc:docMk/>
            <pc:sldMk cId="2150727825" sldId="2007581048"/>
            <ac:picMk id="180" creationId="{301F6771-6969-3D91-1461-6475013169B5}"/>
          </ac:picMkLst>
        </pc:picChg>
        <pc:picChg chg="add mod modCrop">
          <ac:chgData name="FuZe Liu" userId="61e9612f6637ce6b" providerId="LiveId" clId="{979B906A-58BD-4CA1-8373-C392BEB5C3F3}" dt="2026-09-12T12:58:54.126" v="2859" actId="14100"/>
          <ac:picMkLst>
            <pc:docMk/>
            <pc:sldMk cId="2150727825" sldId="2007581048"/>
            <ac:picMk id="182" creationId="{7BC1ECBC-708E-A3AC-2AAB-0697300EDC39}"/>
          </ac:picMkLst>
        </pc:picChg>
        <pc:picChg chg="add mod ord">
          <ac:chgData name="FuZe Liu" userId="61e9612f6637ce6b" providerId="LiveId" clId="{979B906A-58BD-4CA1-8373-C392BEB5C3F3}" dt="2026-09-12T11:09:39.893" v="1907" actId="1076"/>
          <ac:picMkLst>
            <pc:docMk/>
            <pc:sldMk cId="2150727825" sldId="2007581048"/>
            <ac:picMk id="228" creationId="{F37421FF-1AE1-7140-5473-88687B48B9EC}"/>
          </ac:picMkLst>
        </pc:picChg>
        <pc:picChg chg="add mod ord">
          <ac:chgData name="FuZe Liu" userId="61e9612f6637ce6b" providerId="LiveId" clId="{979B906A-58BD-4CA1-8373-C392BEB5C3F3}" dt="2026-09-12T11:09:39.893" v="1907" actId="1076"/>
          <ac:picMkLst>
            <pc:docMk/>
            <pc:sldMk cId="2150727825" sldId="2007581048"/>
            <ac:picMk id="230" creationId="{582FAF95-D8FB-E485-52DD-EAC1630D30BA}"/>
          </ac:picMkLst>
        </pc:picChg>
      </pc:sldChg>
      <pc:sldChg chg="addSp delSp modSp add mod ord delAnim modAnim">
        <pc:chgData name="FuZe Liu" userId="61e9612f6637ce6b" providerId="LiveId" clId="{979B906A-58BD-4CA1-8373-C392BEB5C3F3}" dt="2026-09-13T11:55:54.018" v="4880" actId="478"/>
        <pc:sldMkLst>
          <pc:docMk/>
          <pc:sldMk cId="3984518162" sldId="2007581049"/>
        </pc:sldMkLst>
        <pc:spChg chg="add mod">
          <ac:chgData name="FuZe Liu" userId="61e9612f6637ce6b" providerId="LiveId" clId="{979B906A-58BD-4CA1-8373-C392BEB5C3F3}" dt="2026-09-12T11:55:11.418" v="2209" actId="1036"/>
          <ac:spMkLst>
            <pc:docMk/>
            <pc:sldMk cId="3984518162" sldId="2007581049"/>
            <ac:spMk id="2" creationId="{B658483D-01B9-E66D-EED6-6F2940F32466}"/>
          </ac:spMkLst>
        </pc:spChg>
        <pc:spChg chg="mod">
          <ac:chgData name="FuZe Liu" userId="61e9612f6637ce6b" providerId="LiveId" clId="{979B906A-58BD-4CA1-8373-C392BEB5C3F3}" dt="2026-09-12T10:43:24.074" v="1669" actId="20577"/>
          <ac:spMkLst>
            <pc:docMk/>
            <pc:sldMk cId="3984518162" sldId="2007581049"/>
            <ac:spMk id="5" creationId="{2302A67B-2F60-9FDF-04EA-F5AC5497875E}"/>
          </ac:spMkLst>
        </pc:spChg>
        <pc:spChg chg="add mod">
          <ac:chgData name="FuZe Liu" userId="61e9612f6637ce6b" providerId="LiveId" clId="{979B906A-58BD-4CA1-8373-C392BEB5C3F3}" dt="2026-09-12T12:07:47.113" v="2420" actId="207"/>
          <ac:spMkLst>
            <pc:docMk/>
            <pc:sldMk cId="3984518162" sldId="2007581049"/>
            <ac:spMk id="9" creationId="{64E88535-851F-A86D-DB75-FB6C7180BFE7}"/>
          </ac:spMkLst>
        </pc:spChg>
        <pc:spChg chg="add mod topLvl">
          <ac:chgData name="FuZe Liu" userId="61e9612f6637ce6b" providerId="LiveId" clId="{979B906A-58BD-4CA1-8373-C392BEB5C3F3}" dt="2026-09-12T11:37:54.215" v="2043" actId="1037"/>
          <ac:spMkLst>
            <pc:docMk/>
            <pc:sldMk cId="3984518162" sldId="2007581049"/>
            <ac:spMk id="253" creationId="{07625516-7DF9-DEC4-2436-031221DE92B8}"/>
          </ac:spMkLst>
        </pc:spChg>
        <pc:spChg chg="add mod">
          <ac:chgData name="FuZe Liu" userId="61e9612f6637ce6b" providerId="LiveId" clId="{979B906A-58BD-4CA1-8373-C392BEB5C3F3}" dt="2026-09-12T11:13:12.363" v="1972" actId="164"/>
          <ac:spMkLst>
            <pc:docMk/>
            <pc:sldMk cId="3984518162" sldId="2007581049"/>
            <ac:spMk id="266" creationId="{054F2419-E924-A541-755A-6B625F80E3AF}"/>
          </ac:spMkLst>
        </pc:spChg>
        <pc:spChg chg="mod ord topLvl">
          <ac:chgData name="FuZe Liu" userId="61e9612f6637ce6b" providerId="LiveId" clId="{979B906A-58BD-4CA1-8373-C392BEB5C3F3}" dt="2026-09-12T11:41:40.506" v="2078" actId="14100"/>
          <ac:spMkLst>
            <pc:docMk/>
            <pc:sldMk cId="3984518162" sldId="2007581049"/>
            <ac:spMk id="300" creationId="{0CFFA5AE-107F-5E59-CA13-148D846F3C9F}"/>
          </ac:spMkLst>
        </pc:spChg>
        <pc:spChg chg="mod ord topLvl">
          <ac:chgData name="FuZe Liu" userId="61e9612f6637ce6b" providerId="LiveId" clId="{979B906A-58BD-4CA1-8373-C392BEB5C3F3}" dt="2026-09-12T11:46:07.594" v="2135" actId="164"/>
          <ac:spMkLst>
            <pc:docMk/>
            <pc:sldMk cId="3984518162" sldId="2007581049"/>
            <ac:spMk id="303" creationId="{73074396-7B7E-EF59-6778-42019F875281}"/>
          </ac:spMkLst>
        </pc:spChg>
        <pc:spChg chg="mod ord topLvl">
          <ac:chgData name="FuZe Liu" userId="61e9612f6637ce6b" providerId="LiveId" clId="{979B906A-58BD-4CA1-8373-C392BEB5C3F3}" dt="2026-09-12T11:47:55.755" v="2167" actId="20577"/>
          <ac:spMkLst>
            <pc:docMk/>
            <pc:sldMk cId="3984518162" sldId="2007581049"/>
            <ac:spMk id="306" creationId="{120F2FB3-40CE-74EC-824A-06446BA4444F}"/>
          </ac:spMkLst>
        </pc:spChg>
        <pc:spChg chg="mod ord topLvl">
          <ac:chgData name="FuZe Liu" userId="61e9612f6637ce6b" providerId="LiveId" clId="{979B906A-58BD-4CA1-8373-C392BEB5C3F3}" dt="2026-09-12T11:40:17.565" v="2062" actId="164"/>
          <ac:spMkLst>
            <pc:docMk/>
            <pc:sldMk cId="3984518162" sldId="2007581049"/>
            <ac:spMk id="309" creationId="{26635BDA-C174-F027-5F70-8ADBB98AC570}"/>
          </ac:spMkLst>
        </pc:spChg>
        <pc:spChg chg="mod ord topLvl">
          <ac:chgData name="FuZe Liu" userId="61e9612f6637ce6b" providerId="LiveId" clId="{979B906A-58BD-4CA1-8373-C392BEB5C3F3}" dt="2026-09-12T11:44:46.338" v="2114" actId="164"/>
          <ac:spMkLst>
            <pc:docMk/>
            <pc:sldMk cId="3984518162" sldId="2007581049"/>
            <ac:spMk id="312" creationId="{39C0B52E-7940-E762-F517-0237BB33CB6F}"/>
          </ac:spMkLst>
        </pc:spChg>
        <pc:spChg chg="mod ord topLvl">
          <ac:chgData name="FuZe Liu" userId="61e9612f6637ce6b" providerId="LiveId" clId="{979B906A-58BD-4CA1-8373-C392BEB5C3F3}" dt="2026-09-12T11:46:23.631" v="2139" actId="164"/>
          <ac:spMkLst>
            <pc:docMk/>
            <pc:sldMk cId="3984518162" sldId="2007581049"/>
            <ac:spMk id="315" creationId="{C7339F16-793A-B8B4-834C-283ED7FFBF69}"/>
          </ac:spMkLst>
        </pc:spChg>
        <pc:spChg chg="mod ord topLvl">
          <ac:chgData name="FuZe Liu" userId="61e9612f6637ce6b" providerId="LiveId" clId="{979B906A-58BD-4CA1-8373-C392BEB5C3F3}" dt="2026-09-12T11:48:47.384" v="2186" actId="20577"/>
          <ac:spMkLst>
            <pc:docMk/>
            <pc:sldMk cId="3984518162" sldId="2007581049"/>
            <ac:spMk id="318" creationId="{7A60702A-2D2F-BFB0-BD77-D40436D573E0}"/>
          </ac:spMkLst>
        </pc:spChg>
        <pc:spChg chg="mod">
          <ac:chgData name="FuZe Liu" userId="61e9612f6637ce6b" providerId="LiveId" clId="{979B906A-58BD-4CA1-8373-C392BEB5C3F3}" dt="2026-09-12T12:02:26.454" v="2339" actId="165"/>
          <ac:spMkLst>
            <pc:docMk/>
            <pc:sldMk cId="3984518162" sldId="2007581049"/>
            <ac:spMk id="382" creationId="{95995113-C064-96D9-DB3F-191AC1469A11}"/>
          </ac:spMkLst>
        </pc:spChg>
        <pc:spChg chg="mod">
          <ac:chgData name="FuZe Liu" userId="61e9612f6637ce6b" providerId="LiveId" clId="{979B906A-58BD-4CA1-8373-C392BEB5C3F3}" dt="2026-09-12T12:02:26.454" v="2339" actId="165"/>
          <ac:spMkLst>
            <pc:docMk/>
            <pc:sldMk cId="3984518162" sldId="2007581049"/>
            <ac:spMk id="383" creationId="{47FD8609-4D24-0F86-50F2-01DBCCA0630E}"/>
          </ac:spMkLst>
        </pc:spChg>
        <pc:spChg chg="mod">
          <ac:chgData name="FuZe Liu" userId="61e9612f6637ce6b" providerId="LiveId" clId="{979B906A-58BD-4CA1-8373-C392BEB5C3F3}" dt="2026-09-12T12:04:40.576" v="2376" actId="1076"/>
          <ac:spMkLst>
            <pc:docMk/>
            <pc:sldMk cId="3984518162" sldId="2007581049"/>
            <ac:spMk id="384" creationId="{C50C09BC-2C49-89BA-417A-5F5AC8481CA6}"/>
          </ac:spMkLst>
        </pc:spChg>
        <pc:spChg chg="mod">
          <ac:chgData name="FuZe Liu" userId="61e9612f6637ce6b" providerId="LiveId" clId="{979B906A-58BD-4CA1-8373-C392BEB5C3F3}" dt="2026-09-12T12:02:26.454" v="2339" actId="165"/>
          <ac:spMkLst>
            <pc:docMk/>
            <pc:sldMk cId="3984518162" sldId="2007581049"/>
            <ac:spMk id="385" creationId="{5684DD74-147E-CBB6-AD1A-F28873D30649}"/>
          </ac:spMkLst>
        </pc:spChg>
        <pc:spChg chg="mod">
          <ac:chgData name="FuZe Liu" userId="61e9612f6637ce6b" providerId="LiveId" clId="{979B906A-58BD-4CA1-8373-C392BEB5C3F3}" dt="2026-09-12T12:02:26.454" v="2339" actId="165"/>
          <ac:spMkLst>
            <pc:docMk/>
            <pc:sldMk cId="3984518162" sldId="2007581049"/>
            <ac:spMk id="386" creationId="{32937868-8F41-D394-FC77-ED0E8BCA7D6B}"/>
          </ac:spMkLst>
        </pc:spChg>
        <pc:spChg chg="mod">
          <ac:chgData name="FuZe Liu" userId="61e9612f6637ce6b" providerId="LiveId" clId="{979B906A-58BD-4CA1-8373-C392BEB5C3F3}" dt="2026-09-12T12:02:26.454" v="2339" actId="165"/>
          <ac:spMkLst>
            <pc:docMk/>
            <pc:sldMk cId="3984518162" sldId="2007581049"/>
            <ac:spMk id="388" creationId="{40EC11B8-25DF-F872-F2EB-B48F876D315E}"/>
          </ac:spMkLst>
        </pc:spChg>
        <pc:spChg chg="mod">
          <ac:chgData name="FuZe Liu" userId="61e9612f6637ce6b" providerId="LiveId" clId="{979B906A-58BD-4CA1-8373-C392BEB5C3F3}" dt="2026-09-12T12:02:26.454" v="2339" actId="165"/>
          <ac:spMkLst>
            <pc:docMk/>
            <pc:sldMk cId="3984518162" sldId="2007581049"/>
            <ac:spMk id="396" creationId="{2041A223-B4AE-75D5-DC87-D9DEFB661300}"/>
          </ac:spMkLst>
        </pc:spChg>
        <pc:spChg chg="mod">
          <ac:chgData name="FuZe Liu" userId="61e9612f6637ce6b" providerId="LiveId" clId="{979B906A-58BD-4CA1-8373-C392BEB5C3F3}" dt="2026-09-12T12:05:18.912" v="2394" actId="1076"/>
          <ac:spMkLst>
            <pc:docMk/>
            <pc:sldMk cId="3984518162" sldId="2007581049"/>
            <ac:spMk id="397" creationId="{74F9E124-2FC5-E57D-BC76-C45A7F8CFAE3}"/>
          </ac:spMkLst>
        </pc:spChg>
        <pc:spChg chg="mod">
          <ac:chgData name="FuZe Liu" userId="61e9612f6637ce6b" providerId="LiveId" clId="{979B906A-58BD-4CA1-8373-C392BEB5C3F3}" dt="2026-09-12T12:02:26.454" v="2339" actId="165"/>
          <ac:spMkLst>
            <pc:docMk/>
            <pc:sldMk cId="3984518162" sldId="2007581049"/>
            <ac:spMk id="398" creationId="{D2B0C9C2-7807-4576-0270-391D801F0CC1}"/>
          </ac:spMkLst>
        </pc:spChg>
        <pc:spChg chg="mod">
          <ac:chgData name="FuZe Liu" userId="61e9612f6637ce6b" providerId="LiveId" clId="{979B906A-58BD-4CA1-8373-C392BEB5C3F3}" dt="2026-09-12T12:02:26.454" v="2339" actId="165"/>
          <ac:spMkLst>
            <pc:docMk/>
            <pc:sldMk cId="3984518162" sldId="2007581049"/>
            <ac:spMk id="399" creationId="{09B2F0E5-B991-D7C2-77EF-C42273D54E93}"/>
          </ac:spMkLst>
        </pc:spChg>
        <pc:spChg chg="mod">
          <ac:chgData name="FuZe Liu" userId="61e9612f6637ce6b" providerId="LiveId" clId="{979B906A-58BD-4CA1-8373-C392BEB5C3F3}" dt="2026-09-12T12:02:26.454" v="2339" actId="165"/>
          <ac:spMkLst>
            <pc:docMk/>
            <pc:sldMk cId="3984518162" sldId="2007581049"/>
            <ac:spMk id="405" creationId="{8FC1B621-E63D-479F-877D-6639EC4CCABA}"/>
          </ac:spMkLst>
        </pc:spChg>
        <pc:spChg chg="mod">
          <ac:chgData name="FuZe Liu" userId="61e9612f6637ce6b" providerId="LiveId" clId="{979B906A-58BD-4CA1-8373-C392BEB5C3F3}" dt="2026-09-12T12:04:57.172" v="2383" actId="1076"/>
          <ac:spMkLst>
            <pc:docMk/>
            <pc:sldMk cId="3984518162" sldId="2007581049"/>
            <ac:spMk id="406" creationId="{CAE4CC17-C702-BF89-0357-8BE240777C55}"/>
          </ac:spMkLst>
        </pc:spChg>
        <pc:spChg chg="mod">
          <ac:chgData name="FuZe Liu" userId="61e9612f6637ce6b" providerId="LiveId" clId="{979B906A-58BD-4CA1-8373-C392BEB5C3F3}" dt="2026-09-12T12:02:26.454" v="2339" actId="165"/>
          <ac:spMkLst>
            <pc:docMk/>
            <pc:sldMk cId="3984518162" sldId="2007581049"/>
            <ac:spMk id="410" creationId="{74CB9EEF-BA96-21A3-0DEC-950809743857}"/>
          </ac:spMkLst>
        </pc:spChg>
        <pc:spChg chg="mod">
          <ac:chgData name="FuZe Liu" userId="61e9612f6637ce6b" providerId="LiveId" clId="{979B906A-58BD-4CA1-8373-C392BEB5C3F3}" dt="2026-09-12T12:02:52.561" v="2343" actId="571"/>
          <ac:spMkLst>
            <pc:docMk/>
            <pc:sldMk cId="3984518162" sldId="2007581049"/>
            <ac:spMk id="412" creationId="{1CDC836C-2167-FABD-569E-06ED020EB0C5}"/>
          </ac:spMkLst>
        </pc:spChg>
        <pc:spChg chg="mod">
          <ac:chgData name="FuZe Liu" userId="61e9612f6637ce6b" providerId="LiveId" clId="{979B906A-58BD-4CA1-8373-C392BEB5C3F3}" dt="2026-09-12T12:02:52.561" v="2343" actId="571"/>
          <ac:spMkLst>
            <pc:docMk/>
            <pc:sldMk cId="3984518162" sldId="2007581049"/>
            <ac:spMk id="413" creationId="{059FAA51-87CF-50B2-6D38-54295E87398E}"/>
          </ac:spMkLst>
        </pc:spChg>
        <pc:spChg chg="mod">
          <ac:chgData name="FuZe Liu" userId="61e9612f6637ce6b" providerId="LiveId" clId="{979B906A-58BD-4CA1-8373-C392BEB5C3F3}" dt="2026-09-12T12:03:32.324" v="2354" actId="571"/>
          <ac:spMkLst>
            <pc:docMk/>
            <pc:sldMk cId="3984518162" sldId="2007581049"/>
            <ac:spMk id="418" creationId="{5DC65E6E-FE34-771F-E351-B3A1E1B2F083}"/>
          </ac:spMkLst>
        </pc:spChg>
        <pc:spChg chg="mod">
          <ac:chgData name="FuZe Liu" userId="61e9612f6637ce6b" providerId="LiveId" clId="{979B906A-58BD-4CA1-8373-C392BEB5C3F3}" dt="2026-09-12T12:05:51.322" v="2407" actId="1076"/>
          <ac:spMkLst>
            <pc:docMk/>
            <pc:sldMk cId="3984518162" sldId="2007581049"/>
            <ac:spMk id="420" creationId="{F9811947-0D90-0340-B42E-A488AA708C24}"/>
          </ac:spMkLst>
        </pc:spChg>
        <pc:spChg chg="mod">
          <ac:chgData name="FuZe Liu" userId="61e9612f6637ce6b" providerId="LiveId" clId="{979B906A-58BD-4CA1-8373-C392BEB5C3F3}" dt="2026-09-12T12:03:32.324" v="2354" actId="571"/>
          <ac:spMkLst>
            <pc:docMk/>
            <pc:sldMk cId="3984518162" sldId="2007581049"/>
            <ac:spMk id="423" creationId="{1E9876C7-6889-B28D-07F7-BD3678D48024}"/>
          </ac:spMkLst>
        </pc:spChg>
        <pc:spChg chg="mod">
          <ac:chgData name="FuZe Liu" userId="61e9612f6637ce6b" providerId="LiveId" clId="{979B906A-58BD-4CA1-8373-C392BEB5C3F3}" dt="2026-09-12T12:03:32.324" v="2354" actId="571"/>
          <ac:spMkLst>
            <pc:docMk/>
            <pc:sldMk cId="3984518162" sldId="2007581049"/>
            <ac:spMk id="424" creationId="{2FE89D90-193B-FC47-D906-6BA052C86C30}"/>
          </ac:spMkLst>
        </pc:spChg>
        <pc:spChg chg="mod">
          <ac:chgData name="FuZe Liu" userId="61e9612f6637ce6b" providerId="LiveId" clId="{979B906A-58BD-4CA1-8373-C392BEB5C3F3}" dt="2026-09-12T12:06:08.170" v="2413" actId="1076"/>
          <ac:spMkLst>
            <pc:docMk/>
            <pc:sldMk cId="3984518162" sldId="2007581049"/>
            <ac:spMk id="430" creationId="{B41A0CB4-C08F-B4FC-14B6-94919429F3AB}"/>
          </ac:spMkLst>
        </pc:spChg>
        <pc:spChg chg="mod">
          <ac:chgData name="FuZe Liu" userId="61e9612f6637ce6b" providerId="LiveId" clId="{979B906A-58BD-4CA1-8373-C392BEB5C3F3}" dt="2026-09-12T12:03:32.324" v="2354" actId="571"/>
          <ac:spMkLst>
            <pc:docMk/>
            <pc:sldMk cId="3984518162" sldId="2007581049"/>
            <ac:spMk id="431" creationId="{35207E3C-CF88-225F-711F-A344DD5B82FA}"/>
          </ac:spMkLst>
        </pc:spChg>
        <pc:spChg chg="mod">
          <ac:chgData name="FuZe Liu" userId="61e9612f6637ce6b" providerId="LiveId" clId="{979B906A-58BD-4CA1-8373-C392BEB5C3F3}" dt="2026-09-12T12:03:32.324" v="2354" actId="571"/>
          <ac:spMkLst>
            <pc:docMk/>
            <pc:sldMk cId="3984518162" sldId="2007581049"/>
            <ac:spMk id="441" creationId="{740DBE67-C424-4B0A-A544-4D76B56D87EC}"/>
          </ac:spMkLst>
        </pc:spChg>
        <pc:spChg chg="mod">
          <ac:chgData name="FuZe Liu" userId="61e9612f6637ce6b" providerId="LiveId" clId="{979B906A-58BD-4CA1-8373-C392BEB5C3F3}" dt="2026-09-12T12:03:32.324" v="2354" actId="571"/>
          <ac:spMkLst>
            <pc:docMk/>
            <pc:sldMk cId="3984518162" sldId="2007581049"/>
            <ac:spMk id="442" creationId="{7C260886-3A3D-F61E-21DA-526C12869062}"/>
          </ac:spMkLst>
        </pc:spChg>
        <pc:spChg chg="mod">
          <ac:chgData name="FuZe Liu" userId="61e9612f6637ce6b" providerId="LiveId" clId="{979B906A-58BD-4CA1-8373-C392BEB5C3F3}" dt="2026-09-12T12:05:35.658" v="2401" actId="1076"/>
          <ac:spMkLst>
            <pc:docMk/>
            <pc:sldMk cId="3984518162" sldId="2007581049"/>
            <ac:spMk id="443" creationId="{E7F0408F-E480-F8E1-7CEB-30580C9BD094}"/>
          </ac:spMkLst>
        </pc:spChg>
        <pc:spChg chg="mod">
          <ac:chgData name="FuZe Liu" userId="61e9612f6637ce6b" providerId="LiveId" clId="{979B906A-58BD-4CA1-8373-C392BEB5C3F3}" dt="2026-09-12T12:03:32.324" v="2354" actId="571"/>
          <ac:spMkLst>
            <pc:docMk/>
            <pc:sldMk cId="3984518162" sldId="2007581049"/>
            <ac:spMk id="446" creationId="{5025D53B-6670-95DC-A7B1-BF0D859EE9AB}"/>
          </ac:spMkLst>
        </pc:spChg>
        <pc:spChg chg="mod">
          <ac:chgData name="FuZe Liu" userId="61e9612f6637ce6b" providerId="LiveId" clId="{979B906A-58BD-4CA1-8373-C392BEB5C3F3}" dt="2026-09-12T12:03:32.324" v="2354" actId="571"/>
          <ac:spMkLst>
            <pc:docMk/>
            <pc:sldMk cId="3984518162" sldId="2007581049"/>
            <ac:spMk id="447" creationId="{4FA392AC-0407-D67B-7A9F-3A6D23B973C0}"/>
          </ac:spMkLst>
        </pc:spChg>
        <pc:spChg chg="mod">
          <ac:chgData name="FuZe Liu" userId="61e9612f6637ce6b" providerId="LiveId" clId="{979B906A-58BD-4CA1-8373-C392BEB5C3F3}" dt="2026-09-12T12:03:32.324" v="2354" actId="571"/>
          <ac:spMkLst>
            <pc:docMk/>
            <pc:sldMk cId="3984518162" sldId="2007581049"/>
            <ac:spMk id="450" creationId="{2CBBD3F4-8CA0-8F13-62EF-4E4DE688B649}"/>
          </ac:spMkLst>
        </pc:spChg>
        <pc:spChg chg="mod">
          <ac:chgData name="FuZe Liu" userId="61e9612f6637ce6b" providerId="LiveId" clId="{979B906A-58BD-4CA1-8373-C392BEB5C3F3}" dt="2026-09-12T12:03:41.609" v="2355" actId="571"/>
          <ac:spMkLst>
            <pc:docMk/>
            <pc:sldMk cId="3984518162" sldId="2007581049"/>
            <ac:spMk id="452" creationId="{B5F66D43-6A1D-8DEE-1B04-CB4E3106CEF6}"/>
          </ac:spMkLst>
        </pc:spChg>
        <pc:spChg chg="mod">
          <ac:chgData name="FuZe Liu" userId="61e9612f6637ce6b" providerId="LiveId" clId="{979B906A-58BD-4CA1-8373-C392BEB5C3F3}" dt="2026-09-12T12:03:41.609" v="2355" actId="571"/>
          <ac:spMkLst>
            <pc:docMk/>
            <pc:sldMk cId="3984518162" sldId="2007581049"/>
            <ac:spMk id="453" creationId="{D2DC5D22-3D40-F540-86C7-6E8B3DA7DAF7}"/>
          </ac:spMkLst>
        </pc:spChg>
        <pc:spChg chg="add mod ord">
          <ac:chgData name="FuZe Liu" userId="61e9612f6637ce6b" providerId="LiveId" clId="{979B906A-58BD-4CA1-8373-C392BEB5C3F3}" dt="2026-09-12T12:09:47.322" v="2437" actId="1076"/>
          <ac:spMkLst>
            <pc:docMk/>
            <pc:sldMk cId="3984518162" sldId="2007581049"/>
            <ac:spMk id="455" creationId="{7447E12D-0773-7AFD-5980-1D2D6A549A79}"/>
          </ac:spMkLst>
        </pc:spChg>
        <pc:spChg chg="mod topLvl">
          <ac:chgData name="FuZe Liu" userId="61e9612f6637ce6b" providerId="LiveId" clId="{979B906A-58BD-4CA1-8373-C392BEB5C3F3}" dt="2026-09-12T12:09:34.767" v="2434" actId="478"/>
          <ac:spMkLst>
            <pc:docMk/>
            <pc:sldMk cId="3984518162" sldId="2007581049"/>
            <ac:spMk id="458" creationId="{8B8F7CB3-BF24-F952-B0DF-30C0D2AE4277}"/>
          </ac:spMkLst>
        </pc:spChg>
        <pc:spChg chg="add mod">
          <ac:chgData name="FuZe Liu" userId="61e9612f6637ce6b" providerId="LiveId" clId="{979B906A-58BD-4CA1-8373-C392BEB5C3F3}" dt="2026-09-12T12:11:20.554" v="2448" actId="1076"/>
          <ac:spMkLst>
            <pc:docMk/>
            <pc:sldMk cId="3984518162" sldId="2007581049"/>
            <ac:spMk id="461" creationId="{75FDEE89-5684-A3CC-D3D2-BFF81C7DB2C4}"/>
          </ac:spMkLst>
        </pc:spChg>
        <pc:grpChg chg="add mod">
          <ac:chgData name="FuZe Liu" userId="61e9612f6637ce6b" providerId="LiveId" clId="{979B906A-58BD-4CA1-8373-C392BEB5C3F3}" dt="2026-09-12T11:40:17.565" v="2062" actId="164"/>
          <ac:grpSpMkLst>
            <pc:docMk/>
            <pc:sldMk cId="3984518162" sldId="2007581049"/>
            <ac:grpSpMk id="14" creationId="{82344F23-FC0B-F700-E7A2-12623A7CD235}"/>
          </ac:grpSpMkLst>
        </pc:grpChg>
        <pc:grpChg chg="add mod">
          <ac:chgData name="FuZe Liu" userId="61e9612f6637ce6b" providerId="LiveId" clId="{979B906A-58BD-4CA1-8373-C392BEB5C3F3}" dt="2026-09-12T11:44:46.338" v="2114" actId="164"/>
          <ac:grpSpMkLst>
            <pc:docMk/>
            <pc:sldMk cId="3984518162" sldId="2007581049"/>
            <ac:grpSpMk id="19" creationId="{D45FA43B-4EEE-0D25-BEC9-10F85F0E214F}"/>
          </ac:grpSpMkLst>
        </pc:grpChg>
        <pc:grpChg chg="add mod">
          <ac:chgData name="FuZe Liu" userId="61e9612f6637ce6b" providerId="LiveId" clId="{979B906A-58BD-4CA1-8373-C392BEB5C3F3}" dt="2026-09-12T11:46:07.594" v="2135" actId="164"/>
          <ac:grpSpMkLst>
            <pc:docMk/>
            <pc:sldMk cId="3984518162" sldId="2007581049"/>
            <ac:grpSpMk id="20" creationId="{1D4ABBEC-0372-5397-430D-3AF8E8FA5CE7}"/>
          </ac:grpSpMkLst>
        </pc:grpChg>
        <pc:grpChg chg="add mod">
          <ac:chgData name="FuZe Liu" userId="61e9612f6637ce6b" providerId="LiveId" clId="{979B906A-58BD-4CA1-8373-C392BEB5C3F3}" dt="2026-09-12T11:46:23.631" v="2139" actId="164"/>
          <ac:grpSpMkLst>
            <pc:docMk/>
            <pc:sldMk cId="3984518162" sldId="2007581049"/>
            <ac:grpSpMk id="21" creationId="{D7F630D5-7305-50FD-F626-9B46E4BE0975}"/>
          </ac:grpSpMkLst>
        </pc:grpChg>
        <pc:grpChg chg="add mod">
          <ac:chgData name="FuZe Liu" userId="61e9612f6637ce6b" providerId="LiveId" clId="{979B906A-58BD-4CA1-8373-C392BEB5C3F3}" dt="2026-09-12T11:47:45.224" v="2152" actId="164"/>
          <ac:grpSpMkLst>
            <pc:docMk/>
            <pc:sldMk cId="3984518162" sldId="2007581049"/>
            <ac:grpSpMk id="26" creationId="{2F60763D-360A-5FFE-99A7-0BA50F90D7BA}"/>
          </ac:grpSpMkLst>
        </pc:grpChg>
        <pc:grpChg chg="add mod">
          <ac:chgData name="FuZe Liu" userId="61e9612f6637ce6b" providerId="LiveId" clId="{979B906A-58BD-4CA1-8373-C392BEB5C3F3}" dt="2026-09-12T11:48:42.196" v="2177" actId="164"/>
          <ac:grpSpMkLst>
            <pc:docMk/>
            <pc:sldMk cId="3984518162" sldId="2007581049"/>
            <ac:grpSpMk id="27" creationId="{D0DBA516-CE15-0E15-B0F9-1E5A30CF4664}"/>
          </ac:grpSpMkLst>
        </pc:grpChg>
        <pc:grpChg chg="add mod">
          <ac:chgData name="FuZe Liu" userId="61e9612f6637ce6b" providerId="LiveId" clId="{979B906A-58BD-4CA1-8373-C392BEB5C3F3}" dt="2026-09-12T11:37:54.215" v="2043" actId="1037"/>
          <ac:grpSpMkLst>
            <pc:docMk/>
            <pc:sldMk cId="3984518162" sldId="2007581049"/>
            <ac:grpSpMk id="267" creationId="{B8DF60E1-27C8-C987-94DB-A9EEE52594D1}"/>
          </ac:grpSpMkLst>
        </pc:grpChg>
        <pc:grpChg chg="mod">
          <ac:chgData name="FuZe Liu" userId="61e9612f6637ce6b" providerId="LiveId" clId="{979B906A-58BD-4CA1-8373-C392BEB5C3F3}" dt="2026-09-12T12:06:22.696" v="2414" actId="164"/>
          <ac:grpSpMkLst>
            <pc:docMk/>
            <pc:sldMk cId="3984518162" sldId="2007581049"/>
            <ac:grpSpMk id="375" creationId="{BADF1B22-663D-1DC7-4FC1-CC9B8D44456C}"/>
          </ac:grpSpMkLst>
        </pc:grpChg>
        <pc:grpChg chg="mod">
          <ac:chgData name="FuZe Liu" userId="61e9612f6637ce6b" providerId="LiveId" clId="{979B906A-58BD-4CA1-8373-C392BEB5C3F3}" dt="2026-09-12T12:06:22.696" v="2414" actId="164"/>
          <ac:grpSpMkLst>
            <pc:docMk/>
            <pc:sldMk cId="3984518162" sldId="2007581049"/>
            <ac:grpSpMk id="376" creationId="{FB984D4C-E997-E3F5-1A7B-1E1ABC1037FE}"/>
          </ac:grpSpMkLst>
        </pc:grpChg>
        <pc:grpChg chg="mod">
          <ac:chgData name="FuZe Liu" userId="61e9612f6637ce6b" providerId="LiveId" clId="{979B906A-58BD-4CA1-8373-C392BEB5C3F3}" dt="2026-09-12T12:02:38.570" v="2340" actId="14100"/>
          <ac:grpSpMkLst>
            <pc:docMk/>
            <pc:sldMk cId="3984518162" sldId="2007581049"/>
            <ac:grpSpMk id="377" creationId="{3E059296-BE8E-EC69-7681-DF6D355B7626}"/>
          </ac:grpSpMkLst>
        </pc:grpChg>
        <pc:grpChg chg="mod">
          <ac:chgData name="FuZe Liu" userId="61e9612f6637ce6b" providerId="LiveId" clId="{979B906A-58BD-4CA1-8373-C392BEB5C3F3}" dt="2026-09-12T12:06:22.696" v="2414" actId="164"/>
          <ac:grpSpMkLst>
            <pc:docMk/>
            <pc:sldMk cId="3984518162" sldId="2007581049"/>
            <ac:grpSpMk id="379" creationId="{6EDFE685-6973-A49F-3348-3888D2C4F3EE}"/>
          </ac:grpSpMkLst>
        </pc:grpChg>
        <pc:grpChg chg="add mod">
          <ac:chgData name="FuZe Liu" userId="61e9612f6637ce6b" providerId="LiveId" clId="{979B906A-58BD-4CA1-8373-C392BEB5C3F3}" dt="2026-09-12T12:06:22.696" v="2414" actId="164"/>
          <ac:grpSpMkLst>
            <pc:docMk/>
            <pc:sldMk cId="3984518162" sldId="2007581049"/>
            <ac:grpSpMk id="411" creationId="{9B9E39CF-ECE5-73AC-27FD-231648E43FD3}"/>
          </ac:grpSpMkLst>
        </pc:grpChg>
        <pc:grpChg chg="mod">
          <ac:chgData name="FuZe Liu" userId="61e9612f6637ce6b" providerId="LiveId" clId="{979B906A-58BD-4CA1-8373-C392BEB5C3F3}" dt="2026-09-12T12:06:22.696" v="2414" actId="164"/>
          <ac:grpSpMkLst>
            <pc:docMk/>
            <pc:sldMk cId="3984518162" sldId="2007581049"/>
            <ac:grpSpMk id="415" creationId="{5851E20A-FA30-F575-5BBB-CCB67A5ED3DD}"/>
          </ac:grpSpMkLst>
        </pc:grpChg>
        <pc:grpChg chg="mod">
          <ac:chgData name="FuZe Liu" userId="61e9612f6637ce6b" providerId="LiveId" clId="{979B906A-58BD-4CA1-8373-C392BEB5C3F3}" dt="2026-09-12T12:06:22.696" v="2414" actId="164"/>
          <ac:grpSpMkLst>
            <pc:docMk/>
            <pc:sldMk cId="3984518162" sldId="2007581049"/>
            <ac:grpSpMk id="435" creationId="{25DEE438-8868-054E-4A4A-DB87E9C7AC13}"/>
          </ac:grpSpMkLst>
        </pc:grpChg>
        <pc:grpChg chg="mod">
          <ac:chgData name="FuZe Liu" userId="61e9612f6637ce6b" providerId="LiveId" clId="{979B906A-58BD-4CA1-8373-C392BEB5C3F3}" dt="2026-09-12T12:06:22.696" v="2414" actId="164"/>
          <ac:grpSpMkLst>
            <pc:docMk/>
            <pc:sldMk cId="3984518162" sldId="2007581049"/>
            <ac:grpSpMk id="438" creationId="{A8595D4D-634D-2257-C97D-AA74C799D069}"/>
          </ac:grpSpMkLst>
        </pc:grpChg>
        <pc:grpChg chg="mod">
          <ac:chgData name="FuZe Liu" userId="61e9612f6637ce6b" providerId="LiveId" clId="{979B906A-58BD-4CA1-8373-C392BEB5C3F3}" dt="2026-09-12T12:06:22.696" v="2414" actId="164"/>
          <ac:grpSpMkLst>
            <pc:docMk/>
            <pc:sldMk cId="3984518162" sldId="2007581049"/>
            <ac:grpSpMk id="448" creationId="{29CBD099-C8A3-9DDC-6BB2-DBD254E824B5}"/>
          </ac:grpSpMkLst>
        </pc:grpChg>
        <pc:grpChg chg="add mod">
          <ac:chgData name="FuZe Liu" userId="61e9612f6637ce6b" providerId="LiveId" clId="{979B906A-58BD-4CA1-8373-C392BEB5C3F3}" dt="2026-09-12T12:06:22.696" v="2414" actId="164"/>
          <ac:grpSpMkLst>
            <pc:docMk/>
            <pc:sldMk cId="3984518162" sldId="2007581049"/>
            <ac:grpSpMk id="451" creationId="{AB15F83D-2FCD-26BF-BE6C-9CC1E79F5365}"/>
          </ac:grpSpMkLst>
        </pc:grpChg>
        <pc:grpChg chg="add mod">
          <ac:chgData name="FuZe Liu" userId="61e9612f6637ce6b" providerId="LiveId" clId="{979B906A-58BD-4CA1-8373-C392BEB5C3F3}" dt="2026-09-12T12:06:30.137" v="2415" actId="1076"/>
          <ac:grpSpMkLst>
            <pc:docMk/>
            <pc:sldMk cId="3984518162" sldId="2007581049"/>
            <ac:grpSpMk id="454" creationId="{72091190-2D83-1508-1A59-3BA2B4A082E6}"/>
          </ac:grpSpMkLst>
        </pc:grpChg>
        <pc:picChg chg="add mod">
          <ac:chgData name="FuZe Liu" userId="61e9612f6637ce6b" providerId="LiveId" clId="{979B906A-58BD-4CA1-8373-C392BEB5C3F3}" dt="2026-09-12T11:40:17.565" v="2062" actId="164"/>
          <ac:picMkLst>
            <pc:docMk/>
            <pc:sldMk cId="3984518162" sldId="2007581049"/>
            <ac:picMk id="3" creationId="{5F87D281-D485-D287-E840-CB41D4BC0261}"/>
          </ac:picMkLst>
        </pc:picChg>
        <pc:picChg chg="mod">
          <ac:chgData name="FuZe Liu" userId="61e9612f6637ce6b" providerId="LiveId" clId="{979B906A-58BD-4CA1-8373-C392BEB5C3F3}" dt="2026-09-12T12:02:58.089" v="2345" actId="1076"/>
          <ac:picMkLst>
            <pc:docMk/>
            <pc:sldMk cId="3984518162" sldId="2007581049"/>
            <ac:picMk id="4" creationId="{27A2FFD1-4D43-08F0-50A1-F8A2C7C53A45}"/>
          </ac:picMkLst>
        </pc:picChg>
        <pc:picChg chg="add mod">
          <ac:chgData name="FuZe Liu" userId="61e9612f6637ce6b" providerId="LiveId" clId="{979B906A-58BD-4CA1-8373-C392BEB5C3F3}" dt="2026-09-12T11:41:11.786" v="2077" actId="1076"/>
          <ac:picMkLst>
            <pc:docMk/>
            <pc:sldMk cId="3984518162" sldId="2007581049"/>
            <ac:picMk id="10" creationId="{13D5BABA-47E2-60B1-F6DB-12F2A09F102F}"/>
          </ac:picMkLst>
        </pc:picChg>
        <pc:picChg chg="add mod">
          <ac:chgData name="FuZe Liu" userId="61e9612f6637ce6b" providerId="LiveId" clId="{979B906A-58BD-4CA1-8373-C392BEB5C3F3}" dt="2026-09-12T11:44:46.338" v="2114" actId="164"/>
          <ac:picMkLst>
            <pc:docMk/>
            <pc:sldMk cId="3984518162" sldId="2007581049"/>
            <ac:picMk id="13" creationId="{80520A54-29D7-9872-D25B-E6A0A0FC47C8}"/>
          </ac:picMkLst>
        </pc:picChg>
        <pc:picChg chg="add mod">
          <ac:chgData name="FuZe Liu" userId="61e9612f6637ce6b" providerId="LiveId" clId="{979B906A-58BD-4CA1-8373-C392BEB5C3F3}" dt="2026-09-12T11:46:07.594" v="2135" actId="164"/>
          <ac:picMkLst>
            <pc:docMk/>
            <pc:sldMk cId="3984518162" sldId="2007581049"/>
            <ac:picMk id="16" creationId="{503C2EB6-5022-C254-3437-0628D9AA321E}"/>
          </ac:picMkLst>
        </pc:picChg>
        <pc:picChg chg="add mod">
          <ac:chgData name="FuZe Liu" userId="61e9612f6637ce6b" providerId="LiveId" clId="{979B906A-58BD-4CA1-8373-C392BEB5C3F3}" dt="2026-09-12T11:46:23.631" v="2139" actId="164"/>
          <ac:picMkLst>
            <pc:docMk/>
            <pc:sldMk cId="3984518162" sldId="2007581049"/>
            <ac:picMk id="18" creationId="{C977620F-7588-8C29-BEF2-7F171D0B29DF}"/>
          </ac:picMkLst>
        </pc:picChg>
        <pc:picChg chg="add mod">
          <ac:chgData name="FuZe Liu" userId="61e9612f6637ce6b" providerId="LiveId" clId="{979B906A-58BD-4CA1-8373-C392BEB5C3F3}" dt="2026-09-12T11:47:45.224" v="2152" actId="164"/>
          <ac:picMkLst>
            <pc:docMk/>
            <pc:sldMk cId="3984518162" sldId="2007581049"/>
            <ac:picMk id="23" creationId="{890A49B4-7855-5C9F-9972-DBE691EF5C86}"/>
          </ac:picMkLst>
        </pc:picChg>
        <pc:picChg chg="add mod">
          <ac:chgData name="FuZe Liu" userId="61e9612f6637ce6b" providerId="LiveId" clId="{979B906A-58BD-4CA1-8373-C392BEB5C3F3}" dt="2026-09-12T11:48:42.196" v="2177" actId="164"/>
          <ac:picMkLst>
            <pc:docMk/>
            <pc:sldMk cId="3984518162" sldId="2007581049"/>
            <ac:picMk id="25" creationId="{B655B7C8-B1A0-39F5-04C7-44259F7DCC0F}"/>
          </ac:picMkLst>
        </pc:picChg>
        <pc:picChg chg="add mod">
          <ac:chgData name="FuZe Liu" userId="61e9612f6637ce6b" providerId="LiveId" clId="{979B906A-58BD-4CA1-8373-C392BEB5C3F3}" dt="2026-09-12T11:13:12.363" v="1972" actId="164"/>
          <ac:picMkLst>
            <pc:docMk/>
            <pc:sldMk cId="3984518162" sldId="2007581049"/>
            <ac:picMk id="262" creationId="{FAB411F6-4305-57B3-A9D2-6C1F6878CEE2}"/>
          </ac:picMkLst>
        </pc:picChg>
        <pc:picChg chg="add mod">
          <ac:chgData name="FuZe Liu" userId="61e9612f6637ce6b" providerId="LiveId" clId="{979B906A-58BD-4CA1-8373-C392BEB5C3F3}" dt="2026-09-12T12:12:13.455" v="2450" actId="1076"/>
          <ac:picMkLst>
            <pc:docMk/>
            <pc:sldMk cId="3984518162" sldId="2007581049"/>
            <ac:picMk id="462" creationId="{71F5353C-0649-6FD2-9503-E8BF325194BF}"/>
          </ac:picMkLst>
        </pc:picChg>
        <pc:picChg chg="add mod">
          <ac:chgData name="FuZe Liu" userId="61e9612f6637ce6b" providerId="LiveId" clId="{979B906A-58BD-4CA1-8373-C392BEB5C3F3}" dt="2026-09-12T12:12:17.467" v="2451" actId="1076"/>
          <ac:picMkLst>
            <pc:docMk/>
            <pc:sldMk cId="3984518162" sldId="2007581049"/>
            <ac:picMk id="463" creationId="{B58B8493-DAD7-B92C-FA0F-5D3C85903B34}"/>
          </ac:picMkLst>
        </pc:picChg>
      </pc:sldChg>
      <pc:sldChg chg="addSp delSp modSp add mod ord delAnim modAnim">
        <pc:chgData name="FuZe Liu" userId="61e9612f6637ce6b" providerId="LiveId" clId="{979B906A-58BD-4CA1-8373-C392BEB5C3F3}" dt="2026-09-13T11:55:59.875" v="4881" actId="478"/>
        <pc:sldMkLst>
          <pc:docMk/>
          <pc:sldMk cId="2002145087" sldId="2007581050"/>
        </pc:sldMkLst>
        <pc:spChg chg="mod">
          <ac:chgData name="FuZe Liu" userId="61e9612f6637ce6b" providerId="LiveId" clId="{979B906A-58BD-4CA1-8373-C392BEB5C3F3}" dt="2026-09-12T12:14:45.122" v="2504" actId="20577"/>
          <ac:spMkLst>
            <pc:docMk/>
            <pc:sldMk cId="2002145087" sldId="2007581050"/>
            <ac:spMk id="5" creationId="{4D241E4B-96A8-3E25-1EA6-A2E9B7EA673F}"/>
          </ac:spMkLst>
        </pc:spChg>
        <pc:spChg chg="mod">
          <ac:chgData name="FuZe Liu" userId="61e9612f6637ce6b" providerId="LiveId" clId="{979B906A-58BD-4CA1-8373-C392BEB5C3F3}" dt="2026-09-12T12:15:28.421" v="2510" actId="14100"/>
          <ac:spMkLst>
            <pc:docMk/>
            <pc:sldMk cId="2002145087" sldId="2007581050"/>
            <ac:spMk id="9" creationId="{A5C793A6-8BF6-4D52-F282-F83E41F2588D}"/>
          </ac:spMkLst>
        </pc:spChg>
        <pc:spChg chg="mod">
          <ac:chgData name="FuZe Liu" userId="61e9612f6637ce6b" providerId="LiveId" clId="{979B906A-58BD-4CA1-8373-C392BEB5C3F3}" dt="2026-09-12T12:49:18.130" v="2794"/>
          <ac:spMkLst>
            <pc:docMk/>
            <pc:sldMk cId="2002145087" sldId="2007581050"/>
            <ac:spMk id="247" creationId="{47705B15-872F-C1CE-5634-C8BDE7498E40}"/>
          </ac:spMkLst>
        </pc:spChg>
        <pc:spChg chg="mod">
          <ac:chgData name="FuZe Liu" userId="61e9612f6637ce6b" providerId="LiveId" clId="{979B906A-58BD-4CA1-8373-C392BEB5C3F3}" dt="2026-09-12T12:50:52.995" v="2813" actId="1076"/>
          <ac:spMkLst>
            <pc:docMk/>
            <pc:sldMk cId="2002145087" sldId="2007581050"/>
            <ac:spMk id="248" creationId="{61129DC1-F50C-0B1A-0D70-418589094381}"/>
          </ac:spMkLst>
        </pc:spChg>
        <pc:spChg chg="mod">
          <ac:chgData name="FuZe Liu" userId="61e9612f6637ce6b" providerId="LiveId" clId="{979B906A-58BD-4CA1-8373-C392BEB5C3F3}" dt="2026-09-12T12:50:27.158" v="2806"/>
          <ac:spMkLst>
            <pc:docMk/>
            <pc:sldMk cId="2002145087" sldId="2007581050"/>
            <ac:spMk id="250" creationId="{5229DFFA-E1FD-7931-636E-491EF6E67E1B}"/>
          </ac:spMkLst>
        </pc:spChg>
        <pc:spChg chg="mod">
          <ac:chgData name="FuZe Liu" userId="61e9612f6637ce6b" providerId="LiveId" clId="{979B906A-58BD-4CA1-8373-C392BEB5C3F3}" dt="2026-09-12T12:50:44.781" v="2810" actId="1076"/>
          <ac:spMkLst>
            <pc:docMk/>
            <pc:sldMk cId="2002145087" sldId="2007581050"/>
            <ac:spMk id="251" creationId="{B5FC8E36-B4DB-98D2-2514-573E955A1468}"/>
          </ac:spMkLst>
        </pc:spChg>
        <pc:spChg chg="mod">
          <ac:chgData name="FuZe Liu" userId="61e9612f6637ce6b" providerId="LiveId" clId="{979B906A-58BD-4CA1-8373-C392BEB5C3F3}" dt="2026-09-12T12:48:16.817" v="2759"/>
          <ac:spMkLst>
            <pc:docMk/>
            <pc:sldMk cId="2002145087" sldId="2007581050"/>
            <ac:spMk id="254" creationId="{7B4225B3-7FB4-9333-4DBC-5272C6D7E49F}"/>
          </ac:spMkLst>
        </pc:spChg>
        <pc:spChg chg="mod">
          <ac:chgData name="FuZe Liu" userId="61e9612f6637ce6b" providerId="LiveId" clId="{979B906A-58BD-4CA1-8373-C392BEB5C3F3}" dt="2026-09-12T12:51:04.268" v="2816" actId="1076"/>
          <ac:spMkLst>
            <pc:docMk/>
            <pc:sldMk cId="2002145087" sldId="2007581050"/>
            <ac:spMk id="255" creationId="{87489DB0-5F32-CA47-D2ED-9D930F83CDC7}"/>
          </ac:spMkLst>
        </pc:spChg>
        <pc:spChg chg="mod">
          <ac:chgData name="FuZe Liu" userId="61e9612f6637ce6b" providerId="LiveId" clId="{979B906A-58BD-4CA1-8373-C392BEB5C3F3}" dt="2026-09-12T12:47:17.400" v="2729"/>
          <ac:spMkLst>
            <pc:docMk/>
            <pc:sldMk cId="2002145087" sldId="2007581050"/>
            <ac:spMk id="260" creationId="{F6905E45-A098-8BE7-4546-37BF7D0EA73E}"/>
          </ac:spMkLst>
        </pc:spChg>
        <pc:spChg chg="mod">
          <ac:chgData name="FuZe Liu" userId="61e9612f6637ce6b" providerId="LiveId" clId="{979B906A-58BD-4CA1-8373-C392BEB5C3F3}" dt="2026-09-12T12:47:17.400" v="2729"/>
          <ac:spMkLst>
            <pc:docMk/>
            <pc:sldMk cId="2002145087" sldId="2007581050"/>
            <ac:spMk id="261" creationId="{A09625DE-E60A-0F8B-1248-BF43BADEBA13}"/>
          </ac:spMkLst>
        </pc:spChg>
        <pc:spChg chg="mod">
          <ac:chgData name="FuZe Liu" userId="61e9612f6637ce6b" providerId="LiveId" clId="{979B906A-58BD-4CA1-8373-C392BEB5C3F3}" dt="2026-09-12T12:48:37.136" v="2764" actId="403"/>
          <ac:spMkLst>
            <pc:docMk/>
            <pc:sldMk cId="2002145087" sldId="2007581050"/>
            <ac:spMk id="265" creationId="{3A40F545-D792-17A6-9B17-A76C77124ECB}"/>
          </ac:spMkLst>
        </pc:spChg>
        <pc:spChg chg="mod ord topLvl">
          <ac:chgData name="FuZe Liu" userId="61e9612f6637ce6b" providerId="LiveId" clId="{979B906A-58BD-4CA1-8373-C392BEB5C3F3}" dt="2026-09-12T12:19:03.357" v="2582" actId="164"/>
          <ac:spMkLst>
            <pc:docMk/>
            <pc:sldMk cId="2002145087" sldId="2007581050"/>
            <ac:spMk id="266" creationId="{478F68A1-2E70-9A80-01CC-A182FA397CCD}"/>
          </ac:spMkLst>
        </pc:spChg>
        <pc:spChg chg="mod">
          <ac:chgData name="FuZe Liu" userId="61e9612f6637ce6b" providerId="LiveId" clId="{979B906A-58BD-4CA1-8373-C392BEB5C3F3}" dt="2026-09-12T12:47:17.400" v="2729"/>
          <ac:spMkLst>
            <pc:docMk/>
            <pc:sldMk cId="2002145087" sldId="2007581050"/>
            <ac:spMk id="271" creationId="{2C6DDF38-B66C-D283-E810-BC0B4BA05156}"/>
          </ac:spMkLst>
        </pc:spChg>
        <pc:spChg chg="mod">
          <ac:chgData name="FuZe Liu" userId="61e9612f6637ce6b" providerId="LiveId" clId="{979B906A-58BD-4CA1-8373-C392BEB5C3F3}" dt="2026-09-12T12:49:06.620" v="2793" actId="1076"/>
          <ac:spMkLst>
            <pc:docMk/>
            <pc:sldMk cId="2002145087" sldId="2007581050"/>
            <ac:spMk id="275" creationId="{D58C16D9-DACD-7CED-C925-E51057A91ABD}"/>
          </ac:spMkLst>
        </pc:spChg>
        <pc:spChg chg="mod">
          <ac:chgData name="FuZe Liu" userId="61e9612f6637ce6b" providerId="LiveId" clId="{979B906A-58BD-4CA1-8373-C392BEB5C3F3}" dt="2026-09-12T12:47:17.400" v="2729"/>
          <ac:spMkLst>
            <pc:docMk/>
            <pc:sldMk cId="2002145087" sldId="2007581050"/>
            <ac:spMk id="276" creationId="{7EA7AB5A-F686-C707-E4E3-2A5E81725A45}"/>
          </ac:spMkLst>
        </pc:spChg>
        <pc:spChg chg="mod">
          <ac:chgData name="FuZe Liu" userId="61e9612f6637ce6b" providerId="LiveId" clId="{979B906A-58BD-4CA1-8373-C392BEB5C3F3}" dt="2026-09-12T12:47:17.400" v="2729"/>
          <ac:spMkLst>
            <pc:docMk/>
            <pc:sldMk cId="2002145087" sldId="2007581050"/>
            <ac:spMk id="277" creationId="{678EDE0F-A101-5A16-B50E-CE380A715D77}"/>
          </ac:spMkLst>
        </pc:spChg>
        <pc:spChg chg="mod">
          <ac:chgData name="FuZe Liu" userId="61e9612f6637ce6b" providerId="LiveId" clId="{979B906A-58BD-4CA1-8373-C392BEB5C3F3}" dt="2026-09-12T12:47:17.400" v="2729"/>
          <ac:spMkLst>
            <pc:docMk/>
            <pc:sldMk cId="2002145087" sldId="2007581050"/>
            <ac:spMk id="279" creationId="{A040D424-27A0-0D5F-4773-46EC659ADDEA}"/>
          </ac:spMkLst>
        </pc:spChg>
        <pc:spChg chg="mod">
          <ac:chgData name="FuZe Liu" userId="61e9612f6637ce6b" providerId="LiveId" clId="{979B906A-58BD-4CA1-8373-C392BEB5C3F3}" dt="2026-09-12T12:50:15.150" v="2805" actId="1076"/>
          <ac:spMkLst>
            <pc:docMk/>
            <pc:sldMk cId="2002145087" sldId="2007581050"/>
            <ac:spMk id="283" creationId="{90BC01B4-3143-43AC-2E5C-1FC1C5CFB04E}"/>
          </ac:spMkLst>
        </pc:spChg>
        <pc:spChg chg="mod">
          <ac:chgData name="FuZe Liu" userId="61e9612f6637ce6b" providerId="LiveId" clId="{979B906A-58BD-4CA1-8373-C392BEB5C3F3}" dt="2026-09-12T12:50:05.656" v="2803"/>
          <ac:spMkLst>
            <pc:docMk/>
            <pc:sldMk cId="2002145087" sldId="2007581050"/>
            <ac:spMk id="284" creationId="{109717F6-5DF0-B6E2-34AC-05EF29CD1792}"/>
          </ac:spMkLst>
        </pc:spChg>
        <pc:spChg chg="mod">
          <ac:chgData name="FuZe Liu" userId="61e9612f6637ce6b" providerId="LiveId" clId="{979B906A-58BD-4CA1-8373-C392BEB5C3F3}" dt="2026-09-12T12:50:05.656" v="2803"/>
          <ac:spMkLst>
            <pc:docMk/>
            <pc:sldMk cId="2002145087" sldId="2007581050"/>
            <ac:spMk id="285" creationId="{F249AABF-7838-377B-A52E-3001BAAC3D76}"/>
          </ac:spMkLst>
        </pc:spChg>
        <pc:spChg chg="mod ord">
          <ac:chgData name="FuZe Liu" userId="61e9612f6637ce6b" providerId="LiveId" clId="{979B906A-58BD-4CA1-8373-C392BEB5C3F3}" dt="2026-09-12T12:18:58.169" v="2581" actId="164"/>
          <ac:spMkLst>
            <pc:docMk/>
            <pc:sldMk cId="2002145087" sldId="2007581050"/>
            <ac:spMk id="300" creationId="{E7A4A2D1-9136-1B91-DDD5-2984F8D66EA4}"/>
          </ac:spMkLst>
        </pc:spChg>
        <pc:spChg chg="mod ord topLvl">
          <ac:chgData name="FuZe Liu" userId="61e9612f6637ce6b" providerId="LiveId" clId="{979B906A-58BD-4CA1-8373-C392BEB5C3F3}" dt="2026-09-12T12:42:11.541" v="2639" actId="166"/>
          <ac:spMkLst>
            <pc:docMk/>
            <pc:sldMk cId="2002145087" sldId="2007581050"/>
            <ac:spMk id="303" creationId="{F0744300-1F2E-8D7E-7AEB-DE83F3119E71}"/>
          </ac:spMkLst>
        </pc:spChg>
        <pc:spChg chg="mod ord topLvl">
          <ac:chgData name="FuZe Liu" userId="61e9612f6637ce6b" providerId="LiveId" clId="{979B906A-58BD-4CA1-8373-C392BEB5C3F3}" dt="2026-09-12T12:43:27.646" v="2691" actId="166"/>
          <ac:spMkLst>
            <pc:docMk/>
            <pc:sldMk cId="2002145087" sldId="2007581050"/>
            <ac:spMk id="306" creationId="{198BBF69-33D9-9A07-E379-55220FE3A23B}"/>
          </ac:spMkLst>
        </pc:spChg>
        <pc:spChg chg="mod ord topLvl">
          <ac:chgData name="FuZe Liu" userId="61e9612f6637ce6b" providerId="LiveId" clId="{979B906A-58BD-4CA1-8373-C392BEB5C3F3}" dt="2026-09-12T12:19:48.591" v="2600" actId="20577"/>
          <ac:spMkLst>
            <pc:docMk/>
            <pc:sldMk cId="2002145087" sldId="2007581050"/>
            <ac:spMk id="309" creationId="{3C92C2E6-4EFF-FA56-751C-3BB9AC8772A7}"/>
          </ac:spMkLst>
        </pc:spChg>
        <pc:spChg chg="mod ord topLvl">
          <ac:chgData name="FuZe Liu" userId="61e9612f6637ce6b" providerId="LiveId" clId="{979B906A-58BD-4CA1-8373-C392BEB5C3F3}" dt="2026-09-12T12:41:16.460" v="2618" actId="20577"/>
          <ac:spMkLst>
            <pc:docMk/>
            <pc:sldMk cId="2002145087" sldId="2007581050"/>
            <ac:spMk id="312" creationId="{27AAD7F3-B0EE-8C0F-00EB-96AC7EA1D27F}"/>
          </ac:spMkLst>
        </pc:spChg>
        <pc:spChg chg="mod ord topLvl">
          <ac:chgData name="FuZe Liu" userId="61e9612f6637ce6b" providerId="LiveId" clId="{979B906A-58BD-4CA1-8373-C392BEB5C3F3}" dt="2026-09-12T12:42:50.883" v="2672" actId="20577"/>
          <ac:spMkLst>
            <pc:docMk/>
            <pc:sldMk cId="2002145087" sldId="2007581050"/>
            <ac:spMk id="315" creationId="{ECA297F8-2432-06E7-45A3-EF9D99B6D57B}"/>
          </ac:spMkLst>
        </pc:spChg>
        <pc:spChg chg="mod ord topLvl">
          <ac:chgData name="FuZe Liu" userId="61e9612f6637ce6b" providerId="LiveId" clId="{979B906A-58BD-4CA1-8373-C392BEB5C3F3}" dt="2026-09-12T12:44:11.698" v="2719" actId="166"/>
          <ac:spMkLst>
            <pc:docMk/>
            <pc:sldMk cId="2002145087" sldId="2007581050"/>
            <ac:spMk id="318" creationId="{97E9688A-E7FC-9D48-BEE0-56E214ECB745}"/>
          </ac:spMkLst>
        </pc:spChg>
        <pc:grpChg chg="add mod">
          <ac:chgData name="FuZe Liu" userId="61e9612f6637ce6b" providerId="LiveId" clId="{979B906A-58BD-4CA1-8373-C392BEB5C3F3}" dt="2026-09-12T12:18:58.169" v="2581" actId="164"/>
          <ac:grpSpMkLst>
            <pc:docMk/>
            <pc:sldMk cId="2002145087" sldId="2007581050"/>
            <ac:grpSpMk id="30" creationId="{A26E2CF4-03EE-F514-7EB2-A5B49F54320D}"/>
          </ac:grpSpMkLst>
        </pc:grpChg>
        <pc:grpChg chg="add mod">
          <ac:chgData name="FuZe Liu" userId="61e9612f6637ce6b" providerId="LiveId" clId="{979B906A-58BD-4CA1-8373-C392BEB5C3F3}" dt="2026-09-12T12:19:03.357" v="2582" actId="164"/>
          <ac:grpSpMkLst>
            <pc:docMk/>
            <pc:sldMk cId="2002145087" sldId="2007581050"/>
            <ac:grpSpMk id="31" creationId="{932D5CD9-4E7B-63BA-D5CA-D9148DBBEE42}"/>
          </ac:grpSpMkLst>
        </pc:grpChg>
        <pc:grpChg chg="mod">
          <ac:chgData name="FuZe Liu" userId="61e9612f6637ce6b" providerId="LiveId" clId="{979B906A-58BD-4CA1-8373-C392BEB5C3F3}" dt="2026-09-12T12:49:37.024" v="2799" actId="1076"/>
          <ac:grpSpMkLst>
            <pc:docMk/>
            <pc:sldMk cId="2002145087" sldId="2007581050"/>
            <ac:grpSpMk id="246" creationId="{E59DC1F3-44D4-055E-6A6F-4508B2D6E7BC}"/>
          </ac:grpSpMkLst>
        </pc:grpChg>
        <pc:grpChg chg="mod">
          <ac:chgData name="FuZe Liu" userId="61e9612f6637ce6b" providerId="LiveId" clId="{979B906A-58BD-4CA1-8373-C392BEB5C3F3}" dt="2026-09-12T12:50:27.158" v="2806"/>
          <ac:grpSpMkLst>
            <pc:docMk/>
            <pc:sldMk cId="2002145087" sldId="2007581050"/>
            <ac:grpSpMk id="249" creationId="{E714FFB4-C4CD-4C35-4E0E-454E31A3B596}"/>
          </ac:grpSpMkLst>
        </pc:grpChg>
        <pc:grpChg chg="mod">
          <ac:chgData name="FuZe Liu" userId="61e9612f6637ce6b" providerId="LiveId" clId="{979B906A-58BD-4CA1-8373-C392BEB5C3F3}" dt="2026-09-12T12:48:16.817" v="2759"/>
          <ac:grpSpMkLst>
            <pc:docMk/>
            <pc:sldMk cId="2002145087" sldId="2007581050"/>
            <ac:grpSpMk id="252" creationId="{FD40E7F3-1A24-BBE1-3ED3-8E97A0AAC3DB}"/>
          </ac:grpSpMkLst>
        </pc:grpChg>
        <pc:grpChg chg="mod">
          <ac:chgData name="FuZe Liu" userId="61e9612f6637ce6b" providerId="LiveId" clId="{979B906A-58BD-4CA1-8373-C392BEB5C3F3}" dt="2026-09-12T12:47:21.537" v="2730" actId="1076"/>
          <ac:grpSpMkLst>
            <pc:docMk/>
            <pc:sldMk cId="2002145087" sldId="2007581050"/>
            <ac:grpSpMk id="256" creationId="{BE2196EC-048D-3012-EFDF-8AF0D8AC02C3}"/>
          </ac:grpSpMkLst>
        </pc:grpChg>
        <pc:grpChg chg="mod">
          <ac:chgData name="FuZe Liu" userId="61e9612f6637ce6b" providerId="LiveId" clId="{979B906A-58BD-4CA1-8373-C392BEB5C3F3}" dt="2026-09-12T12:47:21.537" v="2730" actId="1076"/>
          <ac:grpSpMkLst>
            <pc:docMk/>
            <pc:sldMk cId="2002145087" sldId="2007581050"/>
            <ac:grpSpMk id="259" creationId="{905F5977-E1B8-6C53-4B34-731363E0246C}"/>
          </ac:grpSpMkLst>
        </pc:grpChg>
        <pc:grpChg chg="mod">
          <ac:chgData name="FuZe Liu" userId="61e9612f6637ce6b" providerId="LiveId" clId="{979B906A-58BD-4CA1-8373-C392BEB5C3F3}" dt="2026-09-12T12:47:21.537" v="2730" actId="1076"/>
          <ac:grpSpMkLst>
            <pc:docMk/>
            <pc:sldMk cId="2002145087" sldId="2007581050"/>
            <ac:grpSpMk id="263" creationId="{52D3E410-4C6A-D042-2661-BC1F2F761131}"/>
          </ac:grpSpMkLst>
        </pc:grpChg>
        <pc:grpChg chg="mod">
          <ac:chgData name="FuZe Liu" userId="61e9612f6637ce6b" providerId="LiveId" clId="{979B906A-58BD-4CA1-8373-C392BEB5C3F3}" dt="2026-09-12T12:47:21.537" v="2730" actId="1076"/>
          <ac:grpSpMkLst>
            <pc:docMk/>
            <pc:sldMk cId="2002145087" sldId="2007581050"/>
            <ac:grpSpMk id="270" creationId="{1EC39195-3830-0E40-B9AC-4A3E70126B70}"/>
          </ac:grpSpMkLst>
        </pc:grpChg>
        <pc:grpChg chg="mod">
          <ac:chgData name="FuZe Liu" userId="61e9612f6637ce6b" providerId="LiveId" clId="{979B906A-58BD-4CA1-8373-C392BEB5C3F3}" dt="2026-09-12T12:47:21.537" v="2730" actId="1076"/>
          <ac:grpSpMkLst>
            <pc:docMk/>
            <pc:sldMk cId="2002145087" sldId="2007581050"/>
            <ac:grpSpMk id="273" creationId="{117D87FA-796D-0757-BC12-8A5BD6A2D5F2}"/>
          </ac:grpSpMkLst>
        </pc:grpChg>
        <pc:grpChg chg="mod">
          <ac:chgData name="FuZe Liu" userId="61e9612f6637ce6b" providerId="LiveId" clId="{979B906A-58BD-4CA1-8373-C392BEB5C3F3}" dt="2026-09-12T12:47:21.537" v="2730" actId="1076"/>
          <ac:grpSpMkLst>
            <pc:docMk/>
            <pc:sldMk cId="2002145087" sldId="2007581050"/>
            <ac:grpSpMk id="278" creationId="{0ED095D2-AC32-B4C3-DFCC-CC35D5854026}"/>
          </ac:grpSpMkLst>
        </pc:grpChg>
        <pc:grpChg chg="mod">
          <ac:chgData name="FuZe Liu" userId="61e9612f6637ce6b" providerId="LiveId" clId="{979B906A-58BD-4CA1-8373-C392BEB5C3F3}" dt="2026-09-12T12:50:05.656" v="2803"/>
          <ac:grpSpMkLst>
            <pc:docMk/>
            <pc:sldMk cId="2002145087" sldId="2007581050"/>
            <ac:grpSpMk id="281" creationId="{6F71BF30-9082-DFE9-C4DE-09580B09E49C}"/>
          </ac:grpSpMkLst>
        </pc:grpChg>
        <pc:grpChg chg="mod">
          <ac:chgData name="FuZe Liu" userId="61e9612f6637ce6b" providerId="LiveId" clId="{979B906A-58BD-4CA1-8373-C392BEB5C3F3}" dt="2026-09-12T12:50:05.656" v="2803"/>
          <ac:grpSpMkLst>
            <pc:docMk/>
            <pc:sldMk cId="2002145087" sldId="2007581050"/>
            <ac:grpSpMk id="282" creationId="{53BB233E-BB75-9958-DFD3-7FE2E50F9C19}"/>
          </ac:grpSpMkLst>
        </pc:grpChg>
        <pc:picChg chg="add mod">
          <ac:chgData name="FuZe Liu" userId="61e9612f6637ce6b" providerId="LiveId" clId="{979B906A-58BD-4CA1-8373-C392BEB5C3F3}" dt="2026-09-12T12:19:03.357" v="2582" actId="164"/>
          <ac:picMkLst>
            <pc:docMk/>
            <pc:sldMk cId="2002145087" sldId="2007581050"/>
            <ac:picMk id="11" creationId="{A5554095-C68B-D6D8-D701-DE42742B1B63}"/>
          </ac:picMkLst>
        </pc:picChg>
        <pc:picChg chg="add mod">
          <ac:chgData name="FuZe Liu" userId="61e9612f6637ce6b" providerId="LiveId" clId="{979B906A-58BD-4CA1-8373-C392BEB5C3F3}" dt="2026-09-12T12:18:58.169" v="2581" actId="164"/>
          <ac:picMkLst>
            <pc:docMk/>
            <pc:sldMk cId="2002145087" sldId="2007581050"/>
            <ac:picMk id="12" creationId="{C1C71FE7-D83D-E4B7-E24A-58E088EC2395}"/>
          </ac:picMkLst>
        </pc:picChg>
        <pc:picChg chg="add mod">
          <ac:chgData name="FuZe Liu" userId="61e9612f6637ce6b" providerId="LiveId" clId="{979B906A-58BD-4CA1-8373-C392BEB5C3F3}" dt="2026-09-12T12:42:18.428" v="2641" actId="14100"/>
          <ac:picMkLst>
            <pc:docMk/>
            <pc:sldMk cId="2002145087" sldId="2007581050"/>
            <ac:picMk id="15" creationId="{CECD28F7-C2FA-E511-50D9-184FE97F99EB}"/>
          </ac:picMkLst>
        </pc:picChg>
        <pc:picChg chg="add mod">
          <ac:chgData name="FuZe Liu" userId="61e9612f6637ce6b" providerId="LiveId" clId="{979B906A-58BD-4CA1-8373-C392BEB5C3F3}" dt="2026-09-12T12:43:38.795" v="2694" actId="14100"/>
          <ac:picMkLst>
            <pc:docMk/>
            <pc:sldMk cId="2002145087" sldId="2007581050"/>
            <ac:picMk id="17" creationId="{6FEF24EB-00C7-9ACF-2B44-D0B307000EE7}"/>
          </ac:picMkLst>
        </pc:picChg>
        <pc:picChg chg="add mod">
          <ac:chgData name="FuZe Liu" userId="61e9612f6637ce6b" providerId="LiveId" clId="{979B906A-58BD-4CA1-8373-C392BEB5C3F3}" dt="2026-09-12T12:19:32.985" v="2588" actId="14100"/>
          <ac:picMkLst>
            <pc:docMk/>
            <pc:sldMk cId="2002145087" sldId="2007581050"/>
            <ac:picMk id="22" creationId="{8E72D211-FB1D-4B43-6649-DCE425D975E1}"/>
          </ac:picMkLst>
        </pc:picChg>
        <pc:picChg chg="add mod">
          <ac:chgData name="FuZe Liu" userId="61e9612f6637ce6b" providerId="LiveId" clId="{979B906A-58BD-4CA1-8373-C392BEB5C3F3}" dt="2026-09-12T12:41:39.826" v="2621" actId="14100"/>
          <ac:picMkLst>
            <pc:docMk/>
            <pc:sldMk cId="2002145087" sldId="2007581050"/>
            <ac:picMk id="24" creationId="{08E0A2C8-F348-6A93-C034-CF5907C926E0}"/>
          </ac:picMkLst>
        </pc:picChg>
        <pc:picChg chg="add mod">
          <ac:chgData name="FuZe Liu" userId="61e9612f6637ce6b" providerId="LiveId" clId="{979B906A-58BD-4CA1-8373-C392BEB5C3F3}" dt="2026-09-12T12:43:00.747" v="2675" actId="14100"/>
          <ac:picMkLst>
            <pc:docMk/>
            <pc:sldMk cId="2002145087" sldId="2007581050"/>
            <ac:picMk id="28" creationId="{3AFAD390-F17E-217C-7A7B-DE84CDE37457}"/>
          </ac:picMkLst>
        </pc:picChg>
        <pc:picChg chg="add mod">
          <ac:chgData name="FuZe Liu" userId="61e9612f6637ce6b" providerId="LiveId" clId="{979B906A-58BD-4CA1-8373-C392BEB5C3F3}" dt="2026-09-12T12:44:21.043" v="2722" actId="14100"/>
          <ac:picMkLst>
            <pc:docMk/>
            <pc:sldMk cId="2002145087" sldId="2007581050"/>
            <ac:picMk id="29" creationId="{7B8B9EA3-8EC8-7CEB-212F-518195E21566}"/>
          </ac:picMkLst>
        </pc:picChg>
        <pc:picChg chg="ord">
          <ac:chgData name="FuZe Liu" userId="61e9612f6637ce6b" providerId="LiveId" clId="{979B906A-58BD-4CA1-8373-C392BEB5C3F3}" dt="2026-09-12T12:43:41.191" v="2695" actId="166"/>
          <ac:picMkLst>
            <pc:docMk/>
            <pc:sldMk cId="2002145087" sldId="2007581050"/>
            <ac:picMk id="462" creationId="{B99B76E7-8767-D632-104F-14C1C0D7F48C}"/>
          </ac:picMkLst>
        </pc:picChg>
        <pc:picChg chg="ord">
          <ac:chgData name="FuZe Liu" userId="61e9612f6637ce6b" providerId="LiveId" clId="{979B906A-58BD-4CA1-8373-C392BEB5C3F3}" dt="2026-09-12T12:17:45.937" v="2542" actId="166"/>
          <ac:picMkLst>
            <pc:docMk/>
            <pc:sldMk cId="2002145087" sldId="2007581050"/>
            <ac:picMk id="463" creationId="{7DB8BE3D-7C8E-7577-2910-491C68211B06}"/>
          </ac:picMkLst>
        </pc:picChg>
      </pc:sldChg>
      <pc:sldChg chg="addSp delSp modSp add mod modAnim">
        <pc:chgData name="FuZe Liu" userId="61e9612f6637ce6b" providerId="LiveId" clId="{979B906A-58BD-4CA1-8373-C392BEB5C3F3}" dt="2026-09-13T11:55:45.243" v="4878" actId="478"/>
        <pc:sldMkLst>
          <pc:docMk/>
          <pc:sldMk cId="2812131187" sldId="2007581051"/>
        </pc:sldMkLst>
        <pc:spChg chg="mod">
          <ac:chgData name="FuZe Liu" userId="61e9612f6637ce6b" providerId="LiveId" clId="{979B906A-58BD-4CA1-8373-C392BEB5C3F3}" dt="2026-09-12T12:52:12.483" v="2840" actId="20577"/>
          <ac:spMkLst>
            <pc:docMk/>
            <pc:sldMk cId="2812131187" sldId="2007581051"/>
            <ac:spMk id="5" creationId="{FA412058-3B48-170F-A615-FE8D67FE3961}"/>
          </ac:spMkLst>
        </pc:spChg>
        <pc:spChg chg="add">
          <ac:chgData name="FuZe Liu" userId="61e9612f6637ce6b" providerId="LiveId" clId="{979B906A-58BD-4CA1-8373-C392BEB5C3F3}" dt="2026-09-12T12:59:59.202" v="2863" actId="22"/>
          <ac:spMkLst>
            <pc:docMk/>
            <pc:sldMk cId="2812131187" sldId="2007581051"/>
            <ac:spMk id="18" creationId="{6A05B495-9B42-4789-6834-4E2A82109D7E}"/>
          </ac:spMkLst>
        </pc:spChg>
        <pc:spChg chg="add mod">
          <ac:chgData name="FuZe Liu" userId="61e9612f6637ce6b" providerId="LiveId" clId="{979B906A-58BD-4CA1-8373-C392BEB5C3F3}" dt="2026-09-12T13:00:23.467" v="2867" actId="14100"/>
          <ac:spMkLst>
            <pc:docMk/>
            <pc:sldMk cId="2812131187" sldId="2007581051"/>
            <ac:spMk id="20" creationId="{49BDAEEC-CCC0-010F-A614-70BEA147EAC4}"/>
          </ac:spMkLst>
        </pc:spChg>
        <pc:spChg chg="mod">
          <ac:chgData name="FuZe Liu" userId="61e9612f6637ce6b" providerId="LiveId" clId="{979B906A-58BD-4CA1-8373-C392BEB5C3F3}" dt="2026-09-12T18:08:04.409" v="2956" actId="1076"/>
          <ac:spMkLst>
            <pc:docMk/>
            <pc:sldMk cId="2812131187" sldId="2007581051"/>
            <ac:spMk id="576" creationId="{B11C783F-A630-A0E3-4BDC-91C3DC4DEB70}"/>
          </ac:spMkLst>
        </pc:spChg>
        <pc:spChg chg="mod">
          <ac:chgData name="FuZe Liu" userId="61e9612f6637ce6b" providerId="LiveId" clId="{979B906A-58BD-4CA1-8373-C392BEB5C3F3}" dt="2026-09-12T18:08:12.387" v="2958" actId="1076"/>
          <ac:spMkLst>
            <pc:docMk/>
            <pc:sldMk cId="2812131187" sldId="2007581051"/>
            <ac:spMk id="587" creationId="{270B2DBB-D57B-4D7A-A0D7-4676F3B9364C}"/>
          </ac:spMkLst>
        </pc:spChg>
        <pc:spChg chg="mod">
          <ac:chgData name="FuZe Liu" userId="61e9612f6637ce6b" providerId="LiveId" clId="{979B906A-58BD-4CA1-8373-C392BEB5C3F3}" dt="2026-09-12T18:08:08.962" v="2957" actId="1076"/>
          <ac:spMkLst>
            <pc:docMk/>
            <pc:sldMk cId="2812131187" sldId="2007581051"/>
            <ac:spMk id="596" creationId="{5A217FFC-841C-A1B0-FA75-C5A0313C066F}"/>
          </ac:spMkLst>
        </pc:spChg>
        <pc:spChg chg="mod">
          <ac:chgData name="FuZe Liu" userId="61e9612f6637ce6b" providerId="LiveId" clId="{979B906A-58BD-4CA1-8373-C392BEB5C3F3}" dt="2026-09-12T13:04:19.825" v="2900" actId="165"/>
          <ac:spMkLst>
            <pc:docMk/>
            <pc:sldMk cId="2812131187" sldId="2007581051"/>
            <ac:spMk id="599" creationId="{24E429B1-126A-9DDC-0E0A-E850474D817D}"/>
          </ac:spMkLst>
        </pc:spChg>
        <pc:spChg chg="mod">
          <ac:chgData name="FuZe Liu" userId="61e9612f6637ce6b" providerId="LiveId" clId="{979B906A-58BD-4CA1-8373-C392BEB5C3F3}" dt="2026-09-12T18:07:10.115" v="2953" actId="571"/>
          <ac:spMkLst>
            <pc:docMk/>
            <pc:sldMk cId="2812131187" sldId="2007581051"/>
            <ac:spMk id="608" creationId="{D3339422-081A-5BE5-B897-4E0DCCCD5722}"/>
          </ac:spMkLst>
        </pc:spChg>
        <pc:spChg chg="mod">
          <ac:chgData name="FuZe Liu" userId="61e9612f6637ce6b" providerId="LiveId" clId="{979B906A-58BD-4CA1-8373-C392BEB5C3F3}" dt="2026-09-12T18:07:10.115" v="2953" actId="571"/>
          <ac:spMkLst>
            <pc:docMk/>
            <pc:sldMk cId="2812131187" sldId="2007581051"/>
            <ac:spMk id="609" creationId="{238DC486-F319-BD56-EB1E-41617CEEE492}"/>
          </ac:spMkLst>
        </pc:spChg>
        <pc:spChg chg="mod">
          <ac:chgData name="FuZe Liu" userId="61e9612f6637ce6b" providerId="LiveId" clId="{979B906A-58BD-4CA1-8373-C392BEB5C3F3}" dt="2026-09-12T18:07:41.390" v="2955" actId="571"/>
          <ac:spMkLst>
            <pc:docMk/>
            <pc:sldMk cId="2812131187" sldId="2007581051"/>
            <ac:spMk id="613" creationId="{9E46D918-C562-FDE5-17A5-91F448E76B53}"/>
          </ac:spMkLst>
        </pc:spChg>
        <pc:spChg chg="mod">
          <ac:chgData name="FuZe Liu" userId="61e9612f6637ce6b" providerId="LiveId" clId="{979B906A-58BD-4CA1-8373-C392BEB5C3F3}" dt="2026-09-12T18:07:41.390" v="2955" actId="571"/>
          <ac:spMkLst>
            <pc:docMk/>
            <pc:sldMk cId="2812131187" sldId="2007581051"/>
            <ac:spMk id="614" creationId="{4905CB61-930F-0C14-8F38-3CDAEA51CCF3}"/>
          </ac:spMkLst>
        </pc:spChg>
        <pc:spChg chg="mod">
          <ac:chgData name="FuZe Liu" userId="61e9612f6637ce6b" providerId="LiveId" clId="{979B906A-58BD-4CA1-8373-C392BEB5C3F3}" dt="2026-09-12T18:12:08.012" v="3074" actId="1076"/>
          <ac:spMkLst>
            <pc:docMk/>
            <pc:sldMk cId="2812131187" sldId="2007581051"/>
            <ac:spMk id="615" creationId="{F60D6C14-4B68-073D-775B-E0B5B64F1942}"/>
          </ac:spMkLst>
        </pc:spChg>
        <pc:spChg chg="mod">
          <ac:chgData name="FuZe Liu" userId="61e9612f6637ce6b" providerId="LiveId" clId="{979B906A-58BD-4CA1-8373-C392BEB5C3F3}" dt="2026-09-12T18:07:41.390" v="2955" actId="571"/>
          <ac:spMkLst>
            <pc:docMk/>
            <pc:sldMk cId="2812131187" sldId="2007581051"/>
            <ac:spMk id="616" creationId="{454D4962-C7DA-05DF-50EB-C5663439AE08}"/>
          </ac:spMkLst>
        </pc:spChg>
        <pc:spChg chg="mod">
          <ac:chgData name="FuZe Liu" userId="61e9612f6637ce6b" providerId="LiveId" clId="{979B906A-58BD-4CA1-8373-C392BEB5C3F3}" dt="2026-09-12T18:07:41.390" v="2955" actId="571"/>
          <ac:spMkLst>
            <pc:docMk/>
            <pc:sldMk cId="2812131187" sldId="2007581051"/>
            <ac:spMk id="623" creationId="{AFBE388C-823D-EB71-D359-A775E4BD34A9}"/>
          </ac:spMkLst>
        </pc:spChg>
        <pc:spChg chg="mod">
          <ac:chgData name="FuZe Liu" userId="61e9612f6637ce6b" providerId="LiveId" clId="{979B906A-58BD-4CA1-8373-C392BEB5C3F3}" dt="2026-09-12T18:12:02.523" v="3072" actId="1076"/>
          <ac:spMkLst>
            <pc:docMk/>
            <pc:sldMk cId="2812131187" sldId="2007581051"/>
            <ac:spMk id="625" creationId="{CAFF7EA4-C464-783B-5F72-4B5B94901A37}"/>
          </ac:spMkLst>
        </pc:spChg>
        <pc:spChg chg="mod">
          <ac:chgData name="FuZe Liu" userId="61e9612f6637ce6b" providerId="LiveId" clId="{979B906A-58BD-4CA1-8373-C392BEB5C3F3}" dt="2026-09-12T18:07:41.390" v="2955" actId="571"/>
          <ac:spMkLst>
            <pc:docMk/>
            <pc:sldMk cId="2812131187" sldId="2007581051"/>
            <ac:spMk id="626" creationId="{A58B9187-2DCB-8C3E-D7E5-9E54D78AAF70}"/>
          </ac:spMkLst>
        </pc:spChg>
        <pc:spChg chg="mod">
          <ac:chgData name="FuZe Liu" userId="61e9612f6637ce6b" providerId="LiveId" clId="{979B906A-58BD-4CA1-8373-C392BEB5C3F3}" dt="2026-09-12T18:07:41.390" v="2955" actId="571"/>
          <ac:spMkLst>
            <pc:docMk/>
            <pc:sldMk cId="2812131187" sldId="2007581051"/>
            <ac:spMk id="631" creationId="{EBE4176F-09E4-3AF2-7F06-4F00853B4DF8}"/>
          </ac:spMkLst>
        </pc:spChg>
        <pc:spChg chg="mod">
          <ac:chgData name="FuZe Liu" userId="61e9612f6637ce6b" providerId="LiveId" clId="{979B906A-58BD-4CA1-8373-C392BEB5C3F3}" dt="2026-09-12T18:07:41.390" v="2955" actId="571"/>
          <ac:spMkLst>
            <pc:docMk/>
            <pc:sldMk cId="2812131187" sldId="2007581051"/>
            <ac:spMk id="636" creationId="{DCA3E6A5-0E11-8605-E02F-08249F289E17}"/>
          </ac:spMkLst>
        </pc:spChg>
        <pc:spChg chg="mod">
          <ac:chgData name="FuZe Liu" userId="61e9612f6637ce6b" providerId="LiveId" clId="{979B906A-58BD-4CA1-8373-C392BEB5C3F3}" dt="2026-09-12T18:11:10.902" v="3027" actId="20577"/>
          <ac:spMkLst>
            <pc:docMk/>
            <pc:sldMk cId="2812131187" sldId="2007581051"/>
            <ac:spMk id="638" creationId="{F34A3DD7-BA2A-AAE6-6759-3100DFB1CB00}"/>
          </ac:spMkLst>
        </pc:spChg>
        <pc:spChg chg="mod">
          <ac:chgData name="FuZe Liu" userId="61e9612f6637ce6b" providerId="LiveId" clId="{979B906A-58BD-4CA1-8373-C392BEB5C3F3}" dt="2026-09-12T18:07:41.390" v="2955" actId="571"/>
          <ac:spMkLst>
            <pc:docMk/>
            <pc:sldMk cId="2812131187" sldId="2007581051"/>
            <ac:spMk id="641" creationId="{E3D5924C-C00E-27C7-6050-09FB267DD7E2}"/>
          </ac:spMkLst>
        </pc:spChg>
        <pc:spChg chg="mod">
          <ac:chgData name="FuZe Liu" userId="61e9612f6637ce6b" providerId="LiveId" clId="{979B906A-58BD-4CA1-8373-C392BEB5C3F3}" dt="2026-09-12T18:07:41.390" v="2955" actId="571"/>
          <ac:spMkLst>
            <pc:docMk/>
            <pc:sldMk cId="2812131187" sldId="2007581051"/>
            <ac:spMk id="644" creationId="{1EF32128-772E-2A44-C560-1835F66F6AC1}"/>
          </ac:spMkLst>
        </pc:spChg>
        <pc:spChg chg="mod">
          <ac:chgData name="FuZe Liu" userId="61e9612f6637ce6b" providerId="LiveId" clId="{979B906A-58BD-4CA1-8373-C392BEB5C3F3}" dt="2026-09-12T18:07:41.390" v="2955" actId="571"/>
          <ac:spMkLst>
            <pc:docMk/>
            <pc:sldMk cId="2812131187" sldId="2007581051"/>
            <ac:spMk id="645" creationId="{B2DBC8CC-49C1-5D9D-B646-291469DCB89D}"/>
          </ac:spMkLst>
        </pc:spChg>
        <pc:spChg chg="mod">
          <ac:chgData name="FuZe Liu" userId="61e9612f6637ce6b" providerId="LiveId" clId="{979B906A-58BD-4CA1-8373-C392BEB5C3F3}" dt="2026-09-12T18:09:27.225" v="2969" actId="571"/>
          <ac:spMkLst>
            <pc:docMk/>
            <pc:sldMk cId="2812131187" sldId="2007581051"/>
            <ac:spMk id="647" creationId="{1276A556-637E-E4D8-14B5-D692FB0BEA31}"/>
          </ac:spMkLst>
        </pc:spChg>
        <pc:spChg chg="mod">
          <ac:chgData name="FuZe Liu" userId="61e9612f6637ce6b" providerId="LiveId" clId="{979B906A-58BD-4CA1-8373-C392BEB5C3F3}" dt="2026-09-12T18:09:27.225" v="2969" actId="571"/>
          <ac:spMkLst>
            <pc:docMk/>
            <pc:sldMk cId="2812131187" sldId="2007581051"/>
            <ac:spMk id="648" creationId="{9E31FF27-A295-40AE-F20F-39D1B99C449B}"/>
          </ac:spMkLst>
        </pc:spChg>
        <pc:spChg chg="mod">
          <ac:chgData name="FuZe Liu" userId="61e9612f6637ce6b" providerId="LiveId" clId="{979B906A-58BD-4CA1-8373-C392BEB5C3F3}" dt="2026-09-12T18:09:54.863" v="2973" actId="571"/>
          <ac:spMkLst>
            <pc:docMk/>
            <pc:sldMk cId="2812131187" sldId="2007581051"/>
            <ac:spMk id="652" creationId="{FA147CB4-0E91-2D20-E02C-FA4580CA5B7E}"/>
          </ac:spMkLst>
        </pc:spChg>
        <pc:spChg chg="mod">
          <ac:chgData name="FuZe Liu" userId="61e9612f6637ce6b" providerId="LiveId" clId="{979B906A-58BD-4CA1-8373-C392BEB5C3F3}" dt="2026-09-12T18:09:54.863" v="2973" actId="571"/>
          <ac:spMkLst>
            <pc:docMk/>
            <pc:sldMk cId="2812131187" sldId="2007581051"/>
            <ac:spMk id="653" creationId="{559514E0-E431-06C0-200D-853D38286652}"/>
          </ac:spMkLst>
        </pc:spChg>
        <pc:spChg chg="mod">
          <ac:chgData name="FuZe Liu" userId="61e9612f6637ce6b" providerId="LiveId" clId="{979B906A-58BD-4CA1-8373-C392BEB5C3F3}" dt="2026-09-12T18:12:26.889" v="3094" actId="1076"/>
          <ac:spMkLst>
            <pc:docMk/>
            <pc:sldMk cId="2812131187" sldId="2007581051"/>
            <ac:spMk id="654" creationId="{D465F2E6-B125-C3D4-74C1-D65D8C2FF2ED}"/>
          </ac:spMkLst>
        </pc:spChg>
        <pc:spChg chg="mod">
          <ac:chgData name="FuZe Liu" userId="61e9612f6637ce6b" providerId="LiveId" clId="{979B906A-58BD-4CA1-8373-C392BEB5C3F3}" dt="2026-09-12T18:09:54.863" v="2973" actId="571"/>
          <ac:spMkLst>
            <pc:docMk/>
            <pc:sldMk cId="2812131187" sldId="2007581051"/>
            <ac:spMk id="655" creationId="{D64262C9-C369-3F3D-B624-73D9D163EBED}"/>
          </ac:spMkLst>
        </pc:spChg>
        <pc:spChg chg="mod">
          <ac:chgData name="FuZe Liu" userId="61e9612f6637ce6b" providerId="LiveId" clId="{979B906A-58BD-4CA1-8373-C392BEB5C3F3}" dt="2026-09-12T18:09:54.863" v="2973" actId="571"/>
          <ac:spMkLst>
            <pc:docMk/>
            <pc:sldMk cId="2812131187" sldId="2007581051"/>
            <ac:spMk id="656" creationId="{4D40E8E0-4F4B-4FFA-7378-5F1AB5E0F005}"/>
          </ac:spMkLst>
        </pc:spChg>
        <pc:spChg chg="mod">
          <ac:chgData name="FuZe Liu" userId="61e9612f6637ce6b" providerId="LiveId" clId="{979B906A-58BD-4CA1-8373-C392BEB5C3F3}" dt="2026-09-12T18:09:54.863" v="2973" actId="571"/>
          <ac:spMkLst>
            <pc:docMk/>
            <pc:sldMk cId="2812131187" sldId="2007581051"/>
            <ac:spMk id="657" creationId="{FFE1E709-F03C-5662-062B-9DAFFA98C63B}"/>
          </ac:spMkLst>
        </pc:spChg>
        <pc:spChg chg="mod">
          <ac:chgData name="FuZe Liu" userId="61e9612f6637ce6b" providerId="LiveId" clId="{979B906A-58BD-4CA1-8373-C392BEB5C3F3}" dt="2026-09-12T18:09:54.863" v="2973" actId="571"/>
          <ac:spMkLst>
            <pc:docMk/>
            <pc:sldMk cId="2812131187" sldId="2007581051"/>
            <ac:spMk id="658" creationId="{137F8BF8-AD75-C7D1-23B9-B60520AD178C}"/>
          </ac:spMkLst>
        </pc:spChg>
        <pc:spChg chg="mod">
          <ac:chgData name="FuZe Liu" userId="61e9612f6637ce6b" providerId="LiveId" clId="{979B906A-58BD-4CA1-8373-C392BEB5C3F3}" dt="2026-09-12T18:09:54.863" v="2973" actId="571"/>
          <ac:spMkLst>
            <pc:docMk/>
            <pc:sldMk cId="2812131187" sldId="2007581051"/>
            <ac:spMk id="660" creationId="{6460756E-3769-0C94-F4E1-3A1E77191252}"/>
          </ac:spMkLst>
        </pc:spChg>
        <pc:spChg chg="mod">
          <ac:chgData name="FuZe Liu" userId="61e9612f6637ce6b" providerId="LiveId" clId="{979B906A-58BD-4CA1-8373-C392BEB5C3F3}" dt="2026-09-12T18:09:54.863" v="2973" actId="571"/>
          <ac:spMkLst>
            <pc:docMk/>
            <pc:sldMk cId="2812131187" sldId="2007581051"/>
            <ac:spMk id="661" creationId="{52FD3FB6-2D44-A7D1-B29E-C557CAB12DA9}"/>
          </ac:spMkLst>
        </pc:spChg>
        <pc:spChg chg="mod topLvl">
          <ac:chgData name="FuZe Liu" userId="61e9612f6637ce6b" providerId="LiveId" clId="{979B906A-58BD-4CA1-8373-C392BEB5C3F3}" dt="2026-09-12T18:15:43.948" v="3111" actId="165"/>
          <ac:spMkLst>
            <pc:docMk/>
            <pc:sldMk cId="2812131187" sldId="2007581051"/>
            <ac:spMk id="665" creationId="{9D93085B-BAD0-6A62-C7BC-EAE8D8A8E0B8}"/>
          </ac:spMkLst>
        </pc:spChg>
        <pc:spChg chg="mod topLvl">
          <ac:chgData name="FuZe Liu" userId="61e9612f6637ce6b" providerId="LiveId" clId="{979B906A-58BD-4CA1-8373-C392BEB5C3F3}" dt="2026-09-12T18:15:43.948" v="3111" actId="165"/>
          <ac:spMkLst>
            <pc:docMk/>
            <pc:sldMk cId="2812131187" sldId="2007581051"/>
            <ac:spMk id="666" creationId="{3E13BF50-3362-CF89-F86C-E2DF128E3423}"/>
          </ac:spMkLst>
        </pc:spChg>
        <pc:spChg chg="mod topLvl">
          <ac:chgData name="FuZe Liu" userId="61e9612f6637ce6b" providerId="LiveId" clId="{979B906A-58BD-4CA1-8373-C392BEB5C3F3}" dt="2026-09-12T18:15:43.948" v="3111" actId="165"/>
          <ac:spMkLst>
            <pc:docMk/>
            <pc:sldMk cId="2812131187" sldId="2007581051"/>
            <ac:spMk id="667" creationId="{1ED40CEE-4E5D-9CF7-19C4-3DFE642A5838}"/>
          </ac:spMkLst>
        </pc:spChg>
        <pc:spChg chg="mod">
          <ac:chgData name="FuZe Liu" userId="61e9612f6637ce6b" providerId="LiveId" clId="{979B906A-58BD-4CA1-8373-C392BEB5C3F3}" dt="2026-09-12T18:15:43.948" v="3111" actId="165"/>
          <ac:spMkLst>
            <pc:docMk/>
            <pc:sldMk cId="2812131187" sldId="2007581051"/>
            <ac:spMk id="686" creationId="{ABA3DBC7-9406-AA45-C250-770CD86783FA}"/>
          </ac:spMkLst>
        </pc:spChg>
        <pc:spChg chg="mod">
          <ac:chgData name="FuZe Liu" userId="61e9612f6637ce6b" providerId="LiveId" clId="{979B906A-58BD-4CA1-8373-C392BEB5C3F3}" dt="2026-09-12T18:15:43.948" v="3111" actId="165"/>
          <ac:spMkLst>
            <pc:docMk/>
            <pc:sldMk cId="2812131187" sldId="2007581051"/>
            <ac:spMk id="687" creationId="{0C9CF810-9336-9782-C391-7D293346ED32}"/>
          </ac:spMkLst>
        </pc:spChg>
        <pc:spChg chg="mod">
          <ac:chgData name="FuZe Liu" userId="61e9612f6637ce6b" providerId="LiveId" clId="{979B906A-58BD-4CA1-8373-C392BEB5C3F3}" dt="2026-09-12T18:15:43.948" v="3111" actId="165"/>
          <ac:spMkLst>
            <pc:docMk/>
            <pc:sldMk cId="2812131187" sldId="2007581051"/>
            <ac:spMk id="692" creationId="{45DD317E-416F-E2A0-12A1-B43C90BC2D1E}"/>
          </ac:spMkLst>
        </pc:spChg>
        <pc:spChg chg="mod">
          <ac:chgData name="FuZe Liu" userId="61e9612f6637ce6b" providerId="LiveId" clId="{979B906A-58BD-4CA1-8373-C392BEB5C3F3}" dt="2026-09-12T18:15:43.948" v="3111" actId="165"/>
          <ac:spMkLst>
            <pc:docMk/>
            <pc:sldMk cId="2812131187" sldId="2007581051"/>
            <ac:spMk id="696" creationId="{46F1186D-D9E7-E9CF-4953-7F59246C5B7E}"/>
          </ac:spMkLst>
        </pc:spChg>
        <pc:spChg chg="mod">
          <ac:chgData name="FuZe Liu" userId="61e9612f6637ce6b" providerId="LiveId" clId="{979B906A-58BD-4CA1-8373-C392BEB5C3F3}" dt="2026-09-12T18:15:43.948" v="3111" actId="165"/>
          <ac:spMkLst>
            <pc:docMk/>
            <pc:sldMk cId="2812131187" sldId="2007581051"/>
            <ac:spMk id="700" creationId="{1341F825-282C-E7D5-C670-091005545538}"/>
          </ac:spMkLst>
        </pc:spChg>
        <pc:spChg chg="mod topLvl">
          <ac:chgData name="FuZe Liu" userId="61e9612f6637ce6b" providerId="LiveId" clId="{979B906A-58BD-4CA1-8373-C392BEB5C3F3}" dt="2026-09-12T18:18:22.506" v="3145" actId="12"/>
          <ac:spMkLst>
            <pc:docMk/>
            <pc:sldMk cId="2812131187" sldId="2007581051"/>
            <ac:spMk id="707" creationId="{136ABB4B-982E-115E-9DA3-DFF3A8165393}"/>
          </ac:spMkLst>
        </pc:spChg>
        <pc:spChg chg="add mod">
          <ac:chgData name="FuZe Liu" userId="61e9612f6637ce6b" providerId="LiveId" clId="{979B906A-58BD-4CA1-8373-C392BEB5C3F3}" dt="2026-09-12T18:18:57.029" v="3149" actId="122"/>
          <ac:spMkLst>
            <pc:docMk/>
            <pc:sldMk cId="2812131187" sldId="2007581051"/>
            <ac:spMk id="713" creationId="{0AF252DC-2541-3F26-B63B-83AAC7759214}"/>
          </ac:spMkLst>
        </pc:spChg>
        <pc:spChg chg="add mod">
          <ac:chgData name="FuZe Liu" userId="61e9612f6637ce6b" providerId="LiveId" clId="{979B906A-58BD-4CA1-8373-C392BEB5C3F3}" dt="2026-09-12T18:19:28.929" v="3153" actId="12"/>
          <ac:spMkLst>
            <pc:docMk/>
            <pc:sldMk cId="2812131187" sldId="2007581051"/>
            <ac:spMk id="714" creationId="{24745DFB-C845-7164-8E27-97153C19A230}"/>
          </ac:spMkLst>
        </pc:spChg>
        <pc:spChg chg="add mod">
          <ac:chgData name="FuZe Liu" userId="61e9612f6637ce6b" providerId="LiveId" clId="{979B906A-58BD-4CA1-8373-C392BEB5C3F3}" dt="2026-09-12T18:20:08.740" v="3169" actId="12"/>
          <ac:spMkLst>
            <pc:docMk/>
            <pc:sldMk cId="2812131187" sldId="2007581051"/>
            <ac:spMk id="715" creationId="{9FC5700A-D270-75C6-7FCB-0CE2022165E7}"/>
          </ac:spMkLst>
        </pc:spChg>
        <pc:spChg chg="add mod">
          <ac:chgData name="FuZe Liu" userId="61e9612f6637ce6b" providerId="LiveId" clId="{979B906A-58BD-4CA1-8373-C392BEB5C3F3}" dt="2026-09-12T18:20:37.223" v="3173" actId="122"/>
          <ac:spMkLst>
            <pc:docMk/>
            <pc:sldMk cId="2812131187" sldId="2007581051"/>
            <ac:spMk id="716" creationId="{F2D45156-E74F-A835-A6DA-EC6EB62F841C}"/>
          </ac:spMkLst>
        </pc:spChg>
        <pc:spChg chg="add mod">
          <ac:chgData name="FuZe Liu" userId="61e9612f6637ce6b" providerId="LiveId" clId="{979B906A-58BD-4CA1-8373-C392BEB5C3F3}" dt="2026-09-12T18:21:12.816" v="3177" actId="122"/>
          <ac:spMkLst>
            <pc:docMk/>
            <pc:sldMk cId="2812131187" sldId="2007581051"/>
            <ac:spMk id="717" creationId="{F5DC43FA-4036-C105-872B-145D3B280892}"/>
          </ac:spMkLst>
        </pc:spChg>
        <pc:grpChg chg="mod">
          <ac:chgData name="FuZe Liu" userId="61e9612f6637ce6b" providerId="LiveId" clId="{979B906A-58BD-4CA1-8373-C392BEB5C3F3}" dt="2026-09-12T18:10:34.038" v="3014" actId="1037"/>
          <ac:grpSpMkLst>
            <pc:docMk/>
            <pc:sldMk cId="2812131187" sldId="2007581051"/>
            <ac:grpSpMk id="526" creationId="{A3290D02-A1BF-DBFE-03F5-90D04CCB893B}"/>
          </ac:grpSpMkLst>
        </pc:grpChg>
        <pc:grpChg chg="mod">
          <ac:chgData name="FuZe Liu" userId="61e9612f6637ce6b" providerId="LiveId" clId="{979B906A-58BD-4CA1-8373-C392BEB5C3F3}" dt="2026-09-12T18:10:34.038" v="3014" actId="1037"/>
          <ac:grpSpMkLst>
            <pc:docMk/>
            <pc:sldMk cId="2812131187" sldId="2007581051"/>
            <ac:grpSpMk id="527" creationId="{685C679C-10D8-C2C3-491D-4DB1D9367F9D}"/>
          </ac:grpSpMkLst>
        </pc:grpChg>
        <pc:grpChg chg="add del mod">
          <ac:chgData name="FuZe Liu" userId="61e9612f6637ce6b" providerId="LiveId" clId="{979B906A-58BD-4CA1-8373-C392BEB5C3F3}" dt="2026-09-12T18:10:34.038" v="3014" actId="1037"/>
          <ac:grpSpMkLst>
            <pc:docMk/>
            <pc:sldMk cId="2812131187" sldId="2007581051"/>
            <ac:grpSpMk id="528" creationId="{2EEAA60F-D9B2-194E-4B2F-F85C86D815F2}"/>
          </ac:grpSpMkLst>
        </pc:grpChg>
        <pc:grpChg chg="mod">
          <ac:chgData name="FuZe Liu" userId="61e9612f6637ce6b" providerId="LiveId" clId="{979B906A-58BD-4CA1-8373-C392BEB5C3F3}" dt="2026-09-12T18:10:34.038" v="3014" actId="1037"/>
          <ac:grpSpMkLst>
            <pc:docMk/>
            <pc:sldMk cId="2812131187" sldId="2007581051"/>
            <ac:grpSpMk id="529" creationId="{EF7672E4-379B-B9B3-3D20-B961C19AF359}"/>
          </ac:grpSpMkLst>
        </pc:grpChg>
        <pc:grpChg chg="add mod">
          <ac:chgData name="FuZe Liu" userId="61e9612f6637ce6b" providerId="LiveId" clId="{979B906A-58BD-4CA1-8373-C392BEB5C3F3}" dt="2026-09-12T18:10:34.038" v="3014" actId="1037"/>
          <ac:grpSpMkLst>
            <pc:docMk/>
            <pc:sldMk cId="2812131187" sldId="2007581051"/>
            <ac:grpSpMk id="607" creationId="{812E2F8C-396B-7475-45CB-DCAA4106C424}"/>
          </ac:grpSpMkLst>
        </pc:grpChg>
        <pc:grpChg chg="mod">
          <ac:chgData name="FuZe Liu" userId="61e9612f6637ce6b" providerId="LiveId" clId="{979B906A-58BD-4CA1-8373-C392BEB5C3F3}" dt="2026-09-12T18:10:34.038" v="3014" actId="1037"/>
          <ac:grpSpMkLst>
            <pc:docMk/>
            <pc:sldMk cId="2812131187" sldId="2007581051"/>
            <ac:grpSpMk id="610" creationId="{B9EF800F-7583-DE0A-B03F-D0FD55B17CE8}"/>
          </ac:grpSpMkLst>
        </pc:grpChg>
        <pc:grpChg chg="mod">
          <ac:chgData name="FuZe Liu" userId="61e9612f6637ce6b" providerId="LiveId" clId="{979B906A-58BD-4CA1-8373-C392BEB5C3F3}" dt="2026-09-12T18:10:34.038" v="3014" actId="1037"/>
          <ac:grpSpMkLst>
            <pc:docMk/>
            <pc:sldMk cId="2812131187" sldId="2007581051"/>
            <ac:grpSpMk id="620" creationId="{29D1B40E-79F6-D2EC-E23E-D8E94EAA613C}"/>
          </ac:grpSpMkLst>
        </pc:grpChg>
        <pc:grpChg chg="mod">
          <ac:chgData name="FuZe Liu" userId="61e9612f6637ce6b" providerId="LiveId" clId="{979B906A-58BD-4CA1-8373-C392BEB5C3F3}" dt="2026-09-12T18:09:11.773" v="2968" actId="1076"/>
          <ac:grpSpMkLst>
            <pc:docMk/>
            <pc:sldMk cId="2812131187" sldId="2007581051"/>
            <ac:grpSpMk id="630" creationId="{718FB923-D71C-6A19-69ED-0A2E29FF0D5D}"/>
          </ac:grpSpMkLst>
        </pc:grpChg>
        <pc:grpChg chg="mod">
          <ac:chgData name="FuZe Liu" userId="61e9612f6637ce6b" providerId="LiveId" clId="{979B906A-58BD-4CA1-8373-C392BEB5C3F3}" dt="2026-09-12T18:10:34.038" v="3014" actId="1037"/>
          <ac:grpSpMkLst>
            <pc:docMk/>
            <pc:sldMk cId="2812131187" sldId="2007581051"/>
            <ac:grpSpMk id="633" creationId="{F13F82D7-D219-2630-F50F-82923DE45B29}"/>
          </ac:grpSpMkLst>
        </pc:grpChg>
        <pc:grpChg chg="mod">
          <ac:chgData name="FuZe Liu" userId="61e9612f6637ce6b" providerId="LiveId" clId="{979B906A-58BD-4CA1-8373-C392BEB5C3F3}" dt="2026-09-12T18:09:39.969" v="2971" actId="1076"/>
          <ac:grpSpMkLst>
            <pc:docMk/>
            <pc:sldMk cId="2812131187" sldId="2007581051"/>
            <ac:grpSpMk id="643" creationId="{44608B09-0E3E-A07E-9D45-B075B1679B0D}"/>
          </ac:grpSpMkLst>
        </pc:grpChg>
        <pc:grpChg chg="add mod">
          <ac:chgData name="FuZe Liu" userId="61e9612f6637ce6b" providerId="LiveId" clId="{979B906A-58BD-4CA1-8373-C392BEB5C3F3}" dt="2026-09-12T18:10:34.038" v="3014" actId="1037"/>
          <ac:grpSpMkLst>
            <pc:docMk/>
            <pc:sldMk cId="2812131187" sldId="2007581051"/>
            <ac:grpSpMk id="646" creationId="{59644B3A-3E57-E5E5-24C0-4A333DAB41B9}"/>
          </ac:grpSpMkLst>
        </pc:grpChg>
        <pc:grpChg chg="mod">
          <ac:chgData name="FuZe Liu" userId="61e9612f6637ce6b" providerId="LiveId" clId="{979B906A-58BD-4CA1-8373-C392BEB5C3F3}" dt="2026-09-12T18:10:26.206" v="3002" actId="1038"/>
          <ac:grpSpMkLst>
            <pc:docMk/>
            <pc:sldMk cId="2812131187" sldId="2007581051"/>
            <ac:grpSpMk id="649" creationId="{CDE5AD14-8247-DB6D-AA42-7076EB6503F9}"/>
          </ac:grpSpMkLst>
        </pc:grpChg>
        <pc:grpChg chg="mod">
          <ac:chgData name="FuZe Liu" userId="61e9612f6637ce6b" providerId="LiveId" clId="{979B906A-58BD-4CA1-8373-C392BEB5C3F3}" dt="2026-09-12T18:09:54.863" v="2973" actId="571"/>
          <ac:grpSpMkLst>
            <pc:docMk/>
            <pc:sldMk cId="2812131187" sldId="2007581051"/>
            <ac:grpSpMk id="651" creationId="{79E3B6EE-3A4E-16ED-6DA6-FEF174BF5B98}"/>
          </ac:grpSpMkLst>
        </pc:grpChg>
        <pc:grpChg chg="mod">
          <ac:chgData name="FuZe Liu" userId="61e9612f6637ce6b" providerId="LiveId" clId="{979B906A-58BD-4CA1-8373-C392BEB5C3F3}" dt="2026-09-12T18:10:34.038" v="3014" actId="1037"/>
          <ac:grpSpMkLst>
            <pc:docMk/>
            <pc:sldMk cId="2812131187" sldId="2007581051"/>
            <ac:grpSpMk id="659" creationId="{A07DC2BE-962A-D501-EBAF-89640B27CB57}"/>
          </ac:grpSpMkLst>
        </pc:grpChg>
        <pc:picChg chg="mod">
          <ac:chgData name="FuZe Liu" userId="61e9612f6637ce6b" providerId="LiveId" clId="{979B906A-58BD-4CA1-8373-C392BEB5C3F3}" dt="2026-09-12T13:04:04.632" v="2899" actId="1076"/>
          <ac:picMkLst>
            <pc:docMk/>
            <pc:sldMk cId="2812131187" sldId="2007581051"/>
            <ac:picMk id="4" creationId="{CB344A3B-4303-7072-0E86-90BD1306E3A9}"/>
          </ac:picMkLst>
        </pc:picChg>
        <pc:cxnChg chg="mod">
          <ac:chgData name="FuZe Liu" userId="61e9612f6637ce6b" providerId="LiveId" clId="{979B906A-58BD-4CA1-8373-C392BEB5C3F3}" dt="2026-09-12T18:14:40.706" v="3101" actId="14100"/>
          <ac:cxnSpMkLst>
            <pc:docMk/>
            <pc:sldMk cId="2812131187" sldId="2007581051"/>
            <ac:cxnSpMk id="709" creationId="{BA091408-8A3D-A8C6-0756-9D4E3531A537}"/>
          </ac:cxnSpMkLst>
        </pc:cxnChg>
      </pc:sldChg>
      <pc:sldChg chg="addSp delSp modSp add mod">
        <pc:chgData name="FuZe Liu" userId="61e9612f6637ce6b" providerId="LiveId" clId="{979B906A-58BD-4CA1-8373-C392BEB5C3F3}" dt="2026-09-15T15:30:29.214" v="5937" actId="1076"/>
        <pc:sldMkLst>
          <pc:docMk/>
          <pc:sldMk cId="3642441579" sldId="2007581052"/>
        </pc:sldMkLst>
        <pc:spChg chg="mod">
          <ac:chgData name="FuZe Liu" userId="61e9612f6637ce6b" providerId="LiveId" clId="{979B906A-58BD-4CA1-8373-C392BEB5C3F3}" dt="2026-09-15T15:30:29.214" v="5937" actId="1076"/>
          <ac:spMkLst>
            <pc:docMk/>
            <pc:sldMk cId="3642441579" sldId="2007581052"/>
            <ac:spMk id="10" creationId="{9031E6CD-4B64-3405-0CD8-F5F17CBF9FC1}"/>
          </ac:spMkLst>
        </pc:spChg>
        <pc:spChg chg="mod">
          <ac:chgData name="FuZe Liu" userId="61e9612f6637ce6b" providerId="LiveId" clId="{979B906A-58BD-4CA1-8373-C392BEB5C3F3}" dt="2026-09-13T13:25:24.906" v="4927" actId="1076"/>
          <ac:spMkLst>
            <pc:docMk/>
            <pc:sldMk cId="3642441579" sldId="2007581052"/>
            <ac:spMk id="16" creationId="{3EE40A61-A49D-24CC-08A6-FABFC441F5C5}"/>
          </ac:spMkLst>
        </pc:spChg>
        <pc:spChg chg="add">
          <ac:chgData name="FuZe Liu" userId="61e9612f6637ce6b" providerId="LiveId" clId="{979B906A-58BD-4CA1-8373-C392BEB5C3F3}" dt="2026-09-13T13:19:25.274" v="4893" actId="22"/>
          <ac:spMkLst>
            <pc:docMk/>
            <pc:sldMk cId="3642441579" sldId="2007581052"/>
            <ac:spMk id="17" creationId="{256A1C27-5D75-2952-E18C-19156751AAC4}"/>
          </ac:spMkLst>
        </pc:spChg>
        <pc:spChg chg="add mod">
          <ac:chgData name="FuZe Liu" userId="61e9612f6637ce6b" providerId="LiveId" clId="{979B906A-58BD-4CA1-8373-C392BEB5C3F3}" dt="2026-09-13T13:20:00.866" v="4900" actId="1076"/>
          <ac:spMkLst>
            <pc:docMk/>
            <pc:sldMk cId="3642441579" sldId="2007581052"/>
            <ac:spMk id="19" creationId="{EEAE70A8-1D8A-B5A1-BEC8-9DDBC10424BC}"/>
          </ac:spMkLst>
        </pc:spChg>
        <pc:spChg chg="mod">
          <ac:chgData name="FuZe Liu" userId="61e9612f6637ce6b" providerId="LiveId" clId="{979B906A-58BD-4CA1-8373-C392BEB5C3F3}" dt="2026-09-13T13:25:24.906" v="4927" actId="1076"/>
          <ac:spMkLst>
            <pc:docMk/>
            <pc:sldMk cId="3642441579" sldId="2007581052"/>
            <ac:spMk id="20" creationId="{1DE16D77-ACB6-A5D5-F835-D67554329AEE}"/>
          </ac:spMkLst>
        </pc:spChg>
        <pc:spChg chg="mod">
          <ac:chgData name="FuZe Liu" userId="61e9612f6637ce6b" providerId="LiveId" clId="{979B906A-58BD-4CA1-8373-C392BEB5C3F3}" dt="2026-09-13T13:25:24.906" v="4927" actId="1076"/>
          <ac:spMkLst>
            <pc:docMk/>
            <pc:sldMk cId="3642441579" sldId="2007581052"/>
            <ac:spMk id="24" creationId="{61293BB2-FD02-2E4E-B553-C43E0055B734}"/>
          </ac:spMkLst>
        </pc:spChg>
        <pc:spChg chg="mod">
          <ac:chgData name="FuZe Liu" userId="61e9612f6637ce6b" providerId="LiveId" clId="{979B906A-58BD-4CA1-8373-C392BEB5C3F3}" dt="2026-09-13T13:20:48.160" v="4904" actId="14100"/>
          <ac:spMkLst>
            <pc:docMk/>
            <pc:sldMk cId="3642441579" sldId="2007581052"/>
            <ac:spMk id="26" creationId="{4D0662D2-7411-C077-C1AA-71E7188B4DFA}"/>
          </ac:spMkLst>
        </pc:spChg>
        <pc:spChg chg="mod">
          <ac:chgData name="FuZe Liu" userId="61e9612f6637ce6b" providerId="LiveId" clId="{979B906A-58BD-4CA1-8373-C392BEB5C3F3}" dt="2026-09-13T13:25:24.906" v="4927" actId="1076"/>
          <ac:spMkLst>
            <pc:docMk/>
            <pc:sldMk cId="3642441579" sldId="2007581052"/>
            <ac:spMk id="28" creationId="{CEA31883-7E2F-27E3-65E5-A8C9CF0E2D6D}"/>
          </ac:spMkLst>
        </pc:spChg>
        <pc:spChg chg="mod">
          <ac:chgData name="FuZe Liu" userId="61e9612f6637ce6b" providerId="LiveId" clId="{979B906A-58BD-4CA1-8373-C392BEB5C3F3}" dt="2026-09-13T13:25:24.906" v="4927" actId="1076"/>
          <ac:spMkLst>
            <pc:docMk/>
            <pc:sldMk cId="3642441579" sldId="2007581052"/>
            <ac:spMk id="30" creationId="{DC0D12EB-ED9D-5B3C-F21E-2468FB2605DF}"/>
          </ac:spMkLst>
        </pc:spChg>
        <pc:spChg chg="mod">
          <ac:chgData name="FuZe Liu" userId="61e9612f6637ce6b" providerId="LiveId" clId="{979B906A-58BD-4CA1-8373-C392BEB5C3F3}" dt="2026-09-13T13:26:36.265" v="4944" actId="1076"/>
          <ac:spMkLst>
            <pc:docMk/>
            <pc:sldMk cId="3642441579" sldId="2007581052"/>
            <ac:spMk id="96" creationId="{C85CE5BE-46AC-5971-E793-FF73417A3A8E}"/>
          </ac:spMkLst>
        </pc:spChg>
        <pc:spChg chg="mod">
          <ac:chgData name="FuZe Liu" userId="61e9612f6637ce6b" providerId="LiveId" clId="{979B906A-58BD-4CA1-8373-C392BEB5C3F3}" dt="2026-09-13T13:26:23.074" v="4938" actId="404"/>
          <ac:spMkLst>
            <pc:docMk/>
            <pc:sldMk cId="3642441579" sldId="2007581052"/>
            <ac:spMk id="98" creationId="{34C772C0-F81C-7248-027F-846174258BE2}"/>
          </ac:spMkLst>
        </pc:spChg>
        <pc:spChg chg="mod">
          <ac:chgData name="FuZe Liu" userId="61e9612f6637ce6b" providerId="LiveId" clId="{979B906A-58BD-4CA1-8373-C392BEB5C3F3}" dt="2026-09-13T13:20:48.160" v="4904" actId="14100"/>
          <ac:spMkLst>
            <pc:docMk/>
            <pc:sldMk cId="3642441579" sldId="2007581052"/>
            <ac:spMk id="127" creationId="{9E2CF4A6-D6F8-F103-E4BE-E33335F00400}"/>
          </ac:spMkLst>
        </pc:spChg>
        <pc:spChg chg="mod">
          <ac:chgData name="FuZe Liu" userId="61e9612f6637ce6b" providerId="LiveId" clId="{979B906A-58BD-4CA1-8373-C392BEB5C3F3}" dt="2026-09-13T13:25:24.906" v="4927" actId="1076"/>
          <ac:spMkLst>
            <pc:docMk/>
            <pc:sldMk cId="3642441579" sldId="2007581052"/>
            <ac:spMk id="128" creationId="{0F89BBF4-B50A-DDCB-84EB-3D1B717B755A}"/>
          </ac:spMkLst>
        </pc:spChg>
        <pc:spChg chg="mod">
          <ac:chgData name="FuZe Liu" userId="61e9612f6637ce6b" providerId="LiveId" clId="{979B906A-58BD-4CA1-8373-C392BEB5C3F3}" dt="2026-09-13T13:20:48.160" v="4904" actId="14100"/>
          <ac:spMkLst>
            <pc:docMk/>
            <pc:sldMk cId="3642441579" sldId="2007581052"/>
            <ac:spMk id="129" creationId="{44CC8794-6CD9-2433-C009-2250DD4244C9}"/>
          </ac:spMkLst>
        </pc:spChg>
        <pc:spChg chg="mod">
          <ac:chgData name="FuZe Liu" userId="61e9612f6637ce6b" providerId="LiveId" clId="{979B906A-58BD-4CA1-8373-C392BEB5C3F3}" dt="2026-09-13T13:20:48.160" v="4904" actId="14100"/>
          <ac:spMkLst>
            <pc:docMk/>
            <pc:sldMk cId="3642441579" sldId="2007581052"/>
            <ac:spMk id="131" creationId="{6366982F-E3A2-3B85-70B4-71B9AA3E8296}"/>
          </ac:spMkLst>
        </pc:spChg>
        <pc:spChg chg="mod">
          <ac:chgData name="FuZe Liu" userId="61e9612f6637ce6b" providerId="LiveId" clId="{979B906A-58BD-4CA1-8373-C392BEB5C3F3}" dt="2026-09-13T13:20:48.160" v="4904" actId="14100"/>
          <ac:spMkLst>
            <pc:docMk/>
            <pc:sldMk cId="3642441579" sldId="2007581052"/>
            <ac:spMk id="133" creationId="{DB65FF29-BD6D-0577-28CC-F274316D4D2A}"/>
          </ac:spMkLst>
        </pc:spChg>
        <pc:spChg chg="mod">
          <ac:chgData name="FuZe Liu" userId="61e9612f6637ce6b" providerId="LiveId" clId="{979B906A-58BD-4CA1-8373-C392BEB5C3F3}" dt="2026-09-13T13:20:48.160" v="4904" actId="14100"/>
          <ac:spMkLst>
            <pc:docMk/>
            <pc:sldMk cId="3642441579" sldId="2007581052"/>
            <ac:spMk id="136" creationId="{1358465C-9724-D6C2-B5D6-6A94996D6B1D}"/>
          </ac:spMkLst>
        </pc:spChg>
        <pc:spChg chg="mod">
          <ac:chgData name="FuZe Liu" userId="61e9612f6637ce6b" providerId="LiveId" clId="{979B906A-58BD-4CA1-8373-C392BEB5C3F3}" dt="2026-09-13T13:20:48.160" v="4904" actId="14100"/>
          <ac:spMkLst>
            <pc:docMk/>
            <pc:sldMk cId="3642441579" sldId="2007581052"/>
            <ac:spMk id="139" creationId="{41846370-6004-BCAF-2670-8D6336C12E46}"/>
          </ac:spMkLst>
        </pc:spChg>
        <pc:spChg chg="mod">
          <ac:chgData name="FuZe Liu" userId="61e9612f6637ce6b" providerId="LiveId" clId="{979B906A-58BD-4CA1-8373-C392BEB5C3F3}" dt="2026-09-13T13:25:40.049" v="4928" actId="1076"/>
          <ac:spMkLst>
            <pc:docMk/>
            <pc:sldMk cId="3642441579" sldId="2007581052"/>
            <ac:spMk id="155" creationId="{D1DDB7BF-94E4-646F-89E2-D03DFAF3535C}"/>
          </ac:spMkLst>
        </pc:spChg>
        <pc:spChg chg="mod ord">
          <ac:chgData name="FuZe Liu" userId="61e9612f6637ce6b" providerId="LiveId" clId="{979B906A-58BD-4CA1-8373-C392BEB5C3F3}" dt="2026-09-13T13:25:47.238" v="4931" actId="20577"/>
          <ac:spMkLst>
            <pc:docMk/>
            <pc:sldMk cId="3642441579" sldId="2007581052"/>
            <ac:spMk id="168" creationId="{97B89F43-D0BE-8F1C-83BA-CD68D27766F4}"/>
          </ac:spMkLst>
        </pc:spChg>
        <pc:spChg chg="mod">
          <ac:chgData name="FuZe Liu" userId="61e9612f6637ce6b" providerId="LiveId" clId="{979B906A-58BD-4CA1-8373-C392BEB5C3F3}" dt="2026-09-13T13:26:28.978" v="4940" actId="1076"/>
          <ac:spMkLst>
            <pc:docMk/>
            <pc:sldMk cId="3642441579" sldId="2007581052"/>
            <ac:spMk id="169" creationId="{35B06907-C10A-CAF4-0C77-0241EA449008}"/>
          </ac:spMkLst>
        </pc:spChg>
        <pc:spChg chg="mod">
          <ac:chgData name="FuZe Liu" userId="61e9612f6637ce6b" providerId="LiveId" clId="{979B906A-58BD-4CA1-8373-C392BEB5C3F3}" dt="2026-09-13T13:25:24.906" v="4927" actId="1076"/>
          <ac:spMkLst>
            <pc:docMk/>
            <pc:sldMk cId="3642441579" sldId="2007581052"/>
            <ac:spMk id="170" creationId="{1082BE7C-9492-3A66-4E75-A2C597BFC092}"/>
          </ac:spMkLst>
        </pc:spChg>
        <pc:spChg chg="mod">
          <ac:chgData name="FuZe Liu" userId="61e9612f6637ce6b" providerId="LiveId" clId="{979B906A-58BD-4CA1-8373-C392BEB5C3F3}" dt="2026-09-13T13:26:34.426" v="4942" actId="1076"/>
          <ac:spMkLst>
            <pc:docMk/>
            <pc:sldMk cId="3642441579" sldId="2007581052"/>
            <ac:spMk id="171" creationId="{07633245-DED3-FE80-C7FE-1CAF3DC1276F}"/>
          </ac:spMkLst>
        </pc:spChg>
        <pc:spChg chg="mod">
          <ac:chgData name="FuZe Liu" userId="61e9612f6637ce6b" providerId="LiveId" clId="{979B906A-58BD-4CA1-8373-C392BEB5C3F3}" dt="2026-09-13T13:26:53.828" v="4950" actId="1076"/>
          <ac:spMkLst>
            <pc:docMk/>
            <pc:sldMk cId="3642441579" sldId="2007581052"/>
            <ac:spMk id="173" creationId="{8968A88F-89A9-7186-8D40-F18CE9F3A63B}"/>
          </ac:spMkLst>
        </pc:spChg>
        <pc:spChg chg="mod">
          <ac:chgData name="FuZe Liu" userId="61e9612f6637ce6b" providerId="LiveId" clId="{979B906A-58BD-4CA1-8373-C392BEB5C3F3}" dt="2026-09-13T13:26:48.018" v="4948" actId="1076"/>
          <ac:spMkLst>
            <pc:docMk/>
            <pc:sldMk cId="3642441579" sldId="2007581052"/>
            <ac:spMk id="175" creationId="{E2C2EF5B-7F6E-ADEE-8F31-098E631F9CA6}"/>
          </ac:spMkLst>
        </pc:spChg>
        <pc:spChg chg="mod">
          <ac:chgData name="FuZe Liu" userId="61e9612f6637ce6b" providerId="LiveId" clId="{979B906A-58BD-4CA1-8373-C392BEB5C3F3}" dt="2026-09-13T13:26:42.018" v="4946" actId="1076"/>
          <ac:spMkLst>
            <pc:docMk/>
            <pc:sldMk cId="3642441579" sldId="2007581052"/>
            <ac:spMk id="177" creationId="{B4EC9742-9113-A8BA-2D3D-CD583F96F0AB}"/>
          </ac:spMkLst>
        </pc:spChg>
        <pc:picChg chg="mod">
          <ac:chgData name="FuZe Liu" userId="61e9612f6637ce6b" providerId="LiveId" clId="{979B906A-58BD-4CA1-8373-C392BEB5C3F3}" dt="2026-09-15T15:30:29.214" v="5937" actId="1076"/>
          <ac:picMkLst>
            <pc:docMk/>
            <pc:sldMk cId="3642441579" sldId="2007581052"/>
            <ac:picMk id="12" creationId="{3FB8890A-0C76-C319-C24E-B04DB491BB5C}"/>
          </ac:picMkLst>
        </pc:picChg>
        <pc:picChg chg="add">
          <ac:chgData name="FuZe Liu" userId="61e9612f6637ce6b" providerId="LiveId" clId="{979B906A-58BD-4CA1-8373-C392BEB5C3F3}" dt="2026-09-13T13:26:03.138" v="4932" actId="22"/>
          <ac:picMkLst>
            <pc:docMk/>
            <pc:sldMk cId="3642441579" sldId="2007581052"/>
            <ac:picMk id="159" creationId="{326EC203-DFE2-C731-8955-842C10E5DC90}"/>
          </ac:picMkLst>
        </pc:picChg>
        <pc:picChg chg="add">
          <ac:chgData name="FuZe Liu" userId="61e9612f6637ce6b" providerId="LiveId" clId="{979B906A-58BD-4CA1-8373-C392BEB5C3F3}" dt="2026-09-13T13:26:03.138" v="4932" actId="22"/>
          <ac:picMkLst>
            <pc:docMk/>
            <pc:sldMk cId="3642441579" sldId="2007581052"/>
            <ac:picMk id="161" creationId="{D6D7D36E-30F2-275F-406C-708871FE4127}"/>
          </ac:picMkLst>
        </pc:picChg>
      </pc:sldChg>
      <pc:sldChg chg="addSp delSp modSp add mod ord">
        <pc:chgData name="FuZe Liu" userId="61e9612f6637ce6b" providerId="LiveId" clId="{979B906A-58BD-4CA1-8373-C392BEB5C3F3}" dt="2026-09-13T11:55:29.860" v="4875" actId="478"/>
        <pc:sldMkLst>
          <pc:docMk/>
          <pc:sldMk cId="357565879" sldId="2007581053"/>
        </pc:sldMkLst>
        <pc:spChg chg="mod topLvl">
          <ac:chgData name="FuZe Liu" userId="61e9612f6637ce6b" providerId="LiveId" clId="{979B906A-58BD-4CA1-8373-C392BEB5C3F3}" dt="2026-09-13T07:09:21.720" v="3734" actId="1076"/>
          <ac:spMkLst>
            <pc:docMk/>
            <pc:sldMk cId="357565879" sldId="2007581053"/>
            <ac:spMk id="3" creationId="{C8EDAD94-DC22-4B15-368A-6E3B12FA18CA}"/>
          </ac:spMkLst>
        </pc:spChg>
        <pc:spChg chg="mod">
          <ac:chgData name="FuZe Liu" userId="61e9612f6637ce6b" providerId="LiveId" clId="{979B906A-58BD-4CA1-8373-C392BEB5C3F3}" dt="2026-09-13T07:09:07.621" v="3732" actId="20577"/>
          <ac:spMkLst>
            <pc:docMk/>
            <pc:sldMk cId="357565879" sldId="2007581053"/>
            <ac:spMk id="5" creationId="{6C55D8BD-D2E2-06E1-F871-B1E567997196}"/>
          </ac:spMkLst>
        </pc:spChg>
        <pc:spChg chg="mod">
          <ac:chgData name="FuZe Liu" userId="61e9612f6637ce6b" providerId="LiveId" clId="{979B906A-58BD-4CA1-8373-C392BEB5C3F3}" dt="2026-09-13T07:09:51.452" v="3740" actId="1076"/>
          <ac:spMkLst>
            <pc:docMk/>
            <pc:sldMk cId="357565879" sldId="2007581053"/>
            <ac:spMk id="12" creationId="{CC566B39-BB95-6736-B57D-7EF5DD7190C9}"/>
          </ac:spMkLst>
        </pc:spChg>
        <pc:spChg chg="mod">
          <ac:chgData name="FuZe Liu" userId="61e9612f6637ce6b" providerId="LiveId" clId="{979B906A-58BD-4CA1-8373-C392BEB5C3F3}" dt="2026-09-13T07:03:42.883" v="3644" actId="1076"/>
          <ac:spMkLst>
            <pc:docMk/>
            <pc:sldMk cId="357565879" sldId="2007581053"/>
            <ac:spMk id="22" creationId="{4BDC8B4F-4D75-AF40-27C6-265404179C72}"/>
          </ac:spMkLst>
        </pc:spChg>
        <pc:spChg chg="mod">
          <ac:chgData name="FuZe Liu" userId="61e9612f6637ce6b" providerId="LiveId" clId="{979B906A-58BD-4CA1-8373-C392BEB5C3F3}" dt="2026-09-13T07:07:29.292" v="3697" actId="207"/>
          <ac:spMkLst>
            <pc:docMk/>
            <pc:sldMk cId="357565879" sldId="2007581053"/>
            <ac:spMk id="23" creationId="{AA202C28-72F9-C2A4-975E-D1ACDA91041E}"/>
          </ac:spMkLst>
        </pc:spChg>
        <pc:spChg chg="mod">
          <ac:chgData name="FuZe Liu" userId="61e9612f6637ce6b" providerId="LiveId" clId="{979B906A-58BD-4CA1-8373-C392BEB5C3F3}" dt="2026-09-13T07:03:12.847" v="3638" actId="14100"/>
          <ac:spMkLst>
            <pc:docMk/>
            <pc:sldMk cId="357565879" sldId="2007581053"/>
            <ac:spMk id="24" creationId="{24A75E11-D3B4-D028-AE1A-CE204991C51B}"/>
          </ac:spMkLst>
        </pc:spChg>
        <pc:spChg chg="mod">
          <ac:chgData name="FuZe Liu" userId="61e9612f6637ce6b" providerId="LiveId" clId="{979B906A-58BD-4CA1-8373-C392BEB5C3F3}" dt="2026-09-13T07:03:06.699" v="3637" actId="14100"/>
          <ac:spMkLst>
            <pc:docMk/>
            <pc:sldMk cId="357565879" sldId="2007581053"/>
            <ac:spMk id="25" creationId="{7E76D5D8-95A7-FB35-CBCB-E1C95884DF9B}"/>
          </ac:spMkLst>
        </pc:spChg>
        <pc:spChg chg="mod">
          <ac:chgData name="FuZe Liu" userId="61e9612f6637ce6b" providerId="LiveId" clId="{979B906A-58BD-4CA1-8373-C392BEB5C3F3}" dt="2026-09-13T06:57:43.840" v="3574"/>
          <ac:spMkLst>
            <pc:docMk/>
            <pc:sldMk cId="357565879" sldId="2007581053"/>
            <ac:spMk id="31" creationId="{ED08D987-FD6A-B084-CB8D-90D33188A7E5}"/>
          </ac:spMkLst>
        </pc:spChg>
        <pc:spChg chg="add mod">
          <ac:chgData name="FuZe Liu" userId="61e9612f6637ce6b" providerId="LiveId" clId="{979B906A-58BD-4CA1-8373-C392BEB5C3F3}" dt="2026-09-13T07:09:51.452" v="3740" actId="1076"/>
          <ac:spMkLst>
            <pc:docMk/>
            <pc:sldMk cId="357565879" sldId="2007581053"/>
            <ac:spMk id="543" creationId="{E55F3DFC-6394-602D-B438-F7FF551FB3D3}"/>
          </ac:spMkLst>
        </pc:spChg>
        <pc:spChg chg="mod">
          <ac:chgData name="FuZe Liu" userId="61e9612f6637ce6b" providerId="LiveId" clId="{979B906A-58BD-4CA1-8373-C392BEB5C3F3}" dt="2026-09-13T07:06:14.848" v="3663"/>
          <ac:spMkLst>
            <pc:docMk/>
            <pc:sldMk cId="357565879" sldId="2007581053"/>
            <ac:spMk id="751" creationId="{0131CFE9-9BC5-E9B2-9633-929D21F781A3}"/>
          </ac:spMkLst>
        </pc:spChg>
        <pc:spChg chg="mod">
          <ac:chgData name="FuZe Liu" userId="61e9612f6637ce6b" providerId="LiveId" clId="{979B906A-58BD-4CA1-8373-C392BEB5C3F3}" dt="2026-09-13T07:07:33.591" v="3698" actId="108"/>
          <ac:spMkLst>
            <pc:docMk/>
            <pc:sldMk cId="357565879" sldId="2007581053"/>
            <ac:spMk id="752" creationId="{C71C46C5-7E68-B5C0-A85F-8EC7EA0E9767}"/>
          </ac:spMkLst>
        </pc:spChg>
        <pc:spChg chg="mod">
          <ac:chgData name="FuZe Liu" userId="61e9612f6637ce6b" providerId="LiveId" clId="{979B906A-58BD-4CA1-8373-C392BEB5C3F3}" dt="2026-09-13T07:06:14.848" v="3663"/>
          <ac:spMkLst>
            <pc:docMk/>
            <pc:sldMk cId="357565879" sldId="2007581053"/>
            <ac:spMk id="753" creationId="{FB760100-6C14-B661-D6DD-AF54FA0AE8E5}"/>
          </ac:spMkLst>
        </pc:spChg>
        <pc:spChg chg="mod">
          <ac:chgData name="FuZe Liu" userId="61e9612f6637ce6b" providerId="LiveId" clId="{979B906A-58BD-4CA1-8373-C392BEB5C3F3}" dt="2026-09-13T07:06:14.848" v="3663"/>
          <ac:spMkLst>
            <pc:docMk/>
            <pc:sldMk cId="357565879" sldId="2007581053"/>
            <ac:spMk id="754" creationId="{863930AB-53E2-B1F3-102D-1918310EBBF9}"/>
          </ac:spMkLst>
        </pc:spChg>
        <pc:spChg chg="mod">
          <ac:chgData name="FuZe Liu" userId="61e9612f6637ce6b" providerId="LiveId" clId="{979B906A-58BD-4CA1-8373-C392BEB5C3F3}" dt="2026-09-13T07:06:14.848" v="3663"/>
          <ac:spMkLst>
            <pc:docMk/>
            <pc:sldMk cId="357565879" sldId="2007581053"/>
            <ac:spMk id="756" creationId="{77F2C542-0F0F-AD3B-E60B-F455B8827D34}"/>
          </ac:spMkLst>
        </pc:spChg>
        <pc:spChg chg="mod">
          <ac:chgData name="FuZe Liu" userId="61e9612f6637ce6b" providerId="LiveId" clId="{979B906A-58BD-4CA1-8373-C392BEB5C3F3}" dt="2026-09-13T07:06:14.848" v="3663"/>
          <ac:spMkLst>
            <pc:docMk/>
            <pc:sldMk cId="357565879" sldId="2007581053"/>
            <ac:spMk id="757" creationId="{FCA371ED-2115-0855-6969-4345FAA036DF}"/>
          </ac:spMkLst>
        </pc:spChg>
        <pc:spChg chg="mod">
          <ac:chgData name="FuZe Liu" userId="61e9612f6637ce6b" providerId="LiveId" clId="{979B906A-58BD-4CA1-8373-C392BEB5C3F3}" dt="2026-09-13T07:06:14.848" v="3663"/>
          <ac:spMkLst>
            <pc:docMk/>
            <pc:sldMk cId="357565879" sldId="2007581053"/>
            <ac:spMk id="758" creationId="{9CDA7760-F18A-5456-45EA-F66B2D686804}"/>
          </ac:spMkLst>
        </pc:spChg>
        <pc:spChg chg="mod">
          <ac:chgData name="FuZe Liu" userId="61e9612f6637ce6b" providerId="LiveId" clId="{979B906A-58BD-4CA1-8373-C392BEB5C3F3}" dt="2026-09-13T07:06:14.848" v="3663"/>
          <ac:spMkLst>
            <pc:docMk/>
            <pc:sldMk cId="357565879" sldId="2007581053"/>
            <ac:spMk id="759" creationId="{8A347B33-0C6B-7D24-8F38-B1FE0D919DC6}"/>
          </ac:spMkLst>
        </pc:spChg>
        <pc:spChg chg="mod">
          <ac:chgData name="FuZe Liu" userId="61e9612f6637ce6b" providerId="LiveId" clId="{979B906A-58BD-4CA1-8373-C392BEB5C3F3}" dt="2026-09-13T07:06:14.848" v="3663"/>
          <ac:spMkLst>
            <pc:docMk/>
            <pc:sldMk cId="357565879" sldId="2007581053"/>
            <ac:spMk id="760" creationId="{027FF9DA-4162-3C95-B5AC-36D4CE3F2154}"/>
          </ac:spMkLst>
        </pc:spChg>
        <pc:spChg chg="mod">
          <ac:chgData name="FuZe Liu" userId="61e9612f6637ce6b" providerId="LiveId" clId="{979B906A-58BD-4CA1-8373-C392BEB5C3F3}" dt="2026-09-13T07:06:14.848" v="3663"/>
          <ac:spMkLst>
            <pc:docMk/>
            <pc:sldMk cId="357565879" sldId="2007581053"/>
            <ac:spMk id="761" creationId="{7AC27389-1AFC-A3B2-D030-9B9B83C8F621}"/>
          </ac:spMkLst>
        </pc:spChg>
        <pc:spChg chg="mod">
          <ac:chgData name="FuZe Liu" userId="61e9612f6637ce6b" providerId="LiveId" clId="{979B906A-58BD-4CA1-8373-C392BEB5C3F3}" dt="2026-09-13T07:03:58.303" v="3646" actId="571"/>
          <ac:spMkLst>
            <pc:docMk/>
            <pc:sldMk cId="357565879" sldId="2007581053"/>
            <ac:spMk id="767" creationId="{D5010FAA-811C-B33A-65E8-E7349334CB1C}"/>
          </ac:spMkLst>
        </pc:spChg>
        <pc:spChg chg="mod">
          <ac:chgData name="FuZe Liu" userId="61e9612f6637ce6b" providerId="LiveId" clId="{979B906A-58BD-4CA1-8373-C392BEB5C3F3}" dt="2026-09-13T07:07:38.998" v="3700" actId="108"/>
          <ac:spMkLst>
            <pc:docMk/>
            <pc:sldMk cId="357565879" sldId="2007581053"/>
            <ac:spMk id="768" creationId="{124DD809-E1C6-0CBB-DAF7-9B944C294838}"/>
          </ac:spMkLst>
        </pc:spChg>
        <pc:spChg chg="mod">
          <ac:chgData name="FuZe Liu" userId="61e9612f6637ce6b" providerId="LiveId" clId="{979B906A-58BD-4CA1-8373-C392BEB5C3F3}" dt="2026-09-13T07:03:58.303" v="3646" actId="571"/>
          <ac:spMkLst>
            <pc:docMk/>
            <pc:sldMk cId="357565879" sldId="2007581053"/>
            <ac:spMk id="769" creationId="{F2E5D84E-9FB8-4502-DCA3-EC577007A712}"/>
          </ac:spMkLst>
        </pc:spChg>
        <pc:spChg chg="mod">
          <ac:chgData name="FuZe Liu" userId="61e9612f6637ce6b" providerId="LiveId" clId="{979B906A-58BD-4CA1-8373-C392BEB5C3F3}" dt="2026-09-13T07:03:58.303" v="3646" actId="571"/>
          <ac:spMkLst>
            <pc:docMk/>
            <pc:sldMk cId="357565879" sldId="2007581053"/>
            <ac:spMk id="770" creationId="{29BAFD05-EDDF-2AAE-B345-4DF030D737D4}"/>
          </ac:spMkLst>
        </pc:spChg>
        <pc:spChg chg="mod">
          <ac:chgData name="FuZe Liu" userId="61e9612f6637ce6b" providerId="LiveId" clId="{979B906A-58BD-4CA1-8373-C392BEB5C3F3}" dt="2026-09-13T07:03:58.303" v="3646" actId="571"/>
          <ac:spMkLst>
            <pc:docMk/>
            <pc:sldMk cId="357565879" sldId="2007581053"/>
            <ac:spMk id="772" creationId="{7860446D-0172-1025-C0E4-A1EF928B9B00}"/>
          </ac:spMkLst>
        </pc:spChg>
        <pc:spChg chg="mod">
          <ac:chgData name="FuZe Liu" userId="61e9612f6637ce6b" providerId="LiveId" clId="{979B906A-58BD-4CA1-8373-C392BEB5C3F3}" dt="2026-09-13T07:03:58.303" v="3646" actId="571"/>
          <ac:spMkLst>
            <pc:docMk/>
            <pc:sldMk cId="357565879" sldId="2007581053"/>
            <ac:spMk id="773" creationId="{20B7DCAC-2879-E498-783B-79D9FB58F509}"/>
          </ac:spMkLst>
        </pc:spChg>
        <pc:spChg chg="mod">
          <ac:chgData name="FuZe Liu" userId="61e9612f6637ce6b" providerId="LiveId" clId="{979B906A-58BD-4CA1-8373-C392BEB5C3F3}" dt="2026-09-13T07:03:58.303" v="3646" actId="571"/>
          <ac:spMkLst>
            <pc:docMk/>
            <pc:sldMk cId="357565879" sldId="2007581053"/>
            <ac:spMk id="774" creationId="{A5C92E2C-1EA8-A107-32D0-5C7B1D0988B1}"/>
          </ac:spMkLst>
        </pc:spChg>
        <pc:spChg chg="mod">
          <ac:chgData name="FuZe Liu" userId="61e9612f6637ce6b" providerId="LiveId" clId="{979B906A-58BD-4CA1-8373-C392BEB5C3F3}" dt="2026-09-13T07:03:58.303" v="3646" actId="571"/>
          <ac:spMkLst>
            <pc:docMk/>
            <pc:sldMk cId="357565879" sldId="2007581053"/>
            <ac:spMk id="775" creationId="{F15DC003-BA76-C8E5-73C1-5484FA240F62}"/>
          </ac:spMkLst>
        </pc:spChg>
        <pc:spChg chg="mod">
          <ac:chgData name="FuZe Liu" userId="61e9612f6637ce6b" providerId="LiveId" clId="{979B906A-58BD-4CA1-8373-C392BEB5C3F3}" dt="2026-09-13T07:03:58.303" v="3646" actId="571"/>
          <ac:spMkLst>
            <pc:docMk/>
            <pc:sldMk cId="357565879" sldId="2007581053"/>
            <ac:spMk id="776" creationId="{3EA6A330-5016-D05A-C47F-5405D72794A8}"/>
          </ac:spMkLst>
        </pc:spChg>
        <pc:spChg chg="mod">
          <ac:chgData name="FuZe Liu" userId="61e9612f6637ce6b" providerId="LiveId" clId="{979B906A-58BD-4CA1-8373-C392BEB5C3F3}" dt="2026-09-13T07:03:58.303" v="3646" actId="571"/>
          <ac:spMkLst>
            <pc:docMk/>
            <pc:sldMk cId="357565879" sldId="2007581053"/>
            <ac:spMk id="777" creationId="{91930E74-1FBD-4CB9-7417-C63735883813}"/>
          </ac:spMkLst>
        </pc:spChg>
        <pc:spChg chg="mod">
          <ac:chgData name="FuZe Liu" userId="61e9612f6637ce6b" providerId="LiveId" clId="{979B906A-58BD-4CA1-8373-C392BEB5C3F3}" dt="2026-09-13T07:07:09.268" v="3693"/>
          <ac:spMkLst>
            <pc:docMk/>
            <pc:sldMk cId="357565879" sldId="2007581053"/>
            <ac:spMk id="783" creationId="{3786F71C-087F-7C78-97FC-1CCEC390032E}"/>
          </ac:spMkLst>
        </pc:spChg>
        <pc:spChg chg="mod">
          <ac:chgData name="FuZe Liu" userId="61e9612f6637ce6b" providerId="LiveId" clId="{979B906A-58BD-4CA1-8373-C392BEB5C3F3}" dt="2026-09-13T07:07:36.100" v="3699" actId="108"/>
          <ac:spMkLst>
            <pc:docMk/>
            <pc:sldMk cId="357565879" sldId="2007581053"/>
            <ac:spMk id="784" creationId="{E3E98C8C-4E79-BB81-7B99-5C3AAA84BFDB}"/>
          </ac:spMkLst>
        </pc:spChg>
        <pc:spChg chg="mod">
          <ac:chgData name="FuZe Liu" userId="61e9612f6637ce6b" providerId="LiveId" clId="{979B906A-58BD-4CA1-8373-C392BEB5C3F3}" dt="2026-09-13T07:07:09.268" v="3693"/>
          <ac:spMkLst>
            <pc:docMk/>
            <pc:sldMk cId="357565879" sldId="2007581053"/>
            <ac:spMk id="785" creationId="{907FF372-03DF-52C7-9D83-AB314DA61CBC}"/>
          </ac:spMkLst>
        </pc:spChg>
        <pc:spChg chg="mod">
          <ac:chgData name="FuZe Liu" userId="61e9612f6637ce6b" providerId="LiveId" clId="{979B906A-58BD-4CA1-8373-C392BEB5C3F3}" dt="2026-09-13T07:07:09.268" v="3693"/>
          <ac:spMkLst>
            <pc:docMk/>
            <pc:sldMk cId="357565879" sldId="2007581053"/>
            <ac:spMk id="786" creationId="{0A29DBC1-EF57-4301-B72F-92B37BD38E08}"/>
          </ac:spMkLst>
        </pc:spChg>
        <pc:spChg chg="mod">
          <ac:chgData name="FuZe Liu" userId="61e9612f6637ce6b" providerId="LiveId" clId="{979B906A-58BD-4CA1-8373-C392BEB5C3F3}" dt="2026-09-13T07:07:09.268" v="3693"/>
          <ac:spMkLst>
            <pc:docMk/>
            <pc:sldMk cId="357565879" sldId="2007581053"/>
            <ac:spMk id="788" creationId="{7B6E9F1E-8F04-ED7D-FD28-617F671F1B37}"/>
          </ac:spMkLst>
        </pc:spChg>
        <pc:spChg chg="mod">
          <ac:chgData name="FuZe Liu" userId="61e9612f6637ce6b" providerId="LiveId" clId="{979B906A-58BD-4CA1-8373-C392BEB5C3F3}" dt="2026-09-13T07:07:09.268" v="3693"/>
          <ac:spMkLst>
            <pc:docMk/>
            <pc:sldMk cId="357565879" sldId="2007581053"/>
            <ac:spMk id="789" creationId="{CA816978-B656-2084-1D6F-6F6BD56C301B}"/>
          </ac:spMkLst>
        </pc:spChg>
        <pc:spChg chg="mod">
          <ac:chgData name="FuZe Liu" userId="61e9612f6637ce6b" providerId="LiveId" clId="{979B906A-58BD-4CA1-8373-C392BEB5C3F3}" dt="2026-09-13T07:07:09.268" v="3693"/>
          <ac:spMkLst>
            <pc:docMk/>
            <pc:sldMk cId="357565879" sldId="2007581053"/>
            <ac:spMk id="790" creationId="{3F98BE18-DF14-DEAB-4B5E-AA1EB239F59C}"/>
          </ac:spMkLst>
        </pc:spChg>
        <pc:spChg chg="mod">
          <ac:chgData name="FuZe Liu" userId="61e9612f6637ce6b" providerId="LiveId" clId="{979B906A-58BD-4CA1-8373-C392BEB5C3F3}" dt="2026-09-13T07:07:09.268" v="3693"/>
          <ac:spMkLst>
            <pc:docMk/>
            <pc:sldMk cId="357565879" sldId="2007581053"/>
            <ac:spMk id="791" creationId="{AB8D1E8F-2DF7-E829-BC5E-6F70389DD9AD}"/>
          </ac:spMkLst>
        </pc:spChg>
        <pc:spChg chg="mod">
          <ac:chgData name="FuZe Liu" userId="61e9612f6637ce6b" providerId="LiveId" clId="{979B906A-58BD-4CA1-8373-C392BEB5C3F3}" dt="2026-09-13T07:07:09.268" v="3693"/>
          <ac:spMkLst>
            <pc:docMk/>
            <pc:sldMk cId="357565879" sldId="2007581053"/>
            <ac:spMk id="792" creationId="{0F6BDA85-C9FC-7BCE-83C2-597F10D482B6}"/>
          </ac:spMkLst>
        </pc:spChg>
        <pc:spChg chg="mod">
          <ac:chgData name="FuZe Liu" userId="61e9612f6637ce6b" providerId="LiveId" clId="{979B906A-58BD-4CA1-8373-C392BEB5C3F3}" dt="2026-09-13T07:07:09.268" v="3693"/>
          <ac:spMkLst>
            <pc:docMk/>
            <pc:sldMk cId="357565879" sldId="2007581053"/>
            <ac:spMk id="793" creationId="{1BE3F73C-BAC1-F4BD-3BA0-FC0713C7F27B}"/>
          </ac:spMkLst>
        </pc:spChg>
        <pc:spChg chg="add mod">
          <ac:chgData name="FuZe Liu" userId="61e9612f6637ce6b" providerId="LiveId" clId="{979B906A-58BD-4CA1-8373-C392BEB5C3F3}" dt="2026-09-13T07:09:51.452" v="3740" actId="1076"/>
          <ac:spMkLst>
            <pc:docMk/>
            <pc:sldMk cId="357565879" sldId="2007581053"/>
            <ac:spMk id="795" creationId="{334C9258-B87A-9F3D-AB62-EEAD3532B587}"/>
          </ac:spMkLst>
        </pc:spChg>
        <pc:spChg chg="add mod">
          <ac:chgData name="FuZe Liu" userId="61e9612f6637ce6b" providerId="LiveId" clId="{979B906A-58BD-4CA1-8373-C392BEB5C3F3}" dt="2026-09-13T07:09:51.452" v="3740" actId="1076"/>
          <ac:spMkLst>
            <pc:docMk/>
            <pc:sldMk cId="357565879" sldId="2007581053"/>
            <ac:spMk id="796" creationId="{05A321F9-BBFF-AFE6-BBA3-40E8DBC49F77}"/>
          </ac:spMkLst>
        </pc:spChg>
        <pc:spChg chg="add mod">
          <ac:chgData name="FuZe Liu" userId="61e9612f6637ce6b" providerId="LiveId" clId="{979B906A-58BD-4CA1-8373-C392BEB5C3F3}" dt="2026-09-13T07:09:51.452" v="3740" actId="1076"/>
          <ac:spMkLst>
            <pc:docMk/>
            <pc:sldMk cId="357565879" sldId="2007581053"/>
            <ac:spMk id="797" creationId="{CC3622AB-1D66-3443-74C2-75CDFE023E1A}"/>
          </ac:spMkLst>
        </pc:spChg>
        <pc:spChg chg="add mod">
          <ac:chgData name="FuZe Liu" userId="61e9612f6637ce6b" providerId="LiveId" clId="{979B906A-58BD-4CA1-8373-C392BEB5C3F3}" dt="2026-09-13T07:09:29.860" v="3738" actId="1076"/>
          <ac:spMkLst>
            <pc:docMk/>
            <pc:sldMk cId="357565879" sldId="2007581053"/>
            <ac:spMk id="799" creationId="{68F75D00-7319-E37C-9259-CFC681C80E9A}"/>
          </ac:spMkLst>
        </pc:spChg>
        <pc:spChg chg="add">
          <ac:chgData name="FuZe Liu" userId="61e9612f6637ce6b" providerId="LiveId" clId="{979B906A-58BD-4CA1-8373-C392BEB5C3F3}" dt="2026-09-13T07:10:10.946" v="3741" actId="22"/>
          <ac:spMkLst>
            <pc:docMk/>
            <pc:sldMk cId="357565879" sldId="2007581053"/>
            <ac:spMk id="801" creationId="{7861EF0E-B971-A2D4-2C2A-25BD9EC189B8}"/>
          </ac:spMkLst>
        </pc:spChg>
        <pc:spChg chg="add mod">
          <ac:chgData name="FuZe Liu" userId="61e9612f6637ce6b" providerId="LiveId" clId="{979B906A-58BD-4CA1-8373-C392BEB5C3F3}" dt="2026-09-13T07:10:32.017" v="3744" actId="108"/>
          <ac:spMkLst>
            <pc:docMk/>
            <pc:sldMk cId="357565879" sldId="2007581053"/>
            <ac:spMk id="803" creationId="{BEB0A29E-299E-23FC-E145-C19C6E4866E7}"/>
          </ac:spMkLst>
        </pc:spChg>
        <pc:grpChg chg="mod">
          <ac:chgData name="FuZe Liu" userId="61e9612f6637ce6b" providerId="LiveId" clId="{979B906A-58BD-4CA1-8373-C392BEB5C3F3}" dt="2026-09-13T07:09:51.452" v="3740" actId="1076"/>
          <ac:grpSpMkLst>
            <pc:docMk/>
            <pc:sldMk cId="357565879" sldId="2007581053"/>
            <ac:grpSpMk id="13" creationId="{F860BEEA-4B77-E839-19CE-FE1078BE0800}"/>
          </ac:grpSpMkLst>
        </pc:grpChg>
        <pc:grpChg chg="mod">
          <ac:chgData name="FuZe Liu" userId="61e9612f6637ce6b" providerId="LiveId" clId="{979B906A-58BD-4CA1-8373-C392BEB5C3F3}" dt="2026-09-13T07:09:51.452" v="3740" actId="1076"/>
          <ac:grpSpMkLst>
            <pc:docMk/>
            <pc:sldMk cId="357565879" sldId="2007581053"/>
            <ac:grpSpMk id="747" creationId="{2F00B0B7-2E0A-EBE7-9C89-863BF963B23E}"/>
          </ac:grpSpMkLst>
        </pc:grpChg>
        <pc:grpChg chg="mod">
          <ac:chgData name="FuZe Liu" userId="61e9612f6637ce6b" providerId="LiveId" clId="{979B906A-58BD-4CA1-8373-C392BEB5C3F3}" dt="2026-09-13T07:09:51.452" v="3740" actId="1076"/>
          <ac:grpSpMkLst>
            <pc:docMk/>
            <pc:sldMk cId="357565879" sldId="2007581053"/>
            <ac:grpSpMk id="763" creationId="{35AD8766-6AD8-2E67-B799-B0B7646F3A18}"/>
          </ac:grpSpMkLst>
        </pc:grpChg>
        <pc:grpChg chg="mod">
          <ac:chgData name="FuZe Liu" userId="61e9612f6637ce6b" providerId="LiveId" clId="{979B906A-58BD-4CA1-8373-C392BEB5C3F3}" dt="2026-09-13T07:09:51.452" v="3740" actId="1076"/>
          <ac:grpSpMkLst>
            <pc:docMk/>
            <pc:sldMk cId="357565879" sldId="2007581053"/>
            <ac:grpSpMk id="779" creationId="{A672AD09-C83E-88F2-2519-B0932AF96A37}"/>
          </ac:grpSpMkLst>
        </pc:grpChg>
        <pc:picChg chg="mod">
          <ac:chgData name="FuZe Liu" userId="61e9612f6637ce6b" providerId="LiveId" clId="{979B906A-58BD-4CA1-8373-C392BEB5C3F3}" dt="2026-09-13T07:10:40.008" v="3745" actId="1076"/>
          <ac:picMkLst>
            <pc:docMk/>
            <pc:sldMk cId="357565879" sldId="2007581053"/>
            <ac:picMk id="538" creationId="{6482D3B0-F273-01C1-2B92-201A19E74A7B}"/>
          </ac:picMkLst>
        </pc:picChg>
        <pc:picChg chg="add mod">
          <ac:chgData name="FuZe Liu" userId="61e9612f6637ce6b" providerId="LiveId" clId="{979B906A-58BD-4CA1-8373-C392BEB5C3F3}" dt="2026-09-13T07:07:58.183" v="3703" actId="1076"/>
          <ac:picMkLst>
            <pc:docMk/>
            <pc:sldMk cId="357565879" sldId="2007581053"/>
            <ac:picMk id="541" creationId="{55F13426-5C5A-F46E-37B9-159A85B472CC}"/>
          </ac:picMkLst>
        </pc:picChg>
      </pc:sldChg>
      <pc:sldChg chg="addSp delSp modSp add mod ord delAnim modAnim">
        <pc:chgData name="FuZe Liu" userId="61e9612f6637ce6b" providerId="LiveId" clId="{979B906A-58BD-4CA1-8373-C392BEB5C3F3}" dt="2026-09-13T11:55:33.070" v="4876" actId="478"/>
        <pc:sldMkLst>
          <pc:docMk/>
          <pc:sldMk cId="3746636288" sldId="2007581054"/>
        </pc:sldMkLst>
        <pc:spChg chg="mod">
          <ac:chgData name="FuZe Liu" userId="61e9612f6637ce6b" providerId="LiveId" clId="{979B906A-58BD-4CA1-8373-C392BEB5C3F3}" dt="2026-09-13T07:12:05.675" v="3762" actId="20577"/>
          <ac:spMkLst>
            <pc:docMk/>
            <pc:sldMk cId="3746636288" sldId="2007581054"/>
            <ac:spMk id="5" creationId="{B9C954CD-06F5-E7A3-BA46-9FAE416061FC}"/>
          </ac:spMkLst>
        </pc:spChg>
        <pc:spChg chg="mod">
          <ac:chgData name="FuZe Liu" userId="61e9612f6637ce6b" providerId="LiveId" clId="{979B906A-58BD-4CA1-8373-C392BEB5C3F3}" dt="2026-09-13T07:20:09.800" v="3816"/>
          <ac:spMkLst>
            <pc:docMk/>
            <pc:sldMk cId="3746636288" sldId="2007581054"/>
            <ac:spMk id="806" creationId="{AD96B28F-1FAA-1D4E-0B1B-D765D73BD776}"/>
          </ac:spMkLst>
        </pc:spChg>
        <pc:spChg chg="mod">
          <ac:chgData name="FuZe Liu" userId="61e9612f6637ce6b" providerId="LiveId" clId="{979B906A-58BD-4CA1-8373-C392BEB5C3F3}" dt="2026-09-13T07:21:06.922" v="3819" actId="404"/>
          <ac:spMkLst>
            <pc:docMk/>
            <pc:sldMk cId="3746636288" sldId="2007581054"/>
            <ac:spMk id="807" creationId="{3D851A96-7687-5B6A-71D2-122D05D786DA}"/>
          </ac:spMkLst>
        </pc:spChg>
        <pc:spChg chg="mod">
          <ac:chgData name="FuZe Liu" userId="61e9612f6637ce6b" providerId="LiveId" clId="{979B906A-58BD-4CA1-8373-C392BEB5C3F3}" dt="2026-09-13T07:22:18.725" v="3857" actId="108"/>
          <ac:spMkLst>
            <pc:docMk/>
            <pc:sldMk cId="3746636288" sldId="2007581054"/>
            <ac:spMk id="808" creationId="{F75FEB3F-F894-5CF3-3861-7146AEC4CF48}"/>
          </ac:spMkLst>
        </pc:spChg>
        <pc:spChg chg="mod">
          <ac:chgData name="FuZe Liu" userId="61e9612f6637ce6b" providerId="LiveId" clId="{979B906A-58BD-4CA1-8373-C392BEB5C3F3}" dt="2026-09-13T07:22:07.870" v="3854" actId="1076"/>
          <ac:spMkLst>
            <pc:docMk/>
            <pc:sldMk cId="3746636288" sldId="2007581054"/>
            <ac:spMk id="811" creationId="{E8F2B076-5F1E-0B71-3792-AD410EE0D53B}"/>
          </ac:spMkLst>
        </pc:spChg>
        <pc:spChg chg="mod">
          <ac:chgData name="FuZe Liu" userId="61e9612f6637ce6b" providerId="LiveId" clId="{979B906A-58BD-4CA1-8373-C392BEB5C3F3}" dt="2026-09-13T07:21:39.481" v="3822" actId="1076"/>
          <ac:spMkLst>
            <pc:docMk/>
            <pc:sldMk cId="3746636288" sldId="2007581054"/>
            <ac:spMk id="812" creationId="{10FD3CD4-38E8-8854-F2D8-FBB538C1BD31}"/>
          </ac:spMkLst>
        </pc:spChg>
        <pc:spChg chg="mod">
          <ac:chgData name="FuZe Liu" userId="61e9612f6637ce6b" providerId="LiveId" clId="{979B906A-58BD-4CA1-8373-C392BEB5C3F3}" dt="2026-09-13T07:22:24.532" v="3859" actId="108"/>
          <ac:spMkLst>
            <pc:docMk/>
            <pc:sldMk cId="3746636288" sldId="2007581054"/>
            <ac:spMk id="813" creationId="{0E8109D8-25FD-F38B-0645-A7532DA0ED80}"/>
          </ac:spMkLst>
        </pc:spChg>
        <pc:spChg chg="mod">
          <ac:chgData name="FuZe Liu" userId="61e9612f6637ce6b" providerId="LiveId" clId="{979B906A-58BD-4CA1-8373-C392BEB5C3F3}" dt="2026-09-13T07:23:11.999" v="3867"/>
          <ac:spMkLst>
            <pc:docMk/>
            <pc:sldMk cId="3746636288" sldId="2007581054"/>
            <ac:spMk id="816" creationId="{15EAADC2-287B-A3D9-7198-6CC3FDF760A4}"/>
          </ac:spMkLst>
        </pc:spChg>
        <pc:spChg chg="mod">
          <ac:chgData name="FuZe Liu" userId="61e9612f6637ce6b" providerId="LiveId" clId="{979B906A-58BD-4CA1-8373-C392BEB5C3F3}" dt="2026-09-13T07:23:27.915" v="3870" actId="14100"/>
          <ac:spMkLst>
            <pc:docMk/>
            <pc:sldMk cId="3746636288" sldId="2007581054"/>
            <ac:spMk id="817" creationId="{6F0B61A0-F32D-EFA1-F9D5-FFF090A5F079}"/>
          </ac:spMkLst>
        </pc:spChg>
        <pc:spChg chg="mod">
          <ac:chgData name="FuZe Liu" userId="61e9612f6637ce6b" providerId="LiveId" clId="{979B906A-58BD-4CA1-8373-C392BEB5C3F3}" dt="2026-09-13T07:23:11.999" v="3867"/>
          <ac:spMkLst>
            <pc:docMk/>
            <pc:sldMk cId="3746636288" sldId="2007581054"/>
            <ac:spMk id="818" creationId="{4C7B5DDB-08F6-9B6F-97C9-75133B582B2F}"/>
          </ac:spMkLst>
        </pc:spChg>
        <pc:spChg chg="mod">
          <ac:chgData name="FuZe Liu" userId="61e9612f6637ce6b" providerId="LiveId" clId="{979B906A-58BD-4CA1-8373-C392BEB5C3F3}" dt="2026-09-13T07:24:15.208" v="3878" actId="1076"/>
          <ac:spMkLst>
            <pc:docMk/>
            <pc:sldMk cId="3746636288" sldId="2007581054"/>
            <ac:spMk id="821" creationId="{82887BD6-278A-640B-1EE8-D724D6F7C079}"/>
          </ac:spMkLst>
        </pc:spChg>
        <pc:spChg chg="mod">
          <ac:chgData name="FuZe Liu" userId="61e9612f6637ce6b" providerId="LiveId" clId="{979B906A-58BD-4CA1-8373-C392BEB5C3F3}" dt="2026-09-13T07:24:12.870" v="3877" actId="1076"/>
          <ac:spMkLst>
            <pc:docMk/>
            <pc:sldMk cId="3746636288" sldId="2007581054"/>
            <ac:spMk id="822" creationId="{8AFDC5AB-415F-C654-154B-9BD1AF3CB59F}"/>
          </ac:spMkLst>
        </pc:spChg>
        <pc:spChg chg="mod">
          <ac:chgData name="FuZe Liu" userId="61e9612f6637ce6b" providerId="LiveId" clId="{979B906A-58BD-4CA1-8373-C392BEB5C3F3}" dt="2026-09-13T07:24:29.883" v="3883" actId="108"/>
          <ac:spMkLst>
            <pc:docMk/>
            <pc:sldMk cId="3746636288" sldId="2007581054"/>
            <ac:spMk id="823" creationId="{F7DBDF28-1E8A-45F8-B3EB-3F2333209AB5}"/>
          </ac:spMkLst>
        </pc:spChg>
        <pc:spChg chg="mod">
          <ac:chgData name="FuZe Liu" userId="61e9612f6637ce6b" providerId="LiveId" clId="{979B906A-58BD-4CA1-8373-C392BEB5C3F3}" dt="2026-09-13T07:15:22.952" v="3785"/>
          <ac:spMkLst>
            <pc:docMk/>
            <pc:sldMk cId="3746636288" sldId="2007581054"/>
            <ac:spMk id="825" creationId="{F2FBE06E-BDA2-577E-3E7A-ACCEF61D442E}"/>
          </ac:spMkLst>
        </pc:spChg>
        <pc:spChg chg="mod">
          <ac:chgData name="FuZe Liu" userId="61e9612f6637ce6b" providerId="LiveId" clId="{979B906A-58BD-4CA1-8373-C392BEB5C3F3}" dt="2026-09-13T07:15:22.952" v="3785"/>
          <ac:spMkLst>
            <pc:docMk/>
            <pc:sldMk cId="3746636288" sldId="2007581054"/>
            <ac:spMk id="827" creationId="{0439A406-7E84-5A7C-56F7-E0D02D482CAA}"/>
          </ac:spMkLst>
        </pc:spChg>
        <pc:spChg chg="add">
          <ac:chgData name="FuZe Liu" userId="61e9612f6637ce6b" providerId="LiveId" clId="{979B906A-58BD-4CA1-8373-C392BEB5C3F3}" dt="2026-09-13T07:18:09.418" v="3801" actId="22"/>
          <ac:spMkLst>
            <pc:docMk/>
            <pc:sldMk cId="3746636288" sldId="2007581054"/>
            <ac:spMk id="829" creationId="{FE78A985-1D61-C749-6E5B-199425AB9857}"/>
          </ac:spMkLst>
        </pc:spChg>
        <pc:spChg chg="add mod">
          <ac:chgData name="FuZe Liu" userId="61e9612f6637ce6b" providerId="LiveId" clId="{979B906A-58BD-4CA1-8373-C392BEB5C3F3}" dt="2026-09-13T07:18:42.289" v="3805" actId="1076"/>
          <ac:spMkLst>
            <pc:docMk/>
            <pc:sldMk cId="3746636288" sldId="2007581054"/>
            <ac:spMk id="835" creationId="{5F8E9325-A074-867B-0B72-D2264BE6B2CB}"/>
          </ac:spMkLst>
        </pc:spChg>
        <pc:grpChg chg="mod">
          <ac:chgData name="FuZe Liu" userId="61e9612f6637ce6b" providerId="LiveId" clId="{979B906A-58BD-4CA1-8373-C392BEB5C3F3}" dt="2026-09-13T07:20:09.800" v="3816"/>
          <ac:grpSpMkLst>
            <pc:docMk/>
            <pc:sldMk cId="3746636288" sldId="2007581054"/>
            <ac:grpSpMk id="804" creationId="{8FA08073-90BC-46BB-605E-361D135F77E8}"/>
          </ac:grpSpMkLst>
        </pc:grpChg>
        <pc:grpChg chg="mod">
          <ac:chgData name="FuZe Liu" userId="61e9612f6637ce6b" providerId="LiveId" clId="{979B906A-58BD-4CA1-8373-C392BEB5C3F3}" dt="2026-09-13T07:21:21.544" v="3820"/>
          <ac:grpSpMkLst>
            <pc:docMk/>
            <pc:sldMk cId="3746636288" sldId="2007581054"/>
            <ac:grpSpMk id="809" creationId="{52B5A635-606C-FEF0-BF7C-9834A33DECB5}"/>
          </ac:grpSpMkLst>
        </pc:grpChg>
        <pc:grpChg chg="mod">
          <ac:chgData name="FuZe Liu" userId="61e9612f6637ce6b" providerId="LiveId" clId="{979B906A-58BD-4CA1-8373-C392BEB5C3F3}" dt="2026-09-13T07:23:11.999" v="3867"/>
          <ac:grpSpMkLst>
            <pc:docMk/>
            <pc:sldMk cId="3746636288" sldId="2007581054"/>
            <ac:grpSpMk id="814" creationId="{B2F9375F-4433-6D73-4716-E549CF014CB6}"/>
          </ac:grpSpMkLst>
        </pc:grpChg>
        <pc:grpChg chg="mod">
          <ac:chgData name="FuZe Liu" userId="61e9612f6637ce6b" providerId="LiveId" clId="{979B906A-58BD-4CA1-8373-C392BEB5C3F3}" dt="2026-09-13T07:24:03.327" v="3875"/>
          <ac:grpSpMkLst>
            <pc:docMk/>
            <pc:sldMk cId="3746636288" sldId="2007581054"/>
            <ac:grpSpMk id="819" creationId="{5A6DD72C-5221-A803-4601-BE63080B5EA3}"/>
          </ac:grpSpMkLst>
        </pc:grpChg>
        <pc:grpChg chg="mod">
          <ac:chgData name="FuZe Liu" userId="61e9612f6637ce6b" providerId="LiveId" clId="{979B906A-58BD-4CA1-8373-C392BEB5C3F3}" dt="2026-09-13T07:17:42.778" v="3799" actId="14100"/>
          <ac:grpSpMkLst>
            <pc:docMk/>
            <pc:sldMk cId="3746636288" sldId="2007581054"/>
            <ac:grpSpMk id="824" creationId="{B2429109-A436-DB90-FE35-B10424C5619D}"/>
          </ac:grpSpMkLst>
        </pc:grpChg>
        <pc:picChg chg="add">
          <ac:chgData name="FuZe Liu" userId="61e9612f6637ce6b" providerId="LiveId" clId="{979B906A-58BD-4CA1-8373-C392BEB5C3F3}" dt="2026-09-13T07:18:09.418" v="3801" actId="22"/>
          <ac:picMkLst>
            <pc:docMk/>
            <pc:sldMk cId="3746636288" sldId="2007581054"/>
            <ac:picMk id="831" creationId="{6E025102-DD07-688B-191E-9E98960803E3}"/>
          </ac:picMkLst>
        </pc:picChg>
        <pc:picChg chg="add">
          <ac:chgData name="FuZe Liu" userId="61e9612f6637ce6b" providerId="LiveId" clId="{979B906A-58BD-4CA1-8373-C392BEB5C3F3}" dt="2026-09-13T07:18:09.418" v="3801" actId="22"/>
          <ac:picMkLst>
            <pc:docMk/>
            <pc:sldMk cId="3746636288" sldId="2007581054"/>
            <ac:picMk id="833" creationId="{02519BD8-8458-FEC3-FDC6-84798C5F9B83}"/>
          </ac:picMkLst>
        </pc:picChg>
        <pc:cxnChg chg="mod">
          <ac:chgData name="FuZe Liu" userId="61e9612f6637ce6b" providerId="LiveId" clId="{979B906A-58BD-4CA1-8373-C392BEB5C3F3}" dt="2026-09-13T07:20:09.800" v="3816"/>
          <ac:cxnSpMkLst>
            <pc:docMk/>
            <pc:sldMk cId="3746636288" sldId="2007581054"/>
            <ac:cxnSpMk id="805" creationId="{97F3EDFD-3BA1-BB88-8DCF-474E166D34FA}"/>
          </ac:cxnSpMkLst>
        </pc:cxnChg>
        <pc:cxnChg chg="mod">
          <ac:chgData name="FuZe Liu" userId="61e9612f6637ce6b" providerId="LiveId" clId="{979B906A-58BD-4CA1-8373-C392BEB5C3F3}" dt="2026-09-13T07:21:21.544" v="3820"/>
          <ac:cxnSpMkLst>
            <pc:docMk/>
            <pc:sldMk cId="3746636288" sldId="2007581054"/>
            <ac:cxnSpMk id="810" creationId="{69A889AE-59A8-0C58-ED14-87D156ADC22A}"/>
          </ac:cxnSpMkLst>
        </pc:cxnChg>
        <pc:cxnChg chg="mod">
          <ac:chgData name="FuZe Liu" userId="61e9612f6637ce6b" providerId="LiveId" clId="{979B906A-58BD-4CA1-8373-C392BEB5C3F3}" dt="2026-09-13T07:23:11.999" v="3867"/>
          <ac:cxnSpMkLst>
            <pc:docMk/>
            <pc:sldMk cId="3746636288" sldId="2007581054"/>
            <ac:cxnSpMk id="815" creationId="{016E3FEA-9F3A-A8FA-F430-4EADA1A411B8}"/>
          </ac:cxnSpMkLst>
        </pc:cxnChg>
        <pc:cxnChg chg="mod">
          <ac:chgData name="FuZe Liu" userId="61e9612f6637ce6b" providerId="LiveId" clId="{979B906A-58BD-4CA1-8373-C392BEB5C3F3}" dt="2026-09-13T07:24:03.327" v="3875"/>
          <ac:cxnSpMkLst>
            <pc:docMk/>
            <pc:sldMk cId="3746636288" sldId="2007581054"/>
            <ac:cxnSpMk id="820" creationId="{11404DD7-F39C-BA36-86EC-43A3299041A4}"/>
          </ac:cxnSpMkLst>
        </pc:cxnChg>
      </pc:sldChg>
      <pc:sldChg chg="addSp delSp modSp add mod ord modAnim">
        <pc:chgData name="FuZe Liu" userId="61e9612f6637ce6b" providerId="LiveId" clId="{979B906A-58BD-4CA1-8373-C392BEB5C3F3}" dt="2026-09-13T12:28:03.455" v="4888" actId="478"/>
        <pc:sldMkLst>
          <pc:docMk/>
          <pc:sldMk cId="3169138196" sldId="2007581055"/>
        </pc:sldMkLst>
        <pc:spChg chg="mod">
          <ac:chgData name="FuZe Liu" userId="61e9612f6637ce6b" providerId="LiveId" clId="{979B906A-58BD-4CA1-8373-C392BEB5C3F3}" dt="2026-09-13T08:29:03.037" v="3962" actId="14100"/>
          <ac:spMkLst>
            <pc:docMk/>
            <pc:sldMk cId="3169138196" sldId="2007581055"/>
            <ac:spMk id="3" creationId="{02C4B827-3215-1876-94AE-E734F511F10E}"/>
          </ac:spMkLst>
        </pc:spChg>
        <pc:spChg chg="mod">
          <ac:chgData name="FuZe Liu" userId="61e9612f6637ce6b" providerId="LiveId" clId="{979B906A-58BD-4CA1-8373-C392BEB5C3F3}" dt="2026-09-13T07:57:15.453" v="3933" actId="20577"/>
          <ac:spMkLst>
            <pc:docMk/>
            <pc:sldMk cId="3169138196" sldId="2007581055"/>
            <ac:spMk id="5" creationId="{90FEDF51-27E8-F81C-C01B-94B32EA0CCEE}"/>
          </ac:spMkLst>
        </pc:spChg>
        <pc:spChg chg="mod">
          <ac:chgData name="FuZe Liu" userId="61e9612f6637ce6b" providerId="LiveId" clId="{979B906A-58BD-4CA1-8373-C392BEB5C3F3}" dt="2026-09-13T08:49:55.110" v="4131" actId="1076"/>
          <ac:spMkLst>
            <pc:docMk/>
            <pc:sldMk cId="3169138196" sldId="2007581055"/>
            <ac:spMk id="13" creationId="{D36B9FB4-A1B6-EF72-B526-5801057B6A88}"/>
          </ac:spMkLst>
        </pc:spChg>
        <pc:spChg chg="mod">
          <ac:chgData name="FuZe Liu" userId="61e9612f6637ce6b" providerId="LiveId" clId="{979B906A-58BD-4CA1-8373-C392BEB5C3F3}" dt="2026-09-13T08:49:55.110" v="4131" actId="1076"/>
          <ac:spMkLst>
            <pc:docMk/>
            <pc:sldMk cId="3169138196" sldId="2007581055"/>
            <ac:spMk id="14" creationId="{003CA1EA-BDE3-7671-1915-D41A721D0D05}"/>
          </ac:spMkLst>
        </pc:spChg>
        <pc:spChg chg="mod">
          <ac:chgData name="FuZe Liu" userId="61e9612f6637ce6b" providerId="LiveId" clId="{979B906A-58BD-4CA1-8373-C392BEB5C3F3}" dt="2026-09-13T08:49:55.110" v="4131" actId="1076"/>
          <ac:spMkLst>
            <pc:docMk/>
            <pc:sldMk cId="3169138196" sldId="2007581055"/>
            <ac:spMk id="15" creationId="{65B8F7E2-5921-3FDB-E355-6EE91C818F19}"/>
          </ac:spMkLst>
        </pc:spChg>
        <pc:spChg chg="mod">
          <ac:chgData name="FuZe Liu" userId="61e9612f6637ce6b" providerId="LiveId" clId="{979B906A-58BD-4CA1-8373-C392BEB5C3F3}" dt="2026-09-13T08:49:55.110" v="4131" actId="1076"/>
          <ac:spMkLst>
            <pc:docMk/>
            <pc:sldMk cId="3169138196" sldId="2007581055"/>
            <ac:spMk id="16" creationId="{72787957-61A1-3543-8C43-B0508866F61E}"/>
          </ac:spMkLst>
        </pc:spChg>
        <pc:spChg chg="mod">
          <ac:chgData name="FuZe Liu" userId="61e9612f6637ce6b" providerId="LiveId" clId="{979B906A-58BD-4CA1-8373-C392BEB5C3F3}" dt="2026-09-13T08:51:49.603" v="4147" actId="1076"/>
          <ac:spMkLst>
            <pc:docMk/>
            <pc:sldMk cId="3169138196" sldId="2007581055"/>
            <ac:spMk id="17" creationId="{40920584-7A04-E384-CB4E-00BB29371069}"/>
          </ac:spMkLst>
        </pc:spChg>
        <pc:spChg chg="mod">
          <ac:chgData name="FuZe Liu" userId="61e9612f6637ce6b" providerId="LiveId" clId="{979B906A-58BD-4CA1-8373-C392BEB5C3F3}" dt="2026-09-13T08:51:49.603" v="4147" actId="1076"/>
          <ac:spMkLst>
            <pc:docMk/>
            <pc:sldMk cId="3169138196" sldId="2007581055"/>
            <ac:spMk id="18" creationId="{7ECAC01F-C4AB-BF42-6749-69098B8A8E25}"/>
          </ac:spMkLst>
        </pc:spChg>
        <pc:spChg chg="mod">
          <ac:chgData name="FuZe Liu" userId="61e9612f6637ce6b" providerId="LiveId" clId="{979B906A-58BD-4CA1-8373-C392BEB5C3F3}" dt="2026-09-13T08:48:48.379" v="4098" actId="1076"/>
          <ac:spMkLst>
            <pc:docMk/>
            <pc:sldMk cId="3169138196" sldId="2007581055"/>
            <ac:spMk id="21" creationId="{9E1CD007-D02C-582C-85F6-A1FF4AAAFEC6}"/>
          </ac:spMkLst>
        </pc:spChg>
        <pc:spChg chg="mod">
          <ac:chgData name="FuZe Liu" userId="61e9612f6637ce6b" providerId="LiveId" clId="{979B906A-58BD-4CA1-8373-C392BEB5C3F3}" dt="2026-09-13T08:40:33.167" v="4065" actId="122"/>
          <ac:spMkLst>
            <pc:docMk/>
            <pc:sldMk cId="3169138196" sldId="2007581055"/>
            <ac:spMk id="22" creationId="{7F5D527E-1E52-2693-080E-832E1254365C}"/>
          </ac:spMkLst>
        </pc:spChg>
        <pc:spChg chg="mod">
          <ac:chgData name="FuZe Liu" userId="61e9612f6637ce6b" providerId="LiveId" clId="{979B906A-58BD-4CA1-8373-C392BEB5C3F3}" dt="2026-09-13T08:39:50.070" v="4042" actId="122"/>
          <ac:spMkLst>
            <pc:docMk/>
            <pc:sldMk cId="3169138196" sldId="2007581055"/>
            <ac:spMk id="23" creationId="{A186A437-5A98-B89A-23A8-6C4DF2FAB726}"/>
          </ac:spMkLst>
        </pc:spChg>
        <pc:spChg chg="mod">
          <ac:chgData name="FuZe Liu" userId="61e9612f6637ce6b" providerId="LiveId" clId="{979B906A-58BD-4CA1-8373-C392BEB5C3F3}" dt="2026-09-13T08:50:22.623" v="4132" actId="1076"/>
          <ac:spMkLst>
            <pc:docMk/>
            <pc:sldMk cId="3169138196" sldId="2007581055"/>
            <ac:spMk id="24" creationId="{375B9D0C-555F-DB7B-CE9A-5EC77A80CB2F}"/>
          </ac:spMkLst>
        </pc:spChg>
        <pc:spChg chg="mod">
          <ac:chgData name="FuZe Liu" userId="61e9612f6637ce6b" providerId="LiveId" clId="{979B906A-58BD-4CA1-8373-C392BEB5C3F3}" dt="2026-09-13T08:50:28.411" v="4134" actId="1076"/>
          <ac:spMkLst>
            <pc:docMk/>
            <pc:sldMk cId="3169138196" sldId="2007581055"/>
            <ac:spMk id="25" creationId="{0F4D5EC7-161B-CFC3-7886-655F1E219770}"/>
          </ac:spMkLst>
        </pc:spChg>
        <pc:spChg chg="mod">
          <ac:chgData name="FuZe Liu" userId="61e9612f6637ce6b" providerId="LiveId" clId="{979B906A-58BD-4CA1-8373-C392BEB5C3F3}" dt="2026-09-13T08:50:25.656" v="4133" actId="1076"/>
          <ac:spMkLst>
            <pc:docMk/>
            <pc:sldMk cId="3169138196" sldId="2007581055"/>
            <ac:spMk id="26" creationId="{739B8D69-3CF6-C035-5B8C-1A5E37A6DA2B}"/>
          </ac:spMkLst>
        </pc:spChg>
        <pc:spChg chg="add">
          <ac:chgData name="FuZe Liu" userId="61e9612f6637ce6b" providerId="LiveId" clId="{979B906A-58BD-4CA1-8373-C392BEB5C3F3}" dt="2026-09-13T08:24:54.203" v="3941" actId="22"/>
          <ac:spMkLst>
            <pc:docMk/>
            <pc:sldMk cId="3169138196" sldId="2007581055"/>
            <ac:spMk id="28" creationId="{CDC57838-A293-B81C-F99E-F847279D005E}"/>
          </ac:spMkLst>
        </pc:spChg>
        <pc:spChg chg="add mod">
          <ac:chgData name="FuZe Liu" userId="61e9612f6637ce6b" providerId="LiveId" clId="{979B906A-58BD-4CA1-8373-C392BEB5C3F3}" dt="2026-09-13T08:26:28.034" v="3946" actId="1076"/>
          <ac:spMkLst>
            <pc:docMk/>
            <pc:sldMk cId="3169138196" sldId="2007581055"/>
            <ac:spMk id="98" creationId="{243D34F3-7490-F877-BDF8-1C88423C7F64}"/>
          </ac:spMkLst>
        </pc:spChg>
        <pc:spChg chg="add mod">
          <ac:chgData name="FuZe Liu" userId="61e9612f6637ce6b" providerId="LiveId" clId="{979B906A-58BD-4CA1-8373-C392BEB5C3F3}" dt="2026-09-13T08:48:33.715" v="4096" actId="1076"/>
          <ac:spMkLst>
            <pc:docMk/>
            <pc:sldMk cId="3169138196" sldId="2007581055"/>
            <ac:spMk id="99" creationId="{9CF98593-63DC-D36A-F9F1-0F59164318CC}"/>
          </ac:spMkLst>
        </pc:spChg>
        <pc:spChg chg="add mod">
          <ac:chgData name="FuZe Liu" userId="61e9612f6637ce6b" providerId="LiveId" clId="{979B906A-58BD-4CA1-8373-C392BEB5C3F3}" dt="2026-09-13T08:50:36.744" v="4137" actId="1076"/>
          <ac:spMkLst>
            <pc:docMk/>
            <pc:sldMk cId="3169138196" sldId="2007581055"/>
            <ac:spMk id="110" creationId="{38B86A49-64F9-7291-B9C2-57F7826ACD3A}"/>
          </ac:spMkLst>
        </pc:spChg>
        <pc:spChg chg="add mod">
          <ac:chgData name="FuZe Liu" userId="61e9612f6637ce6b" providerId="LiveId" clId="{979B906A-58BD-4CA1-8373-C392BEB5C3F3}" dt="2026-09-13T08:45:20.553" v="4078" actId="692"/>
          <ac:spMkLst>
            <pc:docMk/>
            <pc:sldMk cId="3169138196" sldId="2007581055"/>
            <ac:spMk id="113" creationId="{57A6D18C-57BB-A351-4FFC-17380E3C851E}"/>
          </ac:spMkLst>
        </pc:spChg>
        <pc:spChg chg="add mod">
          <ac:chgData name="FuZe Liu" userId="61e9612f6637ce6b" providerId="LiveId" clId="{979B906A-58BD-4CA1-8373-C392BEB5C3F3}" dt="2026-09-13T08:46:05.948" v="4082" actId="692"/>
          <ac:spMkLst>
            <pc:docMk/>
            <pc:sldMk cId="3169138196" sldId="2007581055"/>
            <ac:spMk id="114" creationId="{74B019A8-44CB-1284-DAEA-5BE1262596B4}"/>
          </ac:spMkLst>
        </pc:spChg>
        <pc:spChg chg="add mod">
          <ac:chgData name="FuZe Liu" userId="61e9612f6637ce6b" providerId="LiveId" clId="{979B906A-58BD-4CA1-8373-C392BEB5C3F3}" dt="2026-09-13T08:50:30.552" v="4135" actId="1076"/>
          <ac:spMkLst>
            <pc:docMk/>
            <pc:sldMk cId="3169138196" sldId="2007581055"/>
            <ac:spMk id="115" creationId="{F8477850-5940-827B-EE2B-E8062CD4A987}"/>
          </ac:spMkLst>
        </pc:spChg>
        <pc:spChg chg="add mod">
          <ac:chgData name="FuZe Liu" userId="61e9612f6637ce6b" providerId="LiveId" clId="{979B906A-58BD-4CA1-8373-C392BEB5C3F3}" dt="2026-09-13T08:47:19.429" v="4090" actId="692"/>
          <ac:spMkLst>
            <pc:docMk/>
            <pc:sldMk cId="3169138196" sldId="2007581055"/>
            <ac:spMk id="117" creationId="{DD377DE9-2C3A-3D09-988A-6A219738F98A}"/>
          </ac:spMkLst>
        </pc:spChg>
        <pc:spChg chg="add mod">
          <ac:chgData name="FuZe Liu" userId="61e9612f6637ce6b" providerId="LiveId" clId="{979B906A-58BD-4CA1-8373-C392BEB5C3F3}" dt="2026-09-13T08:50:33.393" v="4136" actId="1076"/>
          <ac:spMkLst>
            <pc:docMk/>
            <pc:sldMk cId="3169138196" sldId="2007581055"/>
            <ac:spMk id="118" creationId="{153765E5-B2B7-4CDC-8902-97A9BB5CF94D}"/>
          </ac:spMkLst>
        </pc:spChg>
        <pc:spChg chg="add mod">
          <ac:chgData name="FuZe Liu" userId="61e9612f6637ce6b" providerId="LiveId" clId="{979B906A-58BD-4CA1-8373-C392BEB5C3F3}" dt="2026-09-13T08:51:23.850" v="4144" actId="1076"/>
          <ac:spMkLst>
            <pc:docMk/>
            <pc:sldMk cId="3169138196" sldId="2007581055"/>
            <ac:spMk id="122" creationId="{28C4E0D3-5CFF-EF4B-D8EC-DFB393763961}"/>
          </ac:spMkLst>
        </pc:spChg>
        <pc:spChg chg="add mod">
          <ac:chgData name="FuZe Liu" userId="61e9612f6637ce6b" providerId="LiveId" clId="{979B906A-58BD-4CA1-8373-C392BEB5C3F3}" dt="2026-09-13T08:51:31.281" v="4145" actId="1076"/>
          <ac:spMkLst>
            <pc:docMk/>
            <pc:sldMk cId="3169138196" sldId="2007581055"/>
            <ac:spMk id="124" creationId="{158A43C3-DE18-9B50-1661-C1E616FA4986}"/>
          </ac:spMkLst>
        </pc:spChg>
        <pc:spChg chg="mod">
          <ac:chgData name="FuZe Liu" userId="61e9612f6637ce6b" providerId="LiveId" clId="{979B906A-58BD-4CA1-8373-C392BEB5C3F3}" dt="2026-09-13T08:53:11.989" v="4154" actId="1076"/>
          <ac:spMkLst>
            <pc:docMk/>
            <pc:sldMk cId="3169138196" sldId="2007581055"/>
            <ac:spMk id="219" creationId="{048B7641-997A-0C3F-5F6C-9AC80720C476}"/>
          </ac:spMkLst>
        </pc:spChg>
        <pc:spChg chg="mod">
          <ac:chgData name="FuZe Liu" userId="61e9612f6637ce6b" providerId="LiveId" clId="{979B906A-58BD-4CA1-8373-C392BEB5C3F3}" dt="2026-09-13T09:00:06.637" v="4262" actId="207"/>
          <ac:spMkLst>
            <pc:docMk/>
            <pc:sldMk cId="3169138196" sldId="2007581055"/>
            <ac:spMk id="238" creationId="{D23B9CB1-79CF-74DE-2A3B-4E6879AEBCF4}"/>
          </ac:spMkLst>
        </pc:spChg>
        <pc:spChg chg="mod">
          <ac:chgData name="FuZe Liu" userId="61e9612f6637ce6b" providerId="LiveId" clId="{979B906A-58BD-4CA1-8373-C392BEB5C3F3}" dt="2026-09-13T08:59:31.946" v="4256" actId="571"/>
          <ac:spMkLst>
            <pc:docMk/>
            <pc:sldMk cId="3169138196" sldId="2007581055"/>
            <ac:spMk id="239" creationId="{7AEF1000-D6D3-7B47-6838-F5A351B2E5F9}"/>
          </ac:spMkLst>
        </pc:spChg>
        <pc:spChg chg="mod">
          <ac:chgData name="FuZe Liu" userId="61e9612f6637ce6b" providerId="LiveId" clId="{979B906A-58BD-4CA1-8373-C392BEB5C3F3}" dt="2026-09-13T08:59:31.946" v="4256" actId="571"/>
          <ac:spMkLst>
            <pc:docMk/>
            <pc:sldMk cId="3169138196" sldId="2007581055"/>
            <ac:spMk id="240" creationId="{DFBB8196-B751-F4B6-E4B7-9937516C8191}"/>
          </ac:spMkLst>
        </pc:spChg>
        <pc:spChg chg="mod">
          <ac:chgData name="FuZe Liu" userId="61e9612f6637ce6b" providerId="LiveId" clId="{979B906A-58BD-4CA1-8373-C392BEB5C3F3}" dt="2026-09-13T08:59:31.946" v="4256" actId="571"/>
          <ac:spMkLst>
            <pc:docMk/>
            <pc:sldMk cId="3169138196" sldId="2007581055"/>
            <ac:spMk id="241" creationId="{9E10FF7E-CA2E-8F27-AD61-02BCEA7FEB8C}"/>
          </ac:spMkLst>
        </pc:spChg>
        <pc:spChg chg="mod">
          <ac:chgData name="FuZe Liu" userId="61e9612f6637ce6b" providerId="LiveId" clId="{979B906A-58BD-4CA1-8373-C392BEB5C3F3}" dt="2026-09-13T08:59:31.946" v="4256" actId="571"/>
          <ac:spMkLst>
            <pc:docMk/>
            <pc:sldMk cId="3169138196" sldId="2007581055"/>
            <ac:spMk id="242" creationId="{7640E06D-6FC5-1F5A-D0ED-5BFC0EED71CE}"/>
          </ac:spMkLst>
        </pc:spChg>
        <pc:spChg chg="mod">
          <ac:chgData name="FuZe Liu" userId="61e9612f6637ce6b" providerId="LiveId" clId="{979B906A-58BD-4CA1-8373-C392BEB5C3F3}" dt="2026-09-13T08:59:10.099" v="4222" actId="20577"/>
          <ac:spMkLst>
            <pc:docMk/>
            <pc:sldMk cId="3169138196" sldId="2007581055"/>
            <ac:spMk id="257" creationId="{7AC35018-B030-2334-A5AD-B17B7A182BBE}"/>
          </ac:spMkLst>
        </pc:spChg>
        <pc:spChg chg="mod">
          <ac:chgData name="FuZe Liu" userId="61e9612f6637ce6b" providerId="LiveId" clId="{979B906A-58BD-4CA1-8373-C392BEB5C3F3}" dt="2026-09-13T08:59:15.941" v="4240" actId="20577"/>
          <ac:spMkLst>
            <pc:docMk/>
            <pc:sldMk cId="3169138196" sldId="2007581055"/>
            <ac:spMk id="258" creationId="{10AD77DF-D65F-7EE4-5333-6A10D1B0CC13}"/>
          </ac:spMkLst>
        </pc:spChg>
        <pc:spChg chg="mod">
          <ac:chgData name="FuZe Liu" userId="61e9612f6637ce6b" providerId="LiveId" clId="{979B906A-58BD-4CA1-8373-C392BEB5C3F3}" dt="2026-09-13T08:59:20.717" v="4255" actId="20577"/>
          <ac:spMkLst>
            <pc:docMk/>
            <pc:sldMk cId="3169138196" sldId="2007581055"/>
            <ac:spMk id="259" creationId="{92EB13E1-89EA-1376-3BD3-C32DA4F0E8B3}"/>
          </ac:spMkLst>
        </pc:spChg>
        <pc:spChg chg="mod">
          <ac:chgData name="FuZe Liu" userId="61e9612f6637ce6b" providerId="LiveId" clId="{979B906A-58BD-4CA1-8373-C392BEB5C3F3}" dt="2026-09-13T08:58:17.256" v="4174" actId="571"/>
          <ac:spMkLst>
            <pc:docMk/>
            <pc:sldMk cId="3169138196" sldId="2007581055"/>
            <ac:spMk id="260" creationId="{D019CC24-CFFF-39F8-C3E7-A7DD5408F566}"/>
          </ac:spMkLst>
        </pc:spChg>
        <pc:spChg chg="mod">
          <ac:chgData name="FuZe Liu" userId="61e9612f6637ce6b" providerId="LiveId" clId="{979B906A-58BD-4CA1-8373-C392BEB5C3F3}" dt="2026-09-13T08:58:17.256" v="4174" actId="571"/>
          <ac:spMkLst>
            <pc:docMk/>
            <pc:sldMk cId="3169138196" sldId="2007581055"/>
            <ac:spMk id="261" creationId="{481DF58B-E64C-83CE-2BAA-0CEE468D893D}"/>
          </ac:spMkLst>
        </pc:spChg>
        <pc:spChg chg="add mod">
          <ac:chgData name="FuZe Liu" userId="61e9612f6637ce6b" providerId="LiveId" clId="{979B906A-58BD-4CA1-8373-C392BEB5C3F3}" dt="2026-09-13T08:59:31.946" v="4256" actId="571"/>
          <ac:spMkLst>
            <pc:docMk/>
            <pc:sldMk cId="3169138196" sldId="2007581055"/>
            <ac:spMk id="262" creationId="{E06124F4-B7CC-ED0D-46AD-3FFEC6723A7A}"/>
          </ac:spMkLst>
        </pc:spChg>
        <pc:grpChg chg="mod">
          <ac:chgData name="FuZe Liu" userId="61e9612f6637ce6b" providerId="LiveId" clId="{979B906A-58BD-4CA1-8373-C392BEB5C3F3}" dt="2026-09-13T08:27:46.319" v="3959" actId="1076"/>
          <ac:grpSpMkLst>
            <pc:docMk/>
            <pc:sldMk cId="3169138196" sldId="2007581055"/>
            <ac:grpSpMk id="2" creationId="{B394DF95-C0F3-67E7-C29D-427633B3A143}"/>
          </ac:grpSpMkLst>
        </pc:grpChg>
        <pc:grpChg chg="add mod">
          <ac:chgData name="FuZe Liu" userId="61e9612f6637ce6b" providerId="LiveId" clId="{979B906A-58BD-4CA1-8373-C392BEB5C3F3}" dt="2026-09-13T08:59:31.946" v="4256" actId="571"/>
          <ac:grpSpMkLst>
            <pc:docMk/>
            <pc:sldMk cId="3169138196" sldId="2007581055"/>
            <ac:grpSpMk id="237" creationId="{0A112F8B-57E9-9CC3-8CD6-8DB329F69B97}"/>
          </ac:grpSpMkLst>
        </pc:grpChg>
        <pc:grpChg chg="add mod">
          <ac:chgData name="FuZe Liu" userId="61e9612f6637ce6b" providerId="LiveId" clId="{979B906A-58BD-4CA1-8373-C392BEB5C3F3}" dt="2026-09-13T08:58:17.256" v="4174" actId="571"/>
          <ac:grpSpMkLst>
            <pc:docMk/>
            <pc:sldMk cId="3169138196" sldId="2007581055"/>
            <ac:grpSpMk id="256" creationId="{0A044B98-3E0A-0985-8757-BC33152E05F8}"/>
          </ac:grpSpMkLst>
        </pc:grpChg>
        <pc:picChg chg="add">
          <ac:chgData name="FuZe Liu" userId="61e9612f6637ce6b" providerId="LiveId" clId="{979B906A-58BD-4CA1-8373-C392BEB5C3F3}" dt="2026-09-13T08:24:54.203" v="3941" actId="22"/>
          <ac:picMkLst>
            <pc:docMk/>
            <pc:sldMk cId="3169138196" sldId="2007581055"/>
            <ac:picMk id="30" creationId="{7DD45832-F477-971C-1054-FEFEDC868C90}"/>
          </ac:picMkLst>
        </pc:picChg>
        <pc:picChg chg="add mod">
          <ac:chgData name="FuZe Liu" userId="61e9612f6637ce6b" providerId="LiveId" clId="{979B906A-58BD-4CA1-8373-C392BEB5C3F3}" dt="2026-09-13T08:43:27.555" v="4068" actId="1076"/>
          <ac:picMkLst>
            <pc:docMk/>
            <pc:sldMk cId="3169138196" sldId="2007581055"/>
            <ac:picMk id="96" creationId="{0A06BB70-2B76-C070-E51B-2782503CAB8F}"/>
          </ac:picMkLst>
        </pc:picChg>
      </pc:sldChg>
      <pc:sldChg chg="addSp delSp modSp add mod ord modAnim">
        <pc:chgData name="FuZe Liu" userId="61e9612f6637ce6b" providerId="LiveId" clId="{979B906A-58BD-4CA1-8373-C392BEB5C3F3}" dt="2026-09-13T11:55:36.148" v="4877" actId="478"/>
        <pc:sldMkLst>
          <pc:docMk/>
          <pc:sldMk cId="3007744510" sldId="2007581056"/>
        </pc:sldMkLst>
        <pc:spChg chg="add del">
          <ac:chgData name="FuZe Liu" userId="61e9612f6637ce6b" providerId="LiveId" clId="{979B906A-58BD-4CA1-8373-C392BEB5C3F3}" dt="2026-09-13T09:03:44.610" v="4313" actId="478"/>
          <ac:spMkLst>
            <pc:docMk/>
            <pc:sldMk cId="3007744510" sldId="2007581056"/>
            <ac:spMk id="2" creationId="{9E32B4BA-0E28-835D-2BC8-809D4297A8DF}"/>
          </ac:spMkLst>
        </pc:spChg>
        <pc:spChg chg="mod">
          <ac:chgData name="FuZe Liu" userId="61e9612f6637ce6b" providerId="LiveId" clId="{979B906A-58BD-4CA1-8373-C392BEB5C3F3}" dt="2026-09-13T09:01:15.364" v="4309" actId="20577"/>
          <ac:spMkLst>
            <pc:docMk/>
            <pc:sldMk cId="3007744510" sldId="2007581056"/>
            <ac:spMk id="5" creationId="{69D2C615-2A75-9E61-B275-7BD5AD46798E}"/>
          </ac:spMkLst>
        </pc:spChg>
        <pc:spChg chg="mod">
          <ac:chgData name="FuZe Liu" userId="61e9612f6637ce6b" providerId="LiveId" clId="{979B906A-58BD-4CA1-8373-C392BEB5C3F3}" dt="2026-09-13T09:04:24.290" v="4333"/>
          <ac:spMkLst>
            <pc:docMk/>
            <pc:sldMk cId="3007744510" sldId="2007581056"/>
            <ac:spMk id="9" creationId="{5FC5044F-1083-5CCB-C7F7-2102934A9E97}"/>
          </ac:spMkLst>
        </pc:spChg>
        <pc:spChg chg="mod">
          <ac:chgData name="FuZe Liu" userId="61e9612f6637ce6b" providerId="LiveId" clId="{979B906A-58BD-4CA1-8373-C392BEB5C3F3}" dt="2026-09-13T09:04:40.172" v="4336" actId="1076"/>
          <ac:spMkLst>
            <pc:docMk/>
            <pc:sldMk cId="3007744510" sldId="2007581056"/>
            <ac:spMk id="10" creationId="{59AF6758-7CF3-B5F7-51D1-4FA506028F92}"/>
          </ac:spMkLst>
        </pc:spChg>
        <pc:spChg chg="add del mod">
          <ac:chgData name="FuZe Liu" userId="61e9612f6637ce6b" providerId="LiveId" clId="{979B906A-58BD-4CA1-8373-C392BEB5C3F3}" dt="2026-09-13T09:12:58.886" v="4467" actId="14100"/>
          <ac:spMkLst>
            <pc:docMk/>
            <pc:sldMk cId="3007744510" sldId="2007581056"/>
            <ac:spMk id="24" creationId="{43C88247-CD30-2355-0424-AE78669F1E3F}"/>
          </ac:spMkLst>
        </pc:spChg>
        <pc:spChg chg="mod">
          <ac:chgData name="FuZe Liu" userId="61e9612f6637ce6b" providerId="LiveId" clId="{979B906A-58BD-4CA1-8373-C392BEB5C3F3}" dt="2026-09-13T09:03:30.249" v="4311"/>
          <ac:spMkLst>
            <pc:docMk/>
            <pc:sldMk cId="3007744510" sldId="2007581056"/>
            <ac:spMk id="28" creationId="{BD5C5C27-F4A5-D96E-1283-BDFC687FF6BB}"/>
          </ac:spMkLst>
        </pc:spChg>
        <pc:spChg chg="mod">
          <ac:chgData name="FuZe Liu" userId="61e9612f6637ce6b" providerId="LiveId" clId="{979B906A-58BD-4CA1-8373-C392BEB5C3F3}" dt="2026-09-13T09:07:56.748" v="4404" actId="1076"/>
          <ac:spMkLst>
            <pc:docMk/>
            <pc:sldMk cId="3007744510" sldId="2007581056"/>
            <ac:spMk id="29" creationId="{CAF70A17-B9C8-3640-BEC2-D47BDD0F1190}"/>
          </ac:spMkLst>
        </pc:spChg>
        <pc:spChg chg="add mod">
          <ac:chgData name="FuZe Liu" userId="61e9612f6637ce6b" providerId="LiveId" clId="{979B906A-58BD-4CA1-8373-C392BEB5C3F3}" dt="2026-09-13T09:13:26.870" v="4473" actId="1076"/>
          <ac:spMkLst>
            <pc:docMk/>
            <pc:sldMk cId="3007744510" sldId="2007581056"/>
            <ac:spMk id="515" creationId="{3E03F0B1-BBD2-821F-CF66-68875E473433}"/>
          </ac:spMkLst>
        </pc:spChg>
        <pc:spChg chg="add mod ord">
          <ac:chgData name="FuZe Liu" userId="61e9612f6637ce6b" providerId="LiveId" clId="{979B906A-58BD-4CA1-8373-C392BEB5C3F3}" dt="2026-09-13T09:16:12.825" v="4507" actId="1076"/>
          <ac:spMkLst>
            <pc:docMk/>
            <pc:sldMk cId="3007744510" sldId="2007581056"/>
            <ac:spMk id="519" creationId="{90F0DAF5-08DC-AF53-086D-5F587C609B10}"/>
          </ac:spMkLst>
        </pc:spChg>
        <pc:spChg chg="add mod ord">
          <ac:chgData name="FuZe Liu" userId="61e9612f6637ce6b" providerId="LiveId" clId="{979B906A-58BD-4CA1-8373-C392BEB5C3F3}" dt="2026-09-13T09:16:14.840" v="4508" actId="1076"/>
          <ac:spMkLst>
            <pc:docMk/>
            <pc:sldMk cId="3007744510" sldId="2007581056"/>
            <ac:spMk id="520" creationId="{97E47CE5-853C-FA9F-998D-2DCE66286820}"/>
          </ac:spMkLst>
        </pc:spChg>
        <pc:spChg chg="add mod">
          <ac:chgData name="FuZe Liu" userId="61e9612f6637ce6b" providerId="LiveId" clId="{979B906A-58BD-4CA1-8373-C392BEB5C3F3}" dt="2026-09-13T09:16:08.808" v="4506" actId="14100"/>
          <ac:spMkLst>
            <pc:docMk/>
            <pc:sldMk cId="3007744510" sldId="2007581056"/>
            <ac:spMk id="521" creationId="{F9718C59-9F3A-12F6-3E27-4299F3760A53}"/>
          </ac:spMkLst>
        </pc:spChg>
        <pc:spChg chg="mod">
          <ac:chgData name="FuZe Liu" userId="61e9612f6637ce6b" providerId="LiveId" clId="{979B906A-58BD-4CA1-8373-C392BEB5C3F3}" dt="2026-09-13T09:03:30.249" v="4311"/>
          <ac:spMkLst>
            <pc:docMk/>
            <pc:sldMk cId="3007744510" sldId="2007581056"/>
            <ac:spMk id="711" creationId="{1DA9E5FB-413B-F0E2-D75A-2519BD8B62AF}"/>
          </ac:spMkLst>
        </pc:spChg>
        <pc:spChg chg="add del mod">
          <ac:chgData name="FuZe Liu" userId="61e9612f6637ce6b" providerId="LiveId" clId="{979B906A-58BD-4CA1-8373-C392BEB5C3F3}" dt="2026-09-13T09:13:13.021" v="4470" actId="1076"/>
          <ac:spMkLst>
            <pc:docMk/>
            <pc:sldMk cId="3007744510" sldId="2007581056"/>
            <ac:spMk id="712" creationId="{D1E222B7-7FA3-5611-2DCA-BECE5139402C}"/>
          </ac:spMkLst>
        </pc:spChg>
        <pc:spChg chg="mod">
          <ac:chgData name="FuZe Liu" userId="61e9612f6637ce6b" providerId="LiveId" clId="{979B906A-58BD-4CA1-8373-C392BEB5C3F3}" dt="2026-09-13T09:06:45.134" v="4379" actId="571"/>
          <ac:spMkLst>
            <pc:docMk/>
            <pc:sldMk cId="3007744510" sldId="2007581056"/>
            <ac:spMk id="728" creationId="{D83A2E74-2504-7D8E-55E6-517EF22BD198}"/>
          </ac:spMkLst>
        </pc:spChg>
        <pc:spChg chg="mod">
          <ac:chgData name="FuZe Liu" userId="61e9612f6637ce6b" providerId="LiveId" clId="{979B906A-58BD-4CA1-8373-C392BEB5C3F3}" dt="2026-09-13T09:07:12.742" v="4401" actId="1076"/>
          <ac:spMkLst>
            <pc:docMk/>
            <pc:sldMk cId="3007744510" sldId="2007581056"/>
            <ac:spMk id="729" creationId="{7169210F-CD09-DA70-515B-5FA3F3447EFE}"/>
          </ac:spMkLst>
        </pc:spChg>
        <pc:spChg chg="mod">
          <ac:chgData name="FuZe Liu" userId="61e9612f6637ce6b" providerId="LiveId" clId="{979B906A-58BD-4CA1-8373-C392BEB5C3F3}" dt="2026-09-13T09:08:26.498" v="4414" actId="571"/>
          <ac:spMkLst>
            <pc:docMk/>
            <pc:sldMk cId="3007744510" sldId="2007581056"/>
            <ac:spMk id="731" creationId="{6E409C45-A462-C7AF-F397-163235DAFF9C}"/>
          </ac:spMkLst>
        </pc:spChg>
        <pc:spChg chg="mod">
          <ac:chgData name="FuZe Liu" userId="61e9612f6637ce6b" providerId="LiveId" clId="{979B906A-58BD-4CA1-8373-C392BEB5C3F3}" dt="2026-09-13T09:09:02.903" v="4439" actId="1037"/>
          <ac:spMkLst>
            <pc:docMk/>
            <pc:sldMk cId="3007744510" sldId="2007581056"/>
            <ac:spMk id="732" creationId="{1812DD32-2392-9B3F-93C0-8DCCB7A54E5F}"/>
          </ac:spMkLst>
        </pc:spChg>
        <pc:spChg chg="mod">
          <ac:chgData name="FuZe Liu" userId="61e9612f6637ce6b" providerId="LiveId" clId="{979B906A-58BD-4CA1-8373-C392BEB5C3F3}" dt="2026-09-13T09:08:26.498" v="4414" actId="571"/>
          <ac:spMkLst>
            <pc:docMk/>
            <pc:sldMk cId="3007744510" sldId="2007581056"/>
            <ac:spMk id="734" creationId="{57E54EA7-D4F0-F9A4-132B-DB36743E6825}"/>
          </ac:spMkLst>
        </pc:spChg>
        <pc:spChg chg="mod">
          <ac:chgData name="FuZe Liu" userId="61e9612f6637ce6b" providerId="LiveId" clId="{979B906A-58BD-4CA1-8373-C392BEB5C3F3}" dt="2026-09-13T09:08:56.976" v="4437" actId="1036"/>
          <ac:spMkLst>
            <pc:docMk/>
            <pc:sldMk cId="3007744510" sldId="2007581056"/>
            <ac:spMk id="735" creationId="{95C2AB5F-7291-09FA-2864-C1B04E7B5D30}"/>
          </ac:spMkLst>
        </pc:spChg>
        <pc:grpChg chg="mod">
          <ac:chgData name="FuZe Liu" userId="61e9612f6637ce6b" providerId="LiveId" clId="{979B906A-58BD-4CA1-8373-C392BEB5C3F3}" dt="2026-09-13T09:04:24.290" v="4333"/>
          <ac:grpSpMkLst>
            <pc:docMk/>
            <pc:sldMk cId="3007744510" sldId="2007581056"/>
            <ac:grpSpMk id="3" creationId="{74464B29-540D-E928-E19A-93AE7980F29F}"/>
          </ac:grpSpMkLst>
        </pc:grpChg>
        <pc:grpChg chg="mod topLvl">
          <ac:chgData name="FuZe Liu" userId="61e9612f6637ce6b" providerId="LiveId" clId="{979B906A-58BD-4CA1-8373-C392BEB5C3F3}" dt="2026-09-13T09:13:18.554" v="4471" actId="1076"/>
          <ac:grpSpMkLst>
            <pc:docMk/>
            <pc:sldMk cId="3007744510" sldId="2007581056"/>
            <ac:grpSpMk id="26" creationId="{58952E38-0611-DDB1-D2EE-26154F61D211}"/>
          </ac:grpSpMkLst>
        </pc:grpChg>
        <pc:grpChg chg="mod">
          <ac:chgData name="FuZe Liu" userId="61e9612f6637ce6b" providerId="LiveId" clId="{979B906A-58BD-4CA1-8373-C392BEB5C3F3}" dt="2026-09-13T09:13:08.857" v="4469" actId="14100"/>
          <ac:grpSpMkLst>
            <pc:docMk/>
            <pc:sldMk cId="3007744510" sldId="2007581056"/>
            <ac:grpSpMk id="708" creationId="{584B28D0-A492-E63D-CFD6-90DB42143F84}"/>
          </ac:grpSpMkLst>
        </pc:grpChg>
        <pc:grpChg chg="add mod">
          <ac:chgData name="FuZe Liu" userId="61e9612f6637ce6b" providerId="LiveId" clId="{979B906A-58BD-4CA1-8373-C392BEB5C3F3}" dt="2026-09-13T09:08:09.490" v="4406" actId="1076"/>
          <ac:grpSpMkLst>
            <pc:docMk/>
            <pc:sldMk cId="3007744510" sldId="2007581056"/>
            <ac:grpSpMk id="727" creationId="{31C15CEE-2344-5DB5-E027-89AC0CE459F2}"/>
          </ac:grpSpMkLst>
        </pc:grpChg>
        <pc:grpChg chg="add mod">
          <ac:chgData name="FuZe Liu" userId="61e9612f6637ce6b" providerId="LiveId" clId="{979B906A-58BD-4CA1-8373-C392BEB5C3F3}" dt="2026-09-13T09:13:18.554" v="4471" actId="1076"/>
          <ac:grpSpMkLst>
            <pc:docMk/>
            <pc:sldMk cId="3007744510" sldId="2007581056"/>
            <ac:grpSpMk id="730" creationId="{32F6363D-CDB9-B7A6-4DC8-ACD9F6EA80ED}"/>
          </ac:grpSpMkLst>
        </pc:grpChg>
        <pc:grpChg chg="add mod">
          <ac:chgData name="FuZe Liu" userId="61e9612f6637ce6b" providerId="LiveId" clId="{979B906A-58BD-4CA1-8373-C392BEB5C3F3}" dt="2026-09-13T09:08:26.498" v="4414" actId="571"/>
          <ac:grpSpMkLst>
            <pc:docMk/>
            <pc:sldMk cId="3007744510" sldId="2007581056"/>
            <ac:grpSpMk id="733" creationId="{967832C7-2FC0-882D-3F50-0EBAA70DF3FC}"/>
          </ac:grpSpMkLst>
        </pc:grpChg>
        <pc:picChg chg="add mod">
          <ac:chgData name="FuZe Liu" userId="61e9612f6637ce6b" providerId="LiveId" clId="{979B906A-58BD-4CA1-8373-C392BEB5C3F3}" dt="2026-09-13T09:15:35.490" v="4498" actId="14100"/>
          <ac:picMkLst>
            <pc:docMk/>
            <pc:sldMk cId="3007744510" sldId="2007581056"/>
            <ac:picMk id="516" creationId="{4A5B0DD8-1ACD-EFFD-8E92-EE6EBB531974}"/>
          </ac:picMkLst>
        </pc:picChg>
        <pc:picChg chg="add mod">
          <ac:chgData name="FuZe Liu" userId="61e9612f6637ce6b" providerId="LiveId" clId="{979B906A-58BD-4CA1-8373-C392BEB5C3F3}" dt="2026-09-13T09:15:40.025" v="4499" actId="14100"/>
          <ac:picMkLst>
            <pc:docMk/>
            <pc:sldMk cId="3007744510" sldId="2007581056"/>
            <ac:picMk id="517" creationId="{A215D7FF-FED8-21B5-EDFD-C36DFAE9E0E5}"/>
          </ac:picMkLst>
        </pc:picChg>
      </pc:sldChg>
      <pc:sldChg chg="addSp delSp modSp add mod ord">
        <pc:chgData name="FuZe Liu" userId="61e9612f6637ce6b" providerId="LiveId" clId="{979B906A-58BD-4CA1-8373-C392BEB5C3F3}" dt="2026-09-13T11:55:24.944" v="4874" actId="478"/>
        <pc:sldMkLst>
          <pc:docMk/>
          <pc:sldMk cId="401822559" sldId="2007581057"/>
        </pc:sldMkLst>
        <pc:spChg chg="mod">
          <ac:chgData name="FuZe Liu" userId="61e9612f6637ce6b" providerId="LiveId" clId="{979B906A-58BD-4CA1-8373-C392BEB5C3F3}" dt="2026-09-13T09:40:25.733" v="4676" actId="1076"/>
          <ac:spMkLst>
            <pc:docMk/>
            <pc:sldMk cId="401822559" sldId="2007581057"/>
            <ac:spMk id="4" creationId="{E3725F2E-9149-CF93-BF19-AB4BDFB96DD3}"/>
          </ac:spMkLst>
        </pc:spChg>
        <pc:spChg chg="add mod ord">
          <ac:chgData name="FuZe Liu" userId="61e9612f6637ce6b" providerId="LiveId" clId="{979B906A-58BD-4CA1-8373-C392BEB5C3F3}" dt="2026-09-13T09:31:08.277" v="4604" actId="14100"/>
          <ac:spMkLst>
            <pc:docMk/>
            <pc:sldMk cId="401822559" sldId="2007581057"/>
            <ac:spMk id="11" creationId="{96939730-4C76-0138-C7E6-04855C2377A1}"/>
          </ac:spMkLst>
        </pc:spChg>
        <pc:spChg chg="add mod ord">
          <ac:chgData name="FuZe Liu" userId="61e9612f6637ce6b" providerId="LiveId" clId="{979B906A-58BD-4CA1-8373-C392BEB5C3F3}" dt="2026-09-13T09:33:13.063" v="4624" actId="1076"/>
          <ac:spMkLst>
            <pc:docMk/>
            <pc:sldMk cId="401822559" sldId="2007581057"/>
            <ac:spMk id="13" creationId="{BB382672-F0F1-DEB6-4BEB-53E37D5B2937}"/>
          </ac:spMkLst>
        </pc:spChg>
        <pc:spChg chg="add mod ord">
          <ac:chgData name="FuZe Liu" userId="61e9612f6637ce6b" providerId="LiveId" clId="{979B906A-58BD-4CA1-8373-C392BEB5C3F3}" dt="2026-09-13T09:34:59.156" v="4659" actId="1076"/>
          <ac:spMkLst>
            <pc:docMk/>
            <pc:sldMk cId="401822559" sldId="2007581057"/>
            <ac:spMk id="15" creationId="{663D7E92-6E0A-B25B-2B8C-920F32A2494C}"/>
          </ac:spMkLst>
        </pc:spChg>
        <pc:spChg chg="add mod">
          <ac:chgData name="FuZe Liu" userId="61e9612f6637ce6b" providerId="LiveId" clId="{979B906A-58BD-4CA1-8373-C392BEB5C3F3}" dt="2026-09-13T09:49:30.917" v="4873" actId="108"/>
          <ac:spMkLst>
            <pc:docMk/>
            <pc:sldMk cId="401822559" sldId="2007581057"/>
            <ac:spMk id="17" creationId="{5ACAC79A-D6AA-CBBA-50A1-E6937BB7EA83}"/>
          </ac:spMkLst>
        </pc:spChg>
        <pc:spChg chg="add mod">
          <ac:chgData name="FuZe Liu" userId="61e9612f6637ce6b" providerId="LiveId" clId="{979B906A-58BD-4CA1-8373-C392BEB5C3F3}" dt="2026-09-13T09:26:37.459" v="4546" actId="14100"/>
          <ac:spMkLst>
            <pc:docMk/>
            <pc:sldMk cId="401822559" sldId="2007581057"/>
            <ac:spMk id="96" creationId="{1095119B-B0BE-A819-E0E3-87D81D467017}"/>
          </ac:spMkLst>
        </pc:spChg>
        <pc:spChg chg="add mod">
          <ac:chgData name="FuZe Liu" userId="61e9612f6637ce6b" providerId="LiveId" clId="{979B906A-58BD-4CA1-8373-C392BEB5C3F3}" dt="2026-09-13T09:25:35.924" v="4533" actId="1076"/>
          <ac:spMkLst>
            <pc:docMk/>
            <pc:sldMk cId="401822559" sldId="2007581057"/>
            <ac:spMk id="98" creationId="{AFBF9384-0038-2483-A6D5-6ACF6272E6E6}"/>
          </ac:spMkLst>
        </pc:spChg>
        <pc:spChg chg="add mod">
          <ac:chgData name="FuZe Liu" userId="61e9612f6637ce6b" providerId="LiveId" clId="{979B906A-58BD-4CA1-8373-C392BEB5C3F3}" dt="2026-09-13T09:26:33.486" v="4545" actId="14100"/>
          <ac:spMkLst>
            <pc:docMk/>
            <pc:sldMk cId="401822559" sldId="2007581057"/>
            <ac:spMk id="100" creationId="{BCD5F7D7-609B-6839-DB42-7D02CC5161D5}"/>
          </ac:spMkLst>
        </pc:spChg>
        <pc:spChg chg="add mod ord">
          <ac:chgData name="FuZe Liu" userId="61e9612f6637ce6b" providerId="LiveId" clId="{979B906A-58BD-4CA1-8373-C392BEB5C3F3}" dt="2026-09-13T09:34:25.386" v="4642" actId="1038"/>
          <ac:spMkLst>
            <pc:docMk/>
            <pc:sldMk cId="401822559" sldId="2007581057"/>
            <ac:spMk id="101" creationId="{0738AAB2-E8B0-92FA-A8CF-EA9D59D612C9}"/>
          </ac:spMkLst>
        </pc:spChg>
        <pc:spChg chg="add mod">
          <ac:chgData name="FuZe Liu" userId="61e9612f6637ce6b" providerId="LiveId" clId="{979B906A-58BD-4CA1-8373-C392BEB5C3F3}" dt="2026-09-13T09:31:23.755" v="4606" actId="14100"/>
          <ac:spMkLst>
            <pc:docMk/>
            <pc:sldMk cId="401822559" sldId="2007581057"/>
            <ac:spMk id="102" creationId="{02F9C7B3-7CD7-FD04-DE33-D833933071EE}"/>
          </ac:spMkLst>
        </pc:spChg>
        <pc:spChg chg="add mod ord">
          <ac:chgData name="FuZe Liu" userId="61e9612f6637ce6b" providerId="LiveId" clId="{979B906A-58BD-4CA1-8373-C392BEB5C3F3}" dt="2026-09-13T09:34:21.198" v="4634" actId="1038"/>
          <ac:spMkLst>
            <pc:docMk/>
            <pc:sldMk cId="401822559" sldId="2007581057"/>
            <ac:spMk id="104" creationId="{1E4F91A1-D54B-9DAE-82B7-C0FE8BA639F9}"/>
          </ac:spMkLst>
        </pc:spChg>
        <pc:spChg chg="add mod">
          <ac:chgData name="FuZe Liu" userId="61e9612f6637ce6b" providerId="LiveId" clId="{979B906A-58BD-4CA1-8373-C392BEB5C3F3}" dt="2026-09-13T09:31:35.092" v="4607" actId="1076"/>
          <ac:spMkLst>
            <pc:docMk/>
            <pc:sldMk cId="401822559" sldId="2007581057"/>
            <ac:spMk id="105" creationId="{B4A9BB91-7250-1462-FD02-278FBE030524}"/>
          </ac:spMkLst>
        </pc:spChg>
        <pc:spChg chg="add mod">
          <ac:chgData name="FuZe Liu" userId="61e9612f6637ce6b" providerId="LiveId" clId="{979B906A-58BD-4CA1-8373-C392BEB5C3F3}" dt="2026-09-13T09:31:35.092" v="4607" actId="1076"/>
          <ac:spMkLst>
            <pc:docMk/>
            <pc:sldMk cId="401822559" sldId="2007581057"/>
            <ac:spMk id="110" creationId="{629EB401-A62C-D412-13EA-4184D441142B}"/>
          </ac:spMkLst>
        </pc:spChg>
        <pc:spChg chg="add mod ord">
          <ac:chgData name="FuZe Liu" userId="61e9612f6637ce6b" providerId="LiveId" clId="{979B906A-58BD-4CA1-8373-C392BEB5C3F3}" dt="2026-09-13T09:34:32.356" v="4653" actId="1038"/>
          <ac:spMkLst>
            <pc:docMk/>
            <pc:sldMk cId="401822559" sldId="2007581057"/>
            <ac:spMk id="114" creationId="{E8D37998-0B0E-CC78-8B25-DA6C763438DF}"/>
          </ac:spMkLst>
        </pc:spChg>
        <pc:spChg chg="add mod">
          <ac:chgData name="FuZe Liu" userId="61e9612f6637ce6b" providerId="LiveId" clId="{979B906A-58BD-4CA1-8373-C392BEB5C3F3}" dt="2026-09-13T09:32:45.483" v="4615" actId="1076"/>
          <ac:spMkLst>
            <pc:docMk/>
            <pc:sldMk cId="401822559" sldId="2007581057"/>
            <ac:spMk id="120" creationId="{CAC224F9-5DB9-952B-E579-E16C6DD945B3}"/>
          </ac:spMkLst>
        </pc:spChg>
        <pc:spChg chg="add mod">
          <ac:chgData name="FuZe Liu" userId="61e9612f6637ce6b" providerId="LiveId" clId="{979B906A-58BD-4CA1-8373-C392BEB5C3F3}" dt="2026-09-13T09:34:41.452" v="4654" actId="14100"/>
          <ac:spMkLst>
            <pc:docMk/>
            <pc:sldMk cId="401822559" sldId="2007581057"/>
            <ac:spMk id="126" creationId="{15A2CBCB-13CC-9BC1-1B15-67FF7AF31BDF}"/>
          </ac:spMkLst>
        </pc:spChg>
        <pc:spChg chg="mod">
          <ac:chgData name="FuZe Liu" userId="61e9612f6637ce6b" providerId="LiveId" clId="{979B906A-58BD-4CA1-8373-C392BEB5C3F3}" dt="2026-09-13T09:34:00.843" v="4625"/>
          <ac:spMkLst>
            <pc:docMk/>
            <pc:sldMk cId="401822559" sldId="2007581057"/>
            <ac:spMk id="143" creationId="{2A798994-8B70-C71F-CCF2-4FBC114E3736}"/>
          </ac:spMkLst>
        </pc:spChg>
        <pc:spChg chg="mod">
          <ac:chgData name="FuZe Liu" userId="61e9612f6637ce6b" providerId="LiveId" clId="{979B906A-58BD-4CA1-8373-C392BEB5C3F3}" dt="2026-09-13T09:34:00.843" v="4625"/>
          <ac:spMkLst>
            <pc:docMk/>
            <pc:sldMk cId="401822559" sldId="2007581057"/>
            <ac:spMk id="151" creationId="{A576923E-C3E9-6223-1E69-C84BEE4B1EF1}"/>
          </ac:spMkLst>
        </pc:spChg>
        <pc:spChg chg="mod">
          <ac:chgData name="FuZe Liu" userId="61e9612f6637ce6b" providerId="LiveId" clId="{979B906A-58BD-4CA1-8373-C392BEB5C3F3}" dt="2026-09-13T09:34:00.843" v="4625"/>
          <ac:spMkLst>
            <pc:docMk/>
            <pc:sldMk cId="401822559" sldId="2007581057"/>
            <ac:spMk id="159" creationId="{03399F09-705F-50A1-DDAD-4E8ED2DA853A}"/>
          </ac:spMkLst>
        </pc:spChg>
        <pc:spChg chg="mod">
          <ac:chgData name="FuZe Liu" userId="61e9612f6637ce6b" providerId="LiveId" clId="{979B906A-58BD-4CA1-8373-C392BEB5C3F3}" dt="2026-09-13T09:20:34.872" v="4519" actId="1076"/>
          <ac:spMkLst>
            <pc:docMk/>
            <pc:sldMk cId="401822559" sldId="2007581057"/>
            <ac:spMk id="208" creationId="{4E7C109E-4FFA-AD46-B613-C37F0920229A}"/>
          </ac:spMkLst>
        </pc:spChg>
        <pc:grpChg chg="add mod">
          <ac:chgData name="FuZe Liu" userId="61e9612f6637ce6b" providerId="LiveId" clId="{979B906A-58BD-4CA1-8373-C392BEB5C3F3}" dt="2026-09-13T09:34:09.509" v="4626" actId="1076"/>
          <ac:grpSpMkLst>
            <pc:docMk/>
            <pc:sldMk cId="401822559" sldId="2007581057"/>
            <ac:grpSpMk id="137" creationId="{A8CCEF73-222E-A391-67D0-40262F37011B}"/>
          </ac:grpSpMkLst>
        </pc:grpChg>
        <pc:cxnChg chg="mod topLvl">
          <ac:chgData name="FuZe Liu" userId="61e9612f6637ce6b" providerId="LiveId" clId="{979B906A-58BD-4CA1-8373-C392BEB5C3F3}" dt="2026-09-13T09:20:52.697" v="4523" actId="14100"/>
          <ac:cxnSpMkLst>
            <pc:docMk/>
            <pc:sldMk cId="401822559" sldId="2007581057"/>
            <ac:cxnSpMk id="213" creationId="{55F77675-5C36-1CA1-6E60-B50B71D6715D}"/>
          </ac:cxnSpMkLst>
        </pc:cxnChg>
      </pc:sldChg>
      <pc:sldChg chg="addSp delSp modSp add mod ord">
        <pc:chgData name="FuZe Liu" userId="61e9612f6637ce6b" providerId="LiveId" clId="{979B906A-58BD-4CA1-8373-C392BEB5C3F3}" dt="2026-09-15T15:36:13.096" v="5951" actId="1076"/>
        <pc:sldMkLst>
          <pc:docMk/>
          <pc:sldMk cId="3710724789" sldId="2007581058"/>
        </pc:sldMkLst>
        <pc:spChg chg="add del">
          <ac:chgData name="FuZe Liu" userId="61e9612f6637ce6b" providerId="LiveId" clId="{979B906A-58BD-4CA1-8373-C392BEB5C3F3}" dt="2026-09-15T01:36:31.622" v="4997" actId="478"/>
          <ac:spMkLst>
            <pc:docMk/>
            <pc:sldMk cId="3710724789" sldId="2007581058"/>
            <ac:spMk id="2" creationId="{280CEF8B-884B-DFE6-D0E2-D33D61ED838D}"/>
          </ac:spMkLst>
        </pc:spChg>
        <pc:spChg chg="mod">
          <ac:chgData name="FuZe Liu" userId="61e9612f6637ce6b" providerId="LiveId" clId="{979B906A-58BD-4CA1-8373-C392BEB5C3F3}" dt="2026-09-15T04:09:17.555" v="5259" actId="20577"/>
          <ac:spMkLst>
            <pc:docMk/>
            <pc:sldMk cId="3710724789" sldId="2007581058"/>
            <ac:spMk id="5" creationId="{075AE1E7-6A32-8317-CFAB-E8987FE7CE43}"/>
          </ac:spMkLst>
        </pc:spChg>
        <pc:spChg chg="add mod">
          <ac:chgData name="FuZe Liu" userId="61e9612f6637ce6b" providerId="LiveId" clId="{979B906A-58BD-4CA1-8373-C392BEB5C3F3}" dt="2026-09-15T07:43:38.579" v="5742" actId="1076"/>
          <ac:spMkLst>
            <pc:docMk/>
            <pc:sldMk cId="3710724789" sldId="2007581058"/>
            <ac:spMk id="9" creationId="{2636F103-D512-9800-21E8-8075B49C36A8}"/>
          </ac:spMkLst>
        </pc:spChg>
        <pc:spChg chg="add">
          <ac:chgData name="FuZe Liu" userId="61e9612f6637ce6b" providerId="LiveId" clId="{979B906A-58BD-4CA1-8373-C392BEB5C3F3}" dt="2026-09-15T04:16:22.766" v="5263" actId="22"/>
          <ac:spMkLst>
            <pc:docMk/>
            <pc:sldMk cId="3710724789" sldId="2007581058"/>
            <ac:spMk id="10" creationId="{33142152-9A44-20B7-ED62-00DDAE359A42}"/>
          </ac:spMkLst>
        </pc:spChg>
        <pc:spChg chg="add mod">
          <ac:chgData name="FuZe Liu" userId="61e9612f6637ce6b" providerId="LiveId" clId="{979B906A-58BD-4CA1-8373-C392BEB5C3F3}" dt="2026-09-15T07:23:04.172" v="5505" actId="571"/>
          <ac:spMkLst>
            <pc:docMk/>
            <pc:sldMk cId="3710724789" sldId="2007581058"/>
            <ac:spMk id="11" creationId="{011D12BB-B5D8-EF18-9A93-E9DA46E60A9A}"/>
          </ac:spMkLst>
        </pc:spChg>
        <pc:spChg chg="add del">
          <ac:chgData name="FuZe Liu" userId="61e9612f6637ce6b" providerId="LiveId" clId="{979B906A-58BD-4CA1-8373-C392BEB5C3F3}" dt="2026-09-15T04:16:35.376" v="5265" actId="478"/>
          <ac:spMkLst>
            <pc:docMk/>
            <pc:sldMk cId="3710724789" sldId="2007581058"/>
            <ac:spMk id="12" creationId="{36BBD066-A8EC-BAE1-D3D8-F7403C7AC18D}"/>
          </ac:spMkLst>
        </pc:spChg>
        <pc:spChg chg="mod">
          <ac:chgData name="FuZe Liu" userId="61e9612f6637ce6b" providerId="LiveId" clId="{979B906A-58BD-4CA1-8373-C392BEB5C3F3}" dt="2026-09-15T07:36:51.243" v="5646" actId="122"/>
          <ac:spMkLst>
            <pc:docMk/>
            <pc:sldMk cId="3710724789" sldId="2007581058"/>
            <ac:spMk id="12" creationId="{D608E59F-D4FE-6015-A820-E549D73F0821}"/>
          </ac:spMkLst>
        </pc:spChg>
        <pc:spChg chg="add mod">
          <ac:chgData name="FuZe Liu" userId="61e9612f6637ce6b" providerId="LiveId" clId="{979B906A-58BD-4CA1-8373-C392BEB5C3F3}" dt="2026-09-15T07:39:25.987" v="5696" actId="1076"/>
          <ac:spMkLst>
            <pc:docMk/>
            <pc:sldMk cId="3710724789" sldId="2007581058"/>
            <ac:spMk id="13" creationId="{E8763BE5-5933-CAAA-2291-D56A374E7715}"/>
          </ac:spMkLst>
        </pc:spChg>
        <pc:spChg chg="add mod">
          <ac:chgData name="FuZe Liu" userId="61e9612f6637ce6b" providerId="LiveId" clId="{979B906A-58BD-4CA1-8373-C392BEB5C3F3}" dt="2026-09-15T04:17:16.068" v="5270" actId="14100"/>
          <ac:spMkLst>
            <pc:docMk/>
            <pc:sldMk cId="3710724789" sldId="2007581058"/>
            <ac:spMk id="14" creationId="{B209191E-4CFD-0A13-C97F-6C0D0E44366E}"/>
          </ac:spMkLst>
        </pc:spChg>
        <pc:spChg chg="del">
          <ac:chgData name="FuZe Liu" userId="61e9612f6637ce6b" providerId="LiveId" clId="{979B906A-58BD-4CA1-8373-C392BEB5C3F3}" dt="2026-09-15T07:35:34.683" v="5634" actId="478"/>
          <ac:spMkLst>
            <pc:docMk/>
            <pc:sldMk cId="3710724789" sldId="2007581058"/>
            <ac:spMk id="15" creationId="{CC3C1A45-0C9C-E0EE-52F3-B6B054A7A3E3}"/>
          </ac:spMkLst>
        </pc:spChg>
        <pc:spChg chg="add del mod">
          <ac:chgData name="FuZe Liu" userId="61e9612f6637ce6b" providerId="LiveId" clId="{979B906A-58BD-4CA1-8373-C392BEB5C3F3}" dt="2026-09-15T06:02:03.800" v="5289" actId="478"/>
          <ac:spMkLst>
            <pc:docMk/>
            <pc:sldMk cId="3710724789" sldId="2007581058"/>
            <ac:spMk id="16" creationId="{0852A77D-8210-98DD-94CF-81C2142006F8}"/>
          </ac:spMkLst>
        </pc:spChg>
        <pc:spChg chg="del">
          <ac:chgData name="FuZe Liu" userId="61e9612f6637ce6b" providerId="LiveId" clId="{979B906A-58BD-4CA1-8373-C392BEB5C3F3}" dt="2026-09-15T07:35:34.683" v="5634" actId="478"/>
          <ac:spMkLst>
            <pc:docMk/>
            <pc:sldMk cId="3710724789" sldId="2007581058"/>
            <ac:spMk id="16" creationId="{B8633125-DCF0-1F6E-B884-E4EB0480E9EB}"/>
          </ac:spMkLst>
        </pc:spChg>
        <pc:spChg chg="add mod">
          <ac:chgData name="FuZe Liu" userId="61e9612f6637ce6b" providerId="LiveId" clId="{979B906A-58BD-4CA1-8373-C392BEB5C3F3}" dt="2026-09-15T07:25:13.577" v="5623" actId="14861"/>
          <ac:spMkLst>
            <pc:docMk/>
            <pc:sldMk cId="3710724789" sldId="2007581058"/>
            <ac:spMk id="17" creationId="{265CA778-0605-44B7-1CF9-73B554EB2046}"/>
          </ac:spMkLst>
        </pc:spChg>
        <pc:spChg chg="add del mod">
          <ac:chgData name="FuZe Liu" userId="61e9612f6637ce6b" providerId="LiveId" clId="{979B906A-58BD-4CA1-8373-C392BEB5C3F3}" dt="2026-09-15T07:35:34.683" v="5634" actId="478"/>
          <ac:spMkLst>
            <pc:docMk/>
            <pc:sldMk cId="3710724789" sldId="2007581058"/>
            <ac:spMk id="18" creationId="{79A00013-8A61-9F59-F1C3-DEC959E4F891}"/>
          </ac:spMkLst>
        </pc:spChg>
        <pc:spChg chg="add del mod">
          <ac:chgData name="FuZe Liu" userId="61e9612f6637ce6b" providerId="LiveId" clId="{979B906A-58BD-4CA1-8373-C392BEB5C3F3}" dt="2026-09-15T06:02:03.800" v="5289" actId="478"/>
          <ac:spMkLst>
            <pc:docMk/>
            <pc:sldMk cId="3710724789" sldId="2007581058"/>
            <ac:spMk id="19" creationId="{32D245B5-5167-6E85-45C9-7CC459F4CFC3}"/>
          </ac:spMkLst>
        </pc:spChg>
        <pc:spChg chg="add del mod">
          <ac:chgData name="FuZe Liu" userId="61e9612f6637ce6b" providerId="LiveId" clId="{979B906A-58BD-4CA1-8373-C392BEB5C3F3}" dt="2026-09-15T07:35:34.683" v="5634" actId="478"/>
          <ac:spMkLst>
            <pc:docMk/>
            <pc:sldMk cId="3710724789" sldId="2007581058"/>
            <ac:spMk id="19" creationId="{779ED0D9-80C1-619E-E6AC-F5243652AF76}"/>
          </ac:spMkLst>
        </pc:spChg>
        <pc:spChg chg="add del mod">
          <ac:chgData name="FuZe Liu" userId="61e9612f6637ce6b" providerId="LiveId" clId="{979B906A-58BD-4CA1-8373-C392BEB5C3F3}" dt="2026-09-15T07:37:18.696" v="5651" actId="478"/>
          <ac:spMkLst>
            <pc:docMk/>
            <pc:sldMk cId="3710724789" sldId="2007581058"/>
            <ac:spMk id="20" creationId="{91E02BAE-E114-3B5A-75BE-53743426CE4B}"/>
          </ac:spMkLst>
        </pc:spChg>
        <pc:spChg chg="add del mod">
          <ac:chgData name="FuZe Liu" userId="61e9612f6637ce6b" providerId="LiveId" clId="{979B906A-58BD-4CA1-8373-C392BEB5C3F3}" dt="2026-09-15T06:02:03.800" v="5289" actId="478"/>
          <ac:spMkLst>
            <pc:docMk/>
            <pc:sldMk cId="3710724789" sldId="2007581058"/>
            <ac:spMk id="21" creationId="{0D7D36CC-5EDD-B01A-1D21-E5173E95C78E}"/>
          </ac:spMkLst>
        </pc:spChg>
        <pc:spChg chg="add mod">
          <ac:chgData name="FuZe Liu" userId="61e9612f6637ce6b" providerId="LiveId" clId="{979B906A-58BD-4CA1-8373-C392BEB5C3F3}" dt="2026-09-15T07:37:32.769" v="5670" actId="20577"/>
          <ac:spMkLst>
            <pc:docMk/>
            <pc:sldMk cId="3710724789" sldId="2007581058"/>
            <ac:spMk id="21" creationId="{C1E9DDD7-17EF-E117-8ABB-435C14795E21}"/>
          </ac:spMkLst>
        </pc:spChg>
        <pc:spChg chg="add del mod">
          <ac:chgData name="FuZe Liu" userId="61e9612f6637ce6b" providerId="LiveId" clId="{979B906A-58BD-4CA1-8373-C392BEB5C3F3}" dt="2026-09-15T06:02:03.800" v="5289" actId="478"/>
          <ac:spMkLst>
            <pc:docMk/>
            <pc:sldMk cId="3710724789" sldId="2007581058"/>
            <ac:spMk id="22" creationId="{50791D19-BF2E-0148-826E-402F4173125D}"/>
          </ac:spMkLst>
        </pc:spChg>
        <pc:spChg chg="add del mod">
          <ac:chgData name="FuZe Liu" userId="61e9612f6637ce6b" providerId="LiveId" clId="{979B906A-58BD-4CA1-8373-C392BEB5C3F3}" dt="2026-09-15T07:37:12.226" v="5648" actId="478"/>
          <ac:spMkLst>
            <pc:docMk/>
            <pc:sldMk cId="3710724789" sldId="2007581058"/>
            <ac:spMk id="22" creationId="{6F5F4F70-B621-7E66-EBDD-14803E2EA7CF}"/>
          </ac:spMkLst>
        </pc:spChg>
        <pc:spChg chg="add del mod">
          <ac:chgData name="FuZe Liu" userId="61e9612f6637ce6b" providerId="LiveId" clId="{979B906A-58BD-4CA1-8373-C392BEB5C3F3}" dt="2026-09-15T06:02:03.800" v="5289" actId="478"/>
          <ac:spMkLst>
            <pc:docMk/>
            <pc:sldMk cId="3710724789" sldId="2007581058"/>
            <ac:spMk id="23" creationId="{3E244115-96DA-7CB8-CF2F-B1E5FA7EB762}"/>
          </ac:spMkLst>
        </pc:spChg>
        <pc:spChg chg="del">
          <ac:chgData name="FuZe Liu" userId="61e9612f6637ce6b" providerId="LiveId" clId="{979B906A-58BD-4CA1-8373-C392BEB5C3F3}" dt="2026-09-15T07:37:13.749" v="5649" actId="478"/>
          <ac:spMkLst>
            <pc:docMk/>
            <pc:sldMk cId="3710724789" sldId="2007581058"/>
            <ac:spMk id="23" creationId="{8095E31F-1759-48A7-CFAD-C3E42EF2CF98}"/>
          </ac:spMkLst>
        </pc:spChg>
        <pc:spChg chg="add del mod">
          <ac:chgData name="FuZe Liu" userId="61e9612f6637ce6b" providerId="LiveId" clId="{979B906A-58BD-4CA1-8373-C392BEB5C3F3}" dt="2026-09-15T07:37:21.473" v="5652" actId="478"/>
          <ac:spMkLst>
            <pc:docMk/>
            <pc:sldMk cId="3710724789" sldId="2007581058"/>
            <ac:spMk id="24" creationId="{1FE47C6B-B3A4-66C6-2F82-D362766327BB}"/>
          </ac:spMkLst>
        </pc:spChg>
        <pc:spChg chg="add del">
          <ac:chgData name="FuZe Liu" userId="61e9612f6637ce6b" providerId="LiveId" clId="{979B906A-58BD-4CA1-8373-C392BEB5C3F3}" dt="2026-09-15T01:36:31.622" v="4997" actId="478"/>
          <ac:spMkLst>
            <pc:docMk/>
            <pc:sldMk cId="3710724789" sldId="2007581058"/>
            <ac:spMk id="24" creationId="{8A7FE2C4-B7AD-4401-5311-9FA9636B65E8}"/>
          </ac:spMkLst>
        </pc:spChg>
        <pc:spChg chg="add del mod">
          <ac:chgData name="FuZe Liu" userId="61e9612f6637ce6b" providerId="LiveId" clId="{979B906A-58BD-4CA1-8373-C392BEB5C3F3}" dt="2026-09-15T06:02:03.800" v="5289" actId="478"/>
          <ac:spMkLst>
            <pc:docMk/>
            <pc:sldMk cId="3710724789" sldId="2007581058"/>
            <ac:spMk id="24" creationId="{D9C243DE-1561-7C53-C045-89A1C8F906AF}"/>
          </ac:spMkLst>
        </pc:spChg>
        <pc:spChg chg="add del mod">
          <ac:chgData name="FuZe Liu" userId="61e9612f6637ce6b" providerId="LiveId" clId="{979B906A-58BD-4CA1-8373-C392BEB5C3F3}" dt="2026-09-15T07:37:22.937" v="5653" actId="478"/>
          <ac:spMkLst>
            <pc:docMk/>
            <pc:sldMk cId="3710724789" sldId="2007581058"/>
            <ac:spMk id="25" creationId="{C7F840EF-60E4-F7AE-35F3-BE832E1D3F24}"/>
          </ac:spMkLst>
        </pc:spChg>
        <pc:spChg chg="add del mod">
          <ac:chgData name="FuZe Liu" userId="61e9612f6637ce6b" providerId="LiveId" clId="{979B906A-58BD-4CA1-8373-C392BEB5C3F3}" dt="2026-09-15T06:02:03.800" v="5289" actId="478"/>
          <ac:spMkLst>
            <pc:docMk/>
            <pc:sldMk cId="3710724789" sldId="2007581058"/>
            <ac:spMk id="25" creationId="{D213E789-B9E5-1F1F-79F5-0BF2309A68ED}"/>
          </ac:spMkLst>
        </pc:spChg>
        <pc:spChg chg="add mod">
          <ac:chgData name="FuZe Liu" userId="61e9612f6637ce6b" providerId="LiveId" clId="{979B906A-58BD-4CA1-8373-C392BEB5C3F3}" dt="2026-09-15T07:26:14.718" v="5629" actId="1076"/>
          <ac:spMkLst>
            <pc:docMk/>
            <pc:sldMk cId="3710724789" sldId="2007581058"/>
            <ac:spMk id="26" creationId="{213D2BC9-5E77-A3F9-BFA5-27C06042ABF5}"/>
          </ac:spMkLst>
        </pc:spChg>
        <pc:spChg chg="add mod">
          <ac:chgData name="FuZe Liu" userId="61e9612f6637ce6b" providerId="LiveId" clId="{979B906A-58BD-4CA1-8373-C392BEB5C3F3}" dt="2026-09-15T06:02:06.484" v="5290"/>
          <ac:spMkLst>
            <pc:docMk/>
            <pc:sldMk cId="3710724789" sldId="2007581058"/>
            <ac:spMk id="26" creationId="{41F298B7-FA66-B2A0-BF9C-E6B68AEC2E0B}"/>
          </ac:spMkLst>
        </pc:spChg>
        <pc:spChg chg="add mod">
          <ac:chgData name="FuZe Liu" userId="61e9612f6637ce6b" providerId="LiveId" clId="{979B906A-58BD-4CA1-8373-C392BEB5C3F3}" dt="2026-09-15T07:40:15.401" v="5712" actId="14100"/>
          <ac:spMkLst>
            <pc:docMk/>
            <pc:sldMk cId="3710724789" sldId="2007581058"/>
            <ac:spMk id="27" creationId="{12C7699F-3E2E-C6CC-25FF-67272B4F506C}"/>
          </ac:spMkLst>
        </pc:spChg>
        <pc:spChg chg="add mod">
          <ac:chgData name="FuZe Liu" userId="61e9612f6637ce6b" providerId="LiveId" clId="{979B906A-58BD-4CA1-8373-C392BEB5C3F3}" dt="2026-09-15T06:02:06.484" v="5290"/>
          <ac:spMkLst>
            <pc:docMk/>
            <pc:sldMk cId="3710724789" sldId="2007581058"/>
            <ac:spMk id="27" creationId="{14496E90-EED9-3322-CCA0-ABD9ADE4CD4C}"/>
          </ac:spMkLst>
        </pc:spChg>
        <pc:spChg chg="add mod">
          <ac:chgData name="FuZe Liu" userId="61e9612f6637ce6b" providerId="LiveId" clId="{979B906A-58BD-4CA1-8373-C392BEB5C3F3}" dt="2026-09-15T07:36:35.345" v="5643" actId="1076"/>
          <ac:spMkLst>
            <pc:docMk/>
            <pc:sldMk cId="3710724789" sldId="2007581058"/>
            <ac:spMk id="28" creationId="{11B063C3-F693-61F5-8E77-0F5407959DCA}"/>
          </ac:spMkLst>
        </pc:spChg>
        <pc:spChg chg="add mod">
          <ac:chgData name="FuZe Liu" userId="61e9612f6637ce6b" providerId="LiveId" clId="{979B906A-58BD-4CA1-8373-C392BEB5C3F3}" dt="2026-09-15T06:02:06.484" v="5290"/>
          <ac:spMkLst>
            <pc:docMk/>
            <pc:sldMk cId="3710724789" sldId="2007581058"/>
            <ac:spMk id="28" creationId="{DF782065-47AA-4EAF-2BCA-CBC1005C1390}"/>
          </ac:spMkLst>
        </pc:spChg>
        <pc:spChg chg="add mod">
          <ac:chgData name="FuZe Liu" userId="61e9612f6637ce6b" providerId="LiveId" clId="{979B906A-58BD-4CA1-8373-C392BEB5C3F3}" dt="2026-09-15T07:36:35.345" v="5643" actId="1076"/>
          <ac:spMkLst>
            <pc:docMk/>
            <pc:sldMk cId="3710724789" sldId="2007581058"/>
            <ac:spMk id="29" creationId="{27B2E9B6-1FCB-4E15-F55D-696FD361D313}"/>
          </ac:spMkLst>
        </pc:spChg>
        <pc:spChg chg="add del">
          <ac:chgData name="FuZe Liu" userId="61e9612f6637ce6b" providerId="LiveId" clId="{979B906A-58BD-4CA1-8373-C392BEB5C3F3}" dt="2026-09-15T06:02:17.473" v="5294" actId="22"/>
          <ac:spMkLst>
            <pc:docMk/>
            <pc:sldMk cId="3710724789" sldId="2007581058"/>
            <ac:spMk id="30" creationId="{305FC9AA-06E3-D5B8-F65E-7342DCA250B0}"/>
          </ac:spMkLst>
        </pc:spChg>
        <pc:spChg chg="add mod">
          <ac:chgData name="FuZe Liu" userId="61e9612f6637ce6b" providerId="LiveId" clId="{979B906A-58BD-4CA1-8373-C392BEB5C3F3}" dt="2026-09-15T07:38:50.093" v="5686" actId="14100"/>
          <ac:spMkLst>
            <pc:docMk/>
            <pc:sldMk cId="3710724789" sldId="2007581058"/>
            <ac:spMk id="30" creationId="{A4DD6ECD-A201-48FA-7B36-BD9F63D333EC}"/>
          </ac:spMkLst>
        </pc:spChg>
        <pc:spChg chg="add mod">
          <ac:chgData name="FuZe Liu" userId="61e9612f6637ce6b" providerId="LiveId" clId="{979B906A-58BD-4CA1-8373-C392BEB5C3F3}" dt="2026-09-15T07:39:18.353" v="5695" actId="1076"/>
          <ac:spMkLst>
            <pc:docMk/>
            <pc:sldMk cId="3710724789" sldId="2007581058"/>
            <ac:spMk id="31" creationId="{1FB53F9B-6246-AF49-9C32-036C25E4EA2C}"/>
          </ac:spMkLst>
        </pc:spChg>
        <pc:spChg chg="add del mod">
          <ac:chgData name="FuZe Liu" userId="61e9612f6637ce6b" providerId="LiveId" clId="{979B906A-58BD-4CA1-8373-C392BEB5C3F3}" dt="2026-09-15T07:39:12.526" v="5692" actId="478"/>
          <ac:spMkLst>
            <pc:docMk/>
            <pc:sldMk cId="3710724789" sldId="2007581058"/>
            <ac:spMk id="32" creationId="{23DCEB5C-DB9D-1B4A-54CF-A5054AFD457A}"/>
          </ac:spMkLst>
        </pc:spChg>
        <pc:spChg chg="add del">
          <ac:chgData name="FuZe Liu" userId="61e9612f6637ce6b" providerId="LiveId" clId="{979B906A-58BD-4CA1-8373-C392BEB5C3F3}" dt="2026-09-15T06:02:17.473" v="5294" actId="22"/>
          <ac:spMkLst>
            <pc:docMk/>
            <pc:sldMk cId="3710724789" sldId="2007581058"/>
            <ac:spMk id="32" creationId="{F36D3722-DB0B-4612-5F8E-F6D8C896C824}"/>
          </ac:spMkLst>
        </pc:spChg>
        <pc:spChg chg="add mod">
          <ac:chgData name="FuZe Liu" userId="61e9612f6637ce6b" providerId="LiveId" clId="{979B906A-58BD-4CA1-8373-C392BEB5C3F3}" dt="2026-09-15T07:42:20.593" v="5736" actId="1076"/>
          <ac:spMkLst>
            <pc:docMk/>
            <pc:sldMk cId="3710724789" sldId="2007581058"/>
            <ac:spMk id="34" creationId="{57FB6D2C-91C3-B61D-04B7-2EEC18E6E40E}"/>
          </ac:spMkLst>
        </pc:spChg>
        <pc:spChg chg="add del">
          <ac:chgData name="FuZe Liu" userId="61e9612f6637ce6b" providerId="LiveId" clId="{979B906A-58BD-4CA1-8373-C392BEB5C3F3}" dt="2026-09-15T06:02:17.473" v="5294" actId="22"/>
          <ac:spMkLst>
            <pc:docMk/>
            <pc:sldMk cId="3710724789" sldId="2007581058"/>
            <ac:spMk id="34" creationId="{65417FEA-4598-4265-E9BA-C3727F84C3E1}"/>
          </ac:spMkLst>
        </pc:spChg>
        <pc:spChg chg="add mod">
          <ac:chgData name="FuZe Liu" userId="61e9612f6637ce6b" providerId="LiveId" clId="{979B906A-58BD-4CA1-8373-C392BEB5C3F3}" dt="2026-09-15T07:18:40.512" v="5378" actId="1076"/>
          <ac:spMkLst>
            <pc:docMk/>
            <pc:sldMk cId="3710724789" sldId="2007581058"/>
            <ac:spMk id="35" creationId="{04C23179-EF2A-786B-BEB8-7C75CE5AF8D4}"/>
          </ac:spMkLst>
        </pc:spChg>
        <pc:spChg chg="add mod">
          <ac:chgData name="FuZe Liu" userId="61e9612f6637ce6b" providerId="LiveId" clId="{979B906A-58BD-4CA1-8373-C392BEB5C3F3}" dt="2026-09-15T07:21:14.467" v="5393" actId="14100"/>
          <ac:spMkLst>
            <pc:docMk/>
            <pc:sldMk cId="3710724789" sldId="2007581058"/>
            <ac:spMk id="36" creationId="{F9F2C92D-70ED-248D-19A4-4EC04AE25DF1}"/>
          </ac:spMkLst>
        </pc:spChg>
        <pc:spChg chg="add del mod">
          <ac:chgData name="FuZe Liu" userId="61e9612f6637ce6b" providerId="LiveId" clId="{979B906A-58BD-4CA1-8373-C392BEB5C3F3}" dt="2026-09-15T07:18:10.003" v="5376" actId="478"/>
          <ac:spMkLst>
            <pc:docMk/>
            <pc:sldMk cId="3710724789" sldId="2007581058"/>
            <ac:spMk id="37" creationId="{9EAA00F8-4A7D-AC04-CCAE-315339CEF53B}"/>
          </ac:spMkLst>
        </pc:spChg>
        <pc:spChg chg="add mod">
          <ac:chgData name="FuZe Liu" userId="61e9612f6637ce6b" providerId="LiveId" clId="{979B906A-58BD-4CA1-8373-C392BEB5C3F3}" dt="2026-09-15T07:42:11.826" v="5733" actId="1076"/>
          <ac:spMkLst>
            <pc:docMk/>
            <pc:sldMk cId="3710724789" sldId="2007581058"/>
            <ac:spMk id="38" creationId="{24614AB9-3A3A-942E-6215-FAFC74E200C1}"/>
          </ac:spMkLst>
        </pc:spChg>
        <pc:spChg chg="add mod">
          <ac:chgData name="FuZe Liu" userId="61e9612f6637ce6b" providerId="LiveId" clId="{979B906A-58BD-4CA1-8373-C392BEB5C3F3}" dt="2026-09-15T06:06:33.141" v="5319" actId="1076"/>
          <ac:spMkLst>
            <pc:docMk/>
            <pc:sldMk cId="3710724789" sldId="2007581058"/>
            <ac:spMk id="39" creationId="{845252D3-C1A3-1478-ECB9-CF5A52531D6A}"/>
          </ac:spMkLst>
        </pc:spChg>
        <pc:spChg chg="add mod">
          <ac:chgData name="FuZe Liu" userId="61e9612f6637ce6b" providerId="LiveId" clId="{979B906A-58BD-4CA1-8373-C392BEB5C3F3}" dt="2026-09-15T07:21:06.197" v="5391" actId="1076"/>
          <ac:spMkLst>
            <pc:docMk/>
            <pc:sldMk cId="3710724789" sldId="2007581058"/>
            <ac:spMk id="40" creationId="{3E4C6AC2-64A7-32E5-ADE4-A307348B1C2A}"/>
          </ac:spMkLst>
        </pc:spChg>
        <pc:spChg chg="add mod">
          <ac:chgData name="FuZe Liu" userId="61e9612f6637ce6b" providerId="LiveId" clId="{979B906A-58BD-4CA1-8373-C392BEB5C3F3}" dt="2026-09-15T07:21:06.197" v="5391" actId="1076"/>
          <ac:spMkLst>
            <pc:docMk/>
            <pc:sldMk cId="3710724789" sldId="2007581058"/>
            <ac:spMk id="41" creationId="{C2F94798-65D3-92E0-2314-7EA454F91ADA}"/>
          </ac:spMkLst>
        </pc:spChg>
        <pc:spChg chg="add mod">
          <ac:chgData name="FuZe Liu" userId="61e9612f6637ce6b" providerId="LiveId" clId="{979B906A-58BD-4CA1-8373-C392BEB5C3F3}" dt="2026-09-15T07:21:06.197" v="5391" actId="1076"/>
          <ac:spMkLst>
            <pc:docMk/>
            <pc:sldMk cId="3710724789" sldId="2007581058"/>
            <ac:spMk id="42" creationId="{41C14433-5813-F28D-3376-DD23D5974C47}"/>
          </ac:spMkLst>
        </pc:spChg>
        <pc:spChg chg="add mod">
          <ac:chgData name="FuZe Liu" userId="61e9612f6637ce6b" providerId="LiveId" clId="{979B906A-58BD-4CA1-8373-C392BEB5C3F3}" dt="2026-09-15T07:21:06.197" v="5391" actId="1076"/>
          <ac:spMkLst>
            <pc:docMk/>
            <pc:sldMk cId="3710724789" sldId="2007581058"/>
            <ac:spMk id="43" creationId="{98A9CDE2-C3C9-43DB-B6F0-7AF4F1910E51}"/>
          </ac:spMkLst>
        </pc:spChg>
        <pc:spChg chg="add mod">
          <ac:chgData name="FuZe Liu" userId="61e9612f6637ce6b" providerId="LiveId" clId="{979B906A-58BD-4CA1-8373-C392BEB5C3F3}" dt="2026-09-15T07:24:55.919" v="5622" actId="14861"/>
          <ac:spMkLst>
            <pc:docMk/>
            <pc:sldMk cId="3710724789" sldId="2007581058"/>
            <ac:spMk id="44" creationId="{6B5BC2BB-FCF9-D14C-B188-E71791DAF3A9}"/>
          </ac:spMkLst>
        </pc:spChg>
        <pc:spChg chg="add mod">
          <ac:chgData name="FuZe Liu" userId="61e9612f6637ce6b" providerId="LiveId" clId="{979B906A-58BD-4CA1-8373-C392BEB5C3F3}" dt="2026-09-15T07:21:47.975" v="5399" actId="122"/>
          <ac:spMkLst>
            <pc:docMk/>
            <pc:sldMk cId="3710724789" sldId="2007581058"/>
            <ac:spMk id="45" creationId="{C3CFE5BF-101E-A5B1-F051-BFB082CBCAD9}"/>
          </ac:spMkLst>
        </pc:spChg>
        <pc:spChg chg="add mod">
          <ac:chgData name="FuZe Liu" userId="61e9612f6637ce6b" providerId="LiveId" clId="{979B906A-58BD-4CA1-8373-C392BEB5C3F3}" dt="2026-09-15T07:21:11.698" v="5392" actId="1076"/>
          <ac:spMkLst>
            <pc:docMk/>
            <pc:sldMk cId="3710724789" sldId="2007581058"/>
            <ac:spMk id="46" creationId="{E99F5468-3564-2ADC-AF90-0710C54111CE}"/>
          </ac:spMkLst>
        </pc:spChg>
        <pc:spChg chg="add mod">
          <ac:chgData name="FuZe Liu" userId="61e9612f6637ce6b" providerId="LiveId" clId="{979B906A-58BD-4CA1-8373-C392BEB5C3F3}" dt="2026-09-15T07:21:11.698" v="5392" actId="1076"/>
          <ac:spMkLst>
            <pc:docMk/>
            <pc:sldMk cId="3710724789" sldId="2007581058"/>
            <ac:spMk id="47" creationId="{6BF965DE-B318-2559-BA0D-6EC85FC93B37}"/>
          </ac:spMkLst>
        </pc:spChg>
        <pc:spChg chg="add mod">
          <ac:chgData name="FuZe Liu" userId="61e9612f6637ce6b" providerId="LiveId" clId="{979B906A-58BD-4CA1-8373-C392BEB5C3F3}" dt="2026-09-15T07:21:11.698" v="5392" actId="1076"/>
          <ac:spMkLst>
            <pc:docMk/>
            <pc:sldMk cId="3710724789" sldId="2007581058"/>
            <ac:spMk id="48" creationId="{AC6C4E43-3EF8-EA07-6A59-68270DF41B0E}"/>
          </ac:spMkLst>
        </pc:spChg>
        <pc:spChg chg="add mod">
          <ac:chgData name="FuZe Liu" userId="61e9612f6637ce6b" providerId="LiveId" clId="{979B906A-58BD-4CA1-8373-C392BEB5C3F3}" dt="2026-09-15T07:21:11.698" v="5392" actId="1076"/>
          <ac:spMkLst>
            <pc:docMk/>
            <pc:sldMk cId="3710724789" sldId="2007581058"/>
            <ac:spMk id="49" creationId="{8530B95A-114D-EBC1-4AB7-75B576CA477A}"/>
          </ac:spMkLst>
        </pc:spChg>
        <pc:spChg chg="add mod">
          <ac:chgData name="FuZe Liu" userId="61e9612f6637ce6b" providerId="LiveId" clId="{979B906A-58BD-4CA1-8373-C392BEB5C3F3}" dt="2026-09-15T07:42:15.473" v="5734" actId="1076"/>
          <ac:spMkLst>
            <pc:docMk/>
            <pc:sldMk cId="3710724789" sldId="2007581058"/>
            <ac:spMk id="51" creationId="{EBB37C0A-0AAD-827A-A517-5CBD61C58B45}"/>
          </ac:spMkLst>
        </pc:spChg>
        <pc:spChg chg="add mod">
          <ac:chgData name="FuZe Liu" userId="61e9612f6637ce6b" providerId="LiveId" clId="{979B906A-58BD-4CA1-8373-C392BEB5C3F3}" dt="2026-09-15T15:36:13.096" v="5951" actId="1076"/>
          <ac:spMkLst>
            <pc:docMk/>
            <pc:sldMk cId="3710724789" sldId="2007581058"/>
            <ac:spMk id="52" creationId="{71A7BB07-D05D-F849-9EA9-5E8A856E66E3}"/>
          </ac:spMkLst>
        </pc:spChg>
        <pc:spChg chg="add del">
          <ac:chgData name="FuZe Liu" userId="61e9612f6637ce6b" providerId="LiveId" clId="{979B906A-58BD-4CA1-8373-C392BEB5C3F3}" dt="2026-09-15T01:36:31.622" v="4997" actId="478"/>
          <ac:spMkLst>
            <pc:docMk/>
            <pc:sldMk cId="3710724789" sldId="2007581058"/>
            <ac:spMk id="515" creationId="{E169345E-5377-2308-342D-FE66F42083DD}"/>
          </ac:spMkLst>
        </pc:spChg>
        <pc:spChg chg="add del">
          <ac:chgData name="FuZe Liu" userId="61e9612f6637ce6b" providerId="LiveId" clId="{979B906A-58BD-4CA1-8373-C392BEB5C3F3}" dt="2026-09-15T01:36:31.622" v="4997" actId="478"/>
          <ac:spMkLst>
            <pc:docMk/>
            <pc:sldMk cId="3710724789" sldId="2007581058"/>
            <ac:spMk id="519" creationId="{EB7DB147-BE72-251D-D7D6-E37E258A4AD7}"/>
          </ac:spMkLst>
        </pc:spChg>
        <pc:spChg chg="add del">
          <ac:chgData name="FuZe Liu" userId="61e9612f6637ce6b" providerId="LiveId" clId="{979B906A-58BD-4CA1-8373-C392BEB5C3F3}" dt="2026-09-15T01:36:31.622" v="4997" actId="478"/>
          <ac:spMkLst>
            <pc:docMk/>
            <pc:sldMk cId="3710724789" sldId="2007581058"/>
            <ac:spMk id="520" creationId="{DF5D9A4B-1E2D-062F-9595-4B120BE2E33F}"/>
          </ac:spMkLst>
        </pc:spChg>
        <pc:spChg chg="add del">
          <ac:chgData name="FuZe Liu" userId="61e9612f6637ce6b" providerId="LiveId" clId="{979B906A-58BD-4CA1-8373-C392BEB5C3F3}" dt="2026-09-15T01:36:31.622" v="4997" actId="478"/>
          <ac:spMkLst>
            <pc:docMk/>
            <pc:sldMk cId="3710724789" sldId="2007581058"/>
            <ac:spMk id="521" creationId="{9366DE11-50AC-2805-DD2C-03FB3131A034}"/>
          </ac:spMkLst>
        </pc:spChg>
        <pc:spChg chg="add del">
          <ac:chgData name="FuZe Liu" userId="61e9612f6637ce6b" providerId="LiveId" clId="{979B906A-58BD-4CA1-8373-C392BEB5C3F3}" dt="2026-09-15T01:36:31.622" v="4997" actId="478"/>
          <ac:spMkLst>
            <pc:docMk/>
            <pc:sldMk cId="3710724789" sldId="2007581058"/>
            <ac:spMk id="712" creationId="{0060DE2E-583F-92D4-8223-AC6A5AF2C078}"/>
          </ac:spMkLst>
        </pc:spChg>
        <pc:grpChg chg="add del">
          <ac:chgData name="FuZe Liu" userId="61e9612f6637ce6b" providerId="LiveId" clId="{979B906A-58BD-4CA1-8373-C392BEB5C3F3}" dt="2026-09-15T01:36:31.622" v="4997" actId="478"/>
          <ac:grpSpMkLst>
            <pc:docMk/>
            <pc:sldMk cId="3710724789" sldId="2007581058"/>
            <ac:grpSpMk id="727" creationId="{CD1C906E-ABE9-8C9C-F924-8B8156714469}"/>
          </ac:grpSpMkLst>
        </pc:grpChg>
        <pc:picChg chg="add mod">
          <ac:chgData name="FuZe Liu" userId="61e9612f6637ce6b" providerId="LiveId" clId="{979B906A-58BD-4CA1-8373-C392BEB5C3F3}" dt="2026-09-15T09:31:55.905" v="5760" actId="14100"/>
          <ac:picMkLst>
            <pc:docMk/>
            <pc:sldMk cId="3710724789" sldId="2007581058"/>
            <ac:picMk id="2" creationId="{60671B15-0702-47F4-9842-D679FB009813}"/>
          </ac:picMkLst>
        </pc:picChg>
        <pc:picChg chg="add mod">
          <ac:chgData name="FuZe Liu" userId="61e9612f6637ce6b" providerId="LiveId" clId="{979B906A-58BD-4CA1-8373-C392BEB5C3F3}" dt="2026-09-15T09:32:24.905" v="5765" actId="14100"/>
          <ac:picMkLst>
            <pc:docMk/>
            <pc:sldMk cId="3710724789" sldId="2007581058"/>
            <ac:picMk id="3" creationId="{21F77D52-B2FB-0623-E675-9CDFF4BDAC5B}"/>
          </ac:picMkLst>
        </pc:picChg>
        <pc:picChg chg="add del mod">
          <ac:chgData name="FuZe Liu" userId="61e9612f6637ce6b" providerId="LiveId" clId="{979B906A-58BD-4CA1-8373-C392BEB5C3F3}" dt="2026-09-15T06:02:03.800" v="5289" actId="478"/>
          <ac:picMkLst>
            <pc:docMk/>
            <pc:sldMk cId="3710724789" sldId="2007581058"/>
            <ac:picMk id="20" creationId="{6286842D-49F5-C516-FBB2-A513855CF69A}"/>
          </ac:picMkLst>
        </pc:picChg>
        <pc:picChg chg="add del mod">
          <ac:chgData name="FuZe Liu" userId="61e9612f6637ce6b" providerId="LiveId" clId="{979B906A-58BD-4CA1-8373-C392BEB5C3F3}" dt="2026-09-15T07:20:26.049" v="5388" actId="478"/>
          <ac:picMkLst>
            <pc:docMk/>
            <pc:sldMk cId="3710724789" sldId="2007581058"/>
            <ac:picMk id="51" creationId="{D983184E-77B2-70E6-FC49-398D221BEEDD}"/>
          </ac:picMkLst>
        </pc:picChg>
        <pc:picChg chg="add del">
          <ac:chgData name="FuZe Liu" userId="61e9612f6637ce6b" providerId="LiveId" clId="{979B906A-58BD-4CA1-8373-C392BEB5C3F3}" dt="2026-09-15T01:36:31.622" v="4997" actId="478"/>
          <ac:picMkLst>
            <pc:docMk/>
            <pc:sldMk cId="3710724789" sldId="2007581058"/>
            <ac:picMk id="516" creationId="{0E36EFB8-3650-4423-C6A1-7A0AD8B53D3B}"/>
          </ac:picMkLst>
        </pc:picChg>
        <pc:picChg chg="add del">
          <ac:chgData name="FuZe Liu" userId="61e9612f6637ce6b" providerId="LiveId" clId="{979B906A-58BD-4CA1-8373-C392BEB5C3F3}" dt="2026-09-15T01:36:31.622" v="4997" actId="478"/>
          <ac:picMkLst>
            <pc:docMk/>
            <pc:sldMk cId="3710724789" sldId="2007581058"/>
            <ac:picMk id="517" creationId="{12BFD7AF-29D9-2048-C103-9C58EBCCD5DC}"/>
          </ac:picMkLst>
        </pc:picChg>
      </pc:sldChg>
      <pc:sldChg chg="addSp delSp modSp add mod ord">
        <pc:chgData name="FuZe Liu" userId="61e9612f6637ce6b" providerId="LiveId" clId="{979B906A-58BD-4CA1-8373-C392BEB5C3F3}" dt="2026-09-15T04:09:42.477" v="5261" actId="1076"/>
        <pc:sldMkLst>
          <pc:docMk/>
          <pc:sldMk cId="3000309797" sldId="2007581059"/>
        </pc:sldMkLst>
        <pc:spChg chg="del">
          <ac:chgData name="FuZe Liu" userId="61e9612f6637ce6b" providerId="LiveId" clId="{979B906A-58BD-4CA1-8373-C392BEB5C3F3}" dt="2026-09-14T13:43:29.479" v="4965" actId="478"/>
          <ac:spMkLst>
            <pc:docMk/>
            <pc:sldMk cId="3000309797" sldId="2007581059"/>
            <ac:spMk id="2" creationId="{38B99DE7-0DF6-57B3-F4F7-518A8C28CC38}"/>
          </ac:spMkLst>
        </pc:spChg>
        <pc:spChg chg="add mod">
          <ac:chgData name="FuZe Liu" userId="61e9612f6637ce6b" providerId="LiveId" clId="{979B906A-58BD-4CA1-8373-C392BEB5C3F3}" dt="2026-09-15T04:08:44.261" v="5244" actId="1076"/>
          <ac:spMkLst>
            <pc:docMk/>
            <pc:sldMk cId="3000309797" sldId="2007581059"/>
            <ac:spMk id="3" creationId="{5957C339-7738-A708-3A3A-68D223B05DDF}"/>
          </ac:spMkLst>
        </pc:spChg>
        <pc:spChg chg="mod">
          <ac:chgData name="FuZe Liu" userId="61e9612f6637ce6b" providerId="LiveId" clId="{979B906A-58BD-4CA1-8373-C392BEB5C3F3}" dt="2026-09-14T13:43:46.836" v="4995" actId="20577"/>
          <ac:spMkLst>
            <pc:docMk/>
            <pc:sldMk cId="3000309797" sldId="2007581059"/>
            <ac:spMk id="5" creationId="{580C47E4-4DC7-F970-9136-406991F67C8F}"/>
          </ac:spMkLst>
        </pc:spChg>
        <pc:spChg chg="mod">
          <ac:chgData name="FuZe Liu" userId="61e9612f6637ce6b" providerId="LiveId" clId="{979B906A-58BD-4CA1-8373-C392BEB5C3F3}" dt="2026-09-15T02:06:02.157" v="5161" actId="14100"/>
          <ac:spMkLst>
            <pc:docMk/>
            <pc:sldMk cId="3000309797" sldId="2007581059"/>
            <ac:spMk id="11" creationId="{405C63DC-5D12-3D33-5901-6A6247E1818F}"/>
          </ac:spMkLst>
        </pc:spChg>
        <pc:spChg chg="del">
          <ac:chgData name="FuZe Liu" userId="61e9612f6637ce6b" providerId="LiveId" clId="{979B906A-58BD-4CA1-8373-C392BEB5C3F3}" dt="2026-09-15T02:00:37.296" v="5125" actId="478"/>
          <ac:spMkLst>
            <pc:docMk/>
            <pc:sldMk cId="3000309797" sldId="2007581059"/>
            <ac:spMk id="12" creationId="{475EE316-72ED-F473-C893-DDB580E26994}"/>
          </ac:spMkLst>
        </pc:spChg>
        <pc:spChg chg="mod">
          <ac:chgData name="FuZe Liu" userId="61e9612f6637ce6b" providerId="LiveId" clId="{979B906A-58BD-4CA1-8373-C392BEB5C3F3}" dt="2026-09-14T13:46:16.473" v="4996"/>
          <ac:spMkLst>
            <pc:docMk/>
            <pc:sldMk cId="3000309797" sldId="2007581059"/>
            <ac:spMk id="20" creationId="{3324D76D-41A1-A72B-D0AD-CA541986567C}"/>
          </ac:spMkLst>
        </pc:spChg>
        <pc:spChg chg="add del mod">
          <ac:chgData name="FuZe Liu" userId="61e9612f6637ce6b" providerId="LiveId" clId="{979B906A-58BD-4CA1-8373-C392BEB5C3F3}" dt="2026-09-15T02:00:40.759" v="5127" actId="478"/>
          <ac:spMkLst>
            <pc:docMk/>
            <pc:sldMk cId="3000309797" sldId="2007581059"/>
            <ac:spMk id="22" creationId="{4B690D6D-C1E5-AE80-EC8E-9C4995A3670E}"/>
          </ac:spMkLst>
        </pc:spChg>
        <pc:spChg chg="del">
          <ac:chgData name="FuZe Liu" userId="61e9612f6637ce6b" providerId="LiveId" clId="{979B906A-58BD-4CA1-8373-C392BEB5C3F3}" dt="2026-09-14T13:43:27.647" v="4964" actId="478"/>
          <ac:spMkLst>
            <pc:docMk/>
            <pc:sldMk cId="3000309797" sldId="2007581059"/>
            <ac:spMk id="24" creationId="{CCCB9635-3136-870B-C386-D9845DC6F948}"/>
          </ac:spMkLst>
        </pc:spChg>
        <pc:spChg chg="del mod">
          <ac:chgData name="FuZe Liu" userId="61e9612f6637ce6b" providerId="LiveId" clId="{979B906A-58BD-4CA1-8373-C392BEB5C3F3}" dt="2026-09-15T02:00:53.915" v="5130" actId="478"/>
          <ac:spMkLst>
            <pc:docMk/>
            <pc:sldMk cId="3000309797" sldId="2007581059"/>
            <ac:spMk id="31" creationId="{EF24ADB3-4FDA-1E90-AC4A-2E70B5758069}"/>
          </ac:spMkLst>
        </pc:spChg>
        <pc:spChg chg="del">
          <ac:chgData name="FuZe Liu" userId="61e9612f6637ce6b" providerId="LiveId" clId="{979B906A-58BD-4CA1-8373-C392BEB5C3F3}" dt="2026-09-14T13:43:27.647" v="4964" actId="478"/>
          <ac:spMkLst>
            <pc:docMk/>
            <pc:sldMk cId="3000309797" sldId="2007581059"/>
            <ac:spMk id="515" creationId="{60FA3FEE-5436-8DF1-5EE9-153C9B38CB7F}"/>
          </ac:spMkLst>
        </pc:spChg>
        <pc:spChg chg="del">
          <ac:chgData name="FuZe Liu" userId="61e9612f6637ce6b" providerId="LiveId" clId="{979B906A-58BD-4CA1-8373-C392BEB5C3F3}" dt="2026-09-14T13:43:27.647" v="4964" actId="478"/>
          <ac:spMkLst>
            <pc:docMk/>
            <pc:sldMk cId="3000309797" sldId="2007581059"/>
            <ac:spMk id="519" creationId="{7EB8BF89-A968-26CE-AB93-68E3F56A7381}"/>
          </ac:spMkLst>
        </pc:spChg>
        <pc:spChg chg="del">
          <ac:chgData name="FuZe Liu" userId="61e9612f6637ce6b" providerId="LiveId" clId="{979B906A-58BD-4CA1-8373-C392BEB5C3F3}" dt="2026-09-14T13:43:27.647" v="4964" actId="478"/>
          <ac:spMkLst>
            <pc:docMk/>
            <pc:sldMk cId="3000309797" sldId="2007581059"/>
            <ac:spMk id="520" creationId="{07DCA597-3583-D109-A1A3-9393B55F6465}"/>
          </ac:spMkLst>
        </pc:spChg>
        <pc:spChg chg="del">
          <ac:chgData name="FuZe Liu" userId="61e9612f6637ce6b" providerId="LiveId" clId="{979B906A-58BD-4CA1-8373-C392BEB5C3F3}" dt="2026-09-14T13:43:27.647" v="4964" actId="478"/>
          <ac:spMkLst>
            <pc:docMk/>
            <pc:sldMk cId="3000309797" sldId="2007581059"/>
            <ac:spMk id="521" creationId="{2A832CEE-EA80-5732-7275-9D2966C3FFF6}"/>
          </ac:spMkLst>
        </pc:spChg>
        <pc:spChg chg="mod">
          <ac:chgData name="FuZe Liu" userId="61e9612f6637ce6b" providerId="LiveId" clId="{979B906A-58BD-4CA1-8373-C392BEB5C3F3}" dt="2026-09-15T02:05:52.984" v="5158" actId="1076"/>
          <ac:spMkLst>
            <pc:docMk/>
            <pc:sldMk cId="3000309797" sldId="2007581059"/>
            <ac:spMk id="528" creationId="{32EA245F-6B17-D6EA-EDF3-B5DA4682790A}"/>
          </ac:spMkLst>
        </pc:spChg>
        <pc:spChg chg="mod">
          <ac:chgData name="FuZe Liu" userId="61e9612f6637ce6b" providerId="LiveId" clId="{979B906A-58BD-4CA1-8373-C392BEB5C3F3}" dt="2026-09-14T13:46:16.473" v="4996"/>
          <ac:spMkLst>
            <pc:docMk/>
            <pc:sldMk cId="3000309797" sldId="2007581059"/>
            <ac:spMk id="530" creationId="{C54307FB-86D5-82D1-329F-5E32A3512970}"/>
          </ac:spMkLst>
        </pc:spChg>
        <pc:spChg chg="mod">
          <ac:chgData name="FuZe Liu" userId="61e9612f6637ce6b" providerId="LiveId" clId="{979B906A-58BD-4CA1-8373-C392BEB5C3F3}" dt="2026-09-14T13:46:16.473" v="4996"/>
          <ac:spMkLst>
            <pc:docMk/>
            <pc:sldMk cId="3000309797" sldId="2007581059"/>
            <ac:spMk id="531" creationId="{C10FE827-73DB-079D-1EC3-E4A91571585D}"/>
          </ac:spMkLst>
        </pc:spChg>
        <pc:spChg chg="del mod">
          <ac:chgData name="FuZe Liu" userId="61e9612f6637ce6b" providerId="LiveId" clId="{979B906A-58BD-4CA1-8373-C392BEB5C3F3}" dt="2026-09-15T02:00:53.915" v="5130" actId="478"/>
          <ac:spMkLst>
            <pc:docMk/>
            <pc:sldMk cId="3000309797" sldId="2007581059"/>
            <ac:spMk id="533" creationId="{0BDAC147-EC8C-34FE-C625-DBC77C9F0614}"/>
          </ac:spMkLst>
        </pc:spChg>
        <pc:spChg chg="del mod">
          <ac:chgData name="FuZe Liu" userId="61e9612f6637ce6b" providerId="LiveId" clId="{979B906A-58BD-4CA1-8373-C392BEB5C3F3}" dt="2026-09-15T02:00:53.915" v="5130" actId="478"/>
          <ac:spMkLst>
            <pc:docMk/>
            <pc:sldMk cId="3000309797" sldId="2007581059"/>
            <ac:spMk id="534" creationId="{38DF8A3B-965C-EBD8-D233-98B2F78849F0}"/>
          </ac:spMkLst>
        </pc:spChg>
        <pc:spChg chg="del mod">
          <ac:chgData name="FuZe Liu" userId="61e9612f6637ce6b" providerId="LiveId" clId="{979B906A-58BD-4CA1-8373-C392BEB5C3F3}" dt="2026-09-15T02:00:53.915" v="5130" actId="478"/>
          <ac:spMkLst>
            <pc:docMk/>
            <pc:sldMk cId="3000309797" sldId="2007581059"/>
            <ac:spMk id="535" creationId="{E23BC28E-DAA5-A5F3-599A-E217318511EB}"/>
          </ac:spMkLst>
        </pc:spChg>
        <pc:spChg chg="add del mod">
          <ac:chgData name="FuZe Liu" userId="61e9612f6637ce6b" providerId="LiveId" clId="{979B906A-58BD-4CA1-8373-C392BEB5C3F3}" dt="2026-09-15T02:00:53.915" v="5130" actId="478"/>
          <ac:spMkLst>
            <pc:docMk/>
            <pc:sldMk cId="3000309797" sldId="2007581059"/>
            <ac:spMk id="536" creationId="{7C56AA7E-2E2D-3A6B-E56B-6986136C6503}"/>
          </ac:spMkLst>
        </pc:spChg>
        <pc:spChg chg="del mod">
          <ac:chgData name="FuZe Liu" userId="61e9612f6637ce6b" providerId="LiveId" clId="{979B906A-58BD-4CA1-8373-C392BEB5C3F3}" dt="2026-09-15T02:00:53.915" v="5130" actId="478"/>
          <ac:spMkLst>
            <pc:docMk/>
            <pc:sldMk cId="3000309797" sldId="2007581059"/>
            <ac:spMk id="537" creationId="{52022E4F-0296-0C9E-EE7C-3F4EC2CFF9A8}"/>
          </ac:spMkLst>
        </pc:spChg>
        <pc:spChg chg="mod">
          <ac:chgData name="FuZe Liu" userId="61e9612f6637ce6b" providerId="LiveId" clId="{979B906A-58BD-4CA1-8373-C392BEB5C3F3}" dt="2026-09-14T13:46:16.473" v="4996"/>
          <ac:spMkLst>
            <pc:docMk/>
            <pc:sldMk cId="3000309797" sldId="2007581059"/>
            <ac:spMk id="539" creationId="{99F8FEC0-9324-1ACB-9136-964D9BB5B9CE}"/>
          </ac:spMkLst>
        </pc:spChg>
        <pc:spChg chg="mod">
          <ac:chgData name="FuZe Liu" userId="61e9612f6637ce6b" providerId="LiveId" clId="{979B906A-58BD-4CA1-8373-C392BEB5C3F3}" dt="2026-09-14T13:46:16.473" v="4996"/>
          <ac:spMkLst>
            <pc:docMk/>
            <pc:sldMk cId="3000309797" sldId="2007581059"/>
            <ac:spMk id="706" creationId="{2484C331-86FE-4DE6-54E4-8936008C21A8}"/>
          </ac:spMkLst>
        </pc:spChg>
        <pc:spChg chg="del">
          <ac:chgData name="FuZe Liu" userId="61e9612f6637ce6b" providerId="LiveId" clId="{979B906A-58BD-4CA1-8373-C392BEB5C3F3}" dt="2026-09-14T13:43:27.647" v="4964" actId="478"/>
          <ac:spMkLst>
            <pc:docMk/>
            <pc:sldMk cId="3000309797" sldId="2007581059"/>
            <ac:spMk id="712" creationId="{A9ADC1C8-97F4-13F0-9B0C-4443F8968223}"/>
          </ac:spMkLst>
        </pc:spChg>
        <pc:spChg chg="mod">
          <ac:chgData name="FuZe Liu" userId="61e9612f6637ce6b" providerId="LiveId" clId="{979B906A-58BD-4CA1-8373-C392BEB5C3F3}" dt="2026-09-14T13:46:16.473" v="4996"/>
          <ac:spMkLst>
            <pc:docMk/>
            <pc:sldMk cId="3000309797" sldId="2007581059"/>
            <ac:spMk id="719" creationId="{78302F2E-4566-B94D-9ED8-79E1FADBD999}"/>
          </ac:spMkLst>
        </pc:spChg>
        <pc:spChg chg="mod">
          <ac:chgData name="FuZe Liu" userId="61e9612f6637ce6b" providerId="LiveId" clId="{979B906A-58BD-4CA1-8373-C392BEB5C3F3}" dt="2026-09-14T13:46:16.473" v="4996"/>
          <ac:spMkLst>
            <pc:docMk/>
            <pc:sldMk cId="3000309797" sldId="2007581059"/>
            <ac:spMk id="720" creationId="{3FFB6F05-57CE-A7CF-6FEE-C8F11067B7A3}"/>
          </ac:spMkLst>
        </pc:spChg>
        <pc:spChg chg="mod">
          <ac:chgData name="FuZe Liu" userId="61e9612f6637ce6b" providerId="LiveId" clId="{979B906A-58BD-4CA1-8373-C392BEB5C3F3}" dt="2026-09-14T13:46:16.473" v="4996"/>
          <ac:spMkLst>
            <pc:docMk/>
            <pc:sldMk cId="3000309797" sldId="2007581059"/>
            <ac:spMk id="726" creationId="{70B57C8C-2787-DBA5-3D69-9C78A5B250D7}"/>
          </ac:spMkLst>
        </pc:spChg>
        <pc:spChg chg="mod topLvl">
          <ac:chgData name="FuZe Liu" userId="61e9612f6637ce6b" providerId="LiveId" clId="{979B906A-58BD-4CA1-8373-C392BEB5C3F3}" dt="2026-09-15T01:42:41.476" v="5057" actId="164"/>
          <ac:spMkLst>
            <pc:docMk/>
            <pc:sldMk cId="3000309797" sldId="2007581059"/>
            <ac:spMk id="736" creationId="{F836381C-A2CD-1186-C3D1-7D1C967D6142}"/>
          </ac:spMkLst>
        </pc:spChg>
        <pc:spChg chg="mod topLvl">
          <ac:chgData name="FuZe Liu" userId="61e9612f6637ce6b" providerId="LiveId" clId="{979B906A-58BD-4CA1-8373-C392BEB5C3F3}" dt="2026-09-15T01:59:17.375" v="5113" actId="14100"/>
          <ac:spMkLst>
            <pc:docMk/>
            <pc:sldMk cId="3000309797" sldId="2007581059"/>
            <ac:spMk id="737" creationId="{FFA57BFF-7F15-0D9B-22F8-849A58132ECC}"/>
          </ac:spMkLst>
        </pc:spChg>
        <pc:spChg chg="del">
          <ac:chgData name="FuZe Liu" userId="61e9612f6637ce6b" providerId="LiveId" clId="{979B906A-58BD-4CA1-8373-C392BEB5C3F3}" dt="2026-09-15T01:39:12.200" v="5010" actId="478"/>
          <ac:spMkLst>
            <pc:docMk/>
            <pc:sldMk cId="3000309797" sldId="2007581059"/>
            <ac:spMk id="738" creationId="{47D31C55-31E5-E94D-909F-CB1980FB650E}"/>
          </ac:spMkLst>
        </pc:spChg>
        <pc:spChg chg="del mod topLvl">
          <ac:chgData name="FuZe Liu" userId="61e9612f6637ce6b" providerId="LiveId" clId="{979B906A-58BD-4CA1-8373-C392BEB5C3F3}" dt="2026-09-15T01:40:39.761" v="5021" actId="478"/>
          <ac:spMkLst>
            <pc:docMk/>
            <pc:sldMk cId="3000309797" sldId="2007581059"/>
            <ac:spMk id="739" creationId="{E31D5348-86D9-5B67-C998-66517298AC5F}"/>
          </ac:spMkLst>
        </pc:spChg>
        <pc:spChg chg="del mod topLvl">
          <ac:chgData name="FuZe Liu" userId="61e9612f6637ce6b" providerId="LiveId" clId="{979B906A-58BD-4CA1-8373-C392BEB5C3F3}" dt="2026-09-15T01:42:36.160" v="5056" actId="478"/>
          <ac:spMkLst>
            <pc:docMk/>
            <pc:sldMk cId="3000309797" sldId="2007581059"/>
            <ac:spMk id="740" creationId="{1756BD47-A300-7F3E-335B-9C2F5BD96242}"/>
          </ac:spMkLst>
        </pc:spChg>
        <pc:spChg chg="del mod topLvl">
          <ac:chgData name="FuZe Liu" userId="61e9612f6637ce6b" providerId="LiveId" clId="{979B906A-58BD-4CA1-8373-C392BEB5C3F3}" dt="2026-09-15T01:42:36.160" v="5056" actId="478"/>
          <ac:spMkLst>
            <pc:docMk/>
            <pc:sldMk cId="3000309797" sldId="2007581059"/>
            <ac:spMk id="741" creationId="{2184B484-0F4C-0564-721E-B2C81972FAC2}"/>
          </ac:spMkLst>
        </pc:spChg>
        <pc:spChg chg="del mod topLvl">
          <ac:chgData name="FuZe Liu" userId="61e9612f6637ce6b" providerId="LiveId" clId="{979B906A-58BD-4CA1-8373-C392BEB5C3F3}" dt="2026-09-15T01:42:36.160" v="5056" actId="478"/>
          <ac:spMkLst>
            <pc:docMk/>
            <pc:sldMk cId="3000309797" sldId="2007581059"/>
            <ac:spMk id="742" creationId="{8772D46C-0E85-4FAF-13A0-58AEFD084F22}"/>
          </ac:spMkLst>
        </pc:spChg>
        <pc:spChg chg="del mod topLvl">
          <ac:chgData name="FuZe Liu" userId="61e9612f6637ce6b" providerId="LiveId" clId="{979B906A-58BD-4CA1-8373-C392BEB5C3F3}" dt="2026-09-15T01:42:36.160" v="5056" actId="478"/>
          <ac:spMkLst>
            <pc:docMk/>
            <pc:sldMk cId="3000309797" sldId="2007581059"/>
            <ac:spMk id="743" creationId="{F4FEF37F-FFBA-05F9-C960-3E29F6847759}"/>
          </ac:spMkLst>
        </pc:spChg>
        <pc:spChg chg="del mod topLvl">
          <ac:chgData name="FuZe Liu" userId="61e9612f6637ce6b" providerId="LiveId" clId="{979B906A-58BD-4CA1-8373-C392BEB5C3F3}" dt="2026-09-15T01:42:36.160" v="5056" actId="478"/>
          <ac:spMkLst>
            <pc:docMk/>
            <pc:sldMk cId="3000309797" sldId="2007581059"/>
            <ac:spMk id="744" creationId="{3C1BD1B6-6324-C302-DEF1-269B139947D5}"/>
          </ac:spMkLst>
        </pc:spChg>
        <pc:spChg chg="del mod">
          <ac:chgData name="FuZe Liu" userId="61e9612f6637ce6b" providerId="LiveId" clId="{979B906A-58BD-4CA1-8373-C392BEB5C3F3}" dt="2026-09-15T01:42:36.160" v="5056" actId="478"/>
          <ac:spMkLst>
            <pc:docMk/>
            <pc:sldMk cId="3000309797" sldId="2007581059"/>
            <ac:spMk id="745" creationId="{F9AC4FC7-B8C0-C1E7-DEFD-2FE9506205C1}"/>
          </ac:spMkLst>
        </pc:spChg>
        <pc:spChg chg="del mod topLvl">
          <ac:chgData name="FuZe Liu" userId="61e9612f6637ce6b" providerId="LiveId" clId="{979B906A-58BD-4CA1-8373-C392BEB5C3F3}" dt="2026-09-15T01:42:36.160" v="5056" actId="478"/>
          <ac:spMkLst>
            <pc:docMk/>
            <pc:sldMk cId="3000309797" sldId="2007581059"/>
            <ac:spMk id="746" creationId="{3BA5BA13-BCEC-A5EF-F748-F9DCF8AC54E7}"/>
          </ac:spMkLst>
        </pc:spChg>
        <pc:spChg chg="del mod topLvl">
          <ac:chgData name="FuZe Liu" userId="61e9612f6637ce6b" providerId="LiveId" clId="{979B906A-58BD-4CA1-8373-C392BEB5C3F3}" dt="2026-09-15T01:42:36.160" v="5056" actId="478"/>
          <ac:spMkLst>
            <pc:docMk/>
            <pc:sldMk cId="3000309797" sldId="2007581059"/>
            <ac:spMk id="747" creationId="{FFB3E227-0D71-1FE9-BEF5-C12725168E44}"/>
          </ac:spMkLst>
        </pc:spChg>
        <pc:spChg chg="add">
          <ac:chgData name="FuZe Liu" userId="61e9612f6637ce6b" providerId="LiveId" clId="{979B906A-58BD-4CA1-8373-C392BEB5C3F3}" dt="2026-09-15T01:36:53.156" v="5000" actId="22"/>
          <ac:spMkLst>
            <pc:docMk/>
            <pc:sldMk cId="3000309797" sldId="2007581059"/>
            <ac:spMk id="751" creationId="{029F996C-ED58-CE89-82BF-3B7E68F9C6EF}"/>
          </ac:spMkLst>
        </pc:spChg>
        <pc:spChg chg="add mod">
          <ac:chgData name="FuZe Liu" userId="61e9612f6637ce6b" providerId="LiveId" clId="{979B906A-58BD-4CA1-8373-C392BEB5C3F3}" dt="2026-09-15T04:09:42.477" v="5261" actId="1076"/>
          <ac:spMkLst>
            <pc:docMk/>
            <pc:sldMk cId="3000309797" sldId="2007581059"/>
            <ac:spMk id="757" creationId="{67973CD3-C291-31E8-D05F-059FB575806E}"/>
          </ac:spMkLst>
        </pc:spChg>
        <pc:spChg chg="add mod">
          <ac:chgData name="FuZe Liu" userId="61e9612f6637ce6b" providerId="LiveId" clId="{979B906A-58BD-4CA1-8373-C392BEB5C3F3}" dt="2026-09-15T01:42:41.476" v="5057" actId="164"/>
          <ac:spMkLst>
            <pc:docMk/>
            <pc:sldMk cId="3000309797" sldId="2007581059"/>
            <ac:spMk id="759" creationId="{851019CF-212F-01B7-8EEF-3FA5CE827B09}"/>
          </ac:spMkLst>
        </pc:spChg>
        <pc:spChg chg="add mod">
          <ac:chgData name="FuZe Liu" userId="61e9612f6637ce6b" providerId="LiveId" clId="{979B906A-58BD-4CA1-8373-C392BEB5C3F3}" dt="2026-09-15T01:58:04.416" v="5105" actId="108"/>
          <ac:spMkLst>
            <pc:docMk/>
            <pc:sldMk cId="3000309797" sldId="2007581059"/>
            <ac:spMk id="761" creationId="{C8552F39-8BDB-5FB5-1942-B256A22BF788}"/>
          </ac:spMkLst>
        </pc:spChg>
        <pc:spChg chg="mod">
          <ac:chgData name="FuZe Liu" userId="61e9612f6637ce6b" providerId="LiveId" clId="{979B906A-58BD-4CA1-8373-C392BEB5C3F3}" dt="2026-09-15T01:43:12.130" v="5064" actId="571"/>
          <ac:spMkLst>
            <pc:docMk/>
            <pc:sldMk cId="3000309797" sldId="2007581059"/>
            <ac:spMk id="764" creationId="{4D661B8C-B7B8-6D11-4EE0-66DC8706A74F}"/>
          </ac:spMkLst>
        </pc:spChg>
        <pc:spChg chg="mod">
          <ac:chgData name="FuZe Liu" userId="61e9612f6637ce6b" providerId="LiveId" clId="{979B906A-58BD-4CA1-8373-C392BEB5C3F3}" dt="2026-09-15T01:59:25.894" v="5115" actId="14100"/>
          <ac:spMkLst>
            <pc:docMk/>
            <pc:sldMk cId="3000309797" sldId="2007581059"/>
            <ac:spMk id="765" creationId="{B4F44BCC-5BFA-E75C-9727-D19D868CF327}"/>
          </ac:spMkLst>
        </pc:spChg>
        <pc:spChg chg="mod">
          <ac:chgData name="FuZe Liu" userId="61e9612f6637ce6b" providerId="LiveId" clId="{979B906A-58BD-4CA1-8373-C392BEB5C3F3}" dt="2026-09-15T01:58:18.209" v="5106" actId="1035"/>
          <ac:spMkLst>
            <pc:docMk/>
            <pc:sldMk cId="3000309797" sldId="2007581059"/>
            <ac:spMk id="766" creationId="{EB5596D4-54ED-E527-BAFB-998AEBE2EACE}"/>
          </ac:spMkLst>
        </pc:spChg>
        <pc:spChg chg="mod">
          <ac:chgData name="FuZe Liu" userId="61e9612f6637ce6b" providerId="LiveId" clId="{979B906A-58BD-4CA1-8373-C392BEB5C3F3}" dt="2026-09-15T01:56:49.484" v="5097" actId="20577"/>
          <ac:spMkLst>
            <pc:docMk/>
            <pc:sldMk cId="3000309797" sldId="2007581059"/>
            <ac:spMk id="767" creationId="{83DF1DDC-E6B1-74DA-B4DC-80ECAE536870}"/>
          </ac:spMkLst>
        </pc:spChg>
        <pc:spChg chg="mod">
          <ac:chgData name="FuZe Liu" userId="61e9612f6637ce6b" providerId="LiveId" clId="{979B906A-58BD-4CA1-8373-C392BEB5C3F3}" dt="2026-09-15T01:43:16.454" v="5065" actId="571"/>
          <ac:spMkLst>
            <pc:docMk/>
            <pc:sldMk cId="3000309797" sldId="2007581059"/>
            <ac:spMk id="769" creationId="{5843AF24-E34C-E8E9-AD0A-A77C729EB529}"/>
          </ac:spMkLst>
        </pc:spChg>
        <pc:spChg chg="mod">
          <ac:chgData name="FuZe Liu" userId="61e9612f6637ce6b" providerId="LiveId" clId="{979B906A-58BD-4CA1-8373-C392BEB5C3F3}" dt="2026-09-15T01:43:16.454" v="5065" actId="571"/>
          <ac:spMkLst>
            <pc:docMk/>
            <pc:sldMk cId="3000309797" sldId="2007581059"/>
            <ac:spMk id="770" creationId="{24D2F04B-BF01-613E-B19F-0DEB95287829}"/>
          </ac:spMkLst>
        </pc:spChg>
        <pc:spChg chg="mod">
          <ac:chgData name="FuZe Liu" userId="61e9612f6637ce6b" providerId="LiveId" clId="{979B906A-58BD-4CA1-8373-C392BEB5C3F3}" dt="2026-09-15T01:43:16.454" v="5065" actId="571"/>
          <ac:spMkLst>
            <pc:docMk/>
            <pc:sldMk cId="3000309797" sldId="2007581059"/>
            <ac:spMk id="771" creationId="{526669C0-B108-CAC2-7E20-9074E7AEB681}"/>
          </ac:spMkLst>
        </pc:spChg>
        <pc:spChg chg="mod">
          <ac:chgData name="FuZe Liu" userId="61e9612f6637ce6b" providerId="LiveId" clId="{979B906A-58BD-4CA1-8373-C392BEB5C3F3}" dt="2026-09-15T01:43:16.454" v="5065" actId="571"/>
          <ac:spMkLst>
            <pc:docMk/>
            <pc:sldMk cId="3000309797" sldId="2007581059"/>
            <ac:spMk id="772" creationId="{63DD79C2-7BBF-7F28-DF3A-5EB6C4D97F9F}"/>
          </ac:spMkLst>
        </pc:spChg>
        <pc:spChg chg="add mod">
          <ac:chgData name="FuZe Liu" userId="61e9612f6637ce6b" providerId="LiveId" clId="{979B906A-58BD-4CA1-8373-C392BEB5C3F3}" dt="2026-09-15T04:07:20.798" v="5231" actId="1076"/>
          <ac:spMkLst>
            <pc:docMk/>
            <pc:sldMk cId="3000309797" sldId="2007581059"/>
            <ac:spMk id="774" creationId="{93569B71-82F7-D723-EDBD-5BA75997E455}"/>
          </ac:spMkLst>
        </pc:spChg>
        <pc:spChg chg="mod">
          <ac:chgData name="FuZe Liu" userId="61e9612f6637ce6b" providerId="LiveId" clId="{979B906A-58BD-4CA1-8373-C392BEB5C3F3}" dt="2026-09-15T01:58:40.172" v="5108" actId="571"/>
          <ac:spMkLst>
            <pc:docMk/>
            <pc:sldMk cId="3000309797" sldId="2007581059"/>
            <ac:spMk id="776" creationId="{416C3594-3241-FD52-971D-DA7C49278EEE}"/>
          </ac:spMkLst>
        </pc:spChg>
        <pc:spChg chg="mod">
          <ac:chgData name="FuZe Liu" userId="61e9612f6637ce6b" providerId="LiveId" clId="{979B906A-58BD-4CA1-8373-C392BEB5C3F3}" dt="2026-09-15T01:59:39.437" v="5117" actId="14100"/>
          <ac:spMkLst>
            <pc:docMk/>
            <pc:sldMk cId="3000309797" sldId="2007581059"/>
            <ac:spMk id="777" creationId="{B6CCE9AC-C1E3-20AC-4283-45F3FC760654}"/>
          </ac:spMkLst>
        </pc:spChg>
        <pc:spChg chg="mod">
          <ac:chgData name="FuZe Liu" userId="61e9612f6637ce6b" providerId="LiveId" clId="{979B906A-58BD-4CA1-8373-C392BEB5C3F3}" dt="2026-09-15T01:59:46.868" v="5118" actId="1076"/>
          <ac:spMkLst>
            <pc:docMk/>
            <pc:sldMk cId="3000309797" sldId="2007581059"/>
            <ac:spMk id="778" creationId="{D6F19EAE-3BF2-36FA-D8F6-8B7419EF3BB9}"/>
          </ac:spMkLst>
        </pc:spChg>
        <pc:spChg chg="mod">
          <ac:chgData name="FuZe Liu" userId="61e9612f6637ce6b" providerId="LiveId" clId="{979B906A-58BD-4CA1-8373-C392BEB5C3F3}" dt="2026-09-15T01:58:40.172" v="5108" actId="571"/>
          <ac:spMkLst>
            <pc:docMk/>
            <pc:sldMk cId="3000309797" sldId="2007581059"/>
            <ac:spMk id="779" creationId="{62074BA8-E9C3-88C8-1079-9F9E700A2D50}"/>
          </ac:spMkLst>
        </pc:spChg>
        <pc:spChg chg="add mod">
          <ac:chgData name="FuZe Liu" userId="61e9612f6637ce6b" providerId="LiveId" clId="{979B906A-58BD-4CA1-8373-C392BEB5C3F3}" dt="2026-09-15T04:07:26.245" v="5232" actId="1076"/>
          <ac:spMkLst>
            <pc:docMk/>
            <pc:sldMk cId="3000309797" sldId="2007581059"/>
            <ac:spMk id="781" creationId="{1F7CC6EE-0341-41FB-8919-3111C80F3CD8}"/>
          </ac:spMkLst>
        </pc:spChg>
        <pc:spChg chg="add mod ord">
          <ac:chgData name="FuZe Liu" userId="61e9612f6637ce6b" providerId="LiveId" clId="{979B906A-58BD-4CA1-8373-C392BEB5C3F3}" dt="2026-09-15T02:23:01.027" v="5191" actId="20577"/>
          <ac:spMkLst>
            <pc:docMk/>
            <pc:sldMk cId="3000309797" sldId="2007581059"/>
            <ac:spMk id="785" creationId="{28C5F1DA-769E-48CE-44C8-69F552B49BCB}"/>
          </ac:spMkLst>
        </pc:spChg>
        <pc:spChg chg="add mod">
          <ac:chgData name="FuZe Liu" userId="61e9612f6637ce6b" providerId="LiveId" clId="{979B906A-58BD-4CA1-8373-C392BEB5C3F3}" dt="2026-09-15T02:22:54.150" v="5189" actId="20577"/>
          <ac:spMkLst>
            <pc:docMk/>
            <pc:sldMk cId="3000309797" sldId="2007581059"/>
            <ac:spMk id="787" creationId="{35444DD9-256B-C50F-BDB1-1C22A2049235}"/>
          </ac:spMkLst>
        </pc:spChg>
        <pc:spChg chg="add mod">
          <ac:chgData name="FuZe Liu" userId="61e9612f6637ce6b" providerId="LiveId" clId="{979B906A-58BD-4CA1-8373-C392BEB5C3F3}" dt="2026-09-15T02:23:10.513" v="5192" actId="571"/>
          <ac:spMkLst>
            <pc:docMk/>
            <pc:sldMk cId="3000309797" sldId="2007581059"/>
            <ac:spMk id="788" creationId="{5037448E-ADCE-0219-1BE8-D0F22C0C00D1}"/>
          </ac:spMkLst>
        </pc:spChg>
        <pc:spChg chg="add mod">
          <ac:chgData name="FuZe Liu" userId="61e9612f6637ce6b" providerId="LiveId" clId="{979B906A-58BD-4CA1-8373-C392BEB5C3F3}" dt="2026-09-15T02:23:35.991" v="5211" actId="1076"/>
          <ac:spMkLst>
            <pc:docMk/>
            <pc:sldMk cId="3000309797" sldId="2007581059"/>
            <ac:spMk id="789" creationId="{4EB32A06-5898-43AE-69A4-B8DC09751946}"/>
          </ac:spMkLst>
        </pc:spChg>
        <pc:grpChg chg="mod">
          <ac:chgData name="FuZe Liu" userId="61e9612f6637ce6b" providerId="LiveId" clId="{979B906A-58BD-4CA1-8373-C392BEB5C3F3}" dt="2026-09-15T02:06:09.628" v="5164" actId="1076"/>
          <ac:grpSpMkLst>
            <pc:docMk/>
            <pc:sldMk cId="3000309797" sldId="2007581059"/>
            <ac:grpSpMk id="13" creationId="{6D0555E4-0A71-DF1E-B7B1-F0A78C0C60F1}"/>
          </ac:grpSpMkLst>
        </pc:grpChg>
        <pc:grpChg chg="mod">
          <ac:chgData name="FuZe Liu" userId="61e9612f6637ce6b" providerId="LiveId" clId="{979B906A-58BD-4CA1-8373-C392BEB5C3F3}" dt="2026-09-15T04:07:32.428" v="5233" actId="1076"/>
          <ac:grpSpMkLst>
            <pc:docMk/>
            <pc:sldMk cId="3000309797" sldId="2007581059"/>
            <ac:grpSpMk id="16" creationId="{CA7E69A5-6A7F-7724-4E03-405D28244373}"/>
          </ac:grpSpMkLst>
        </pc:grpChg>
        <pc:grpChg chg="del">
          <ac:chgData name="FuZe Liu" userId="61e9612f6637ce6b" providerId="LiveId" clId="{979B906A-58BD-4CA1-8373-C392BEB5C3F3}" dt="2026-09-14T13:43:27.647" v="4964" actId="478"/>
          <ac:grpSpMkLst>
            <pc:docMk/>
            <pc:sldMk cId="3000309797" sldId="2007581059"/>
            <ac:grpSpMk id="26" creationId="{1C0646EA-5665-2D56-A771-02F7430E9016}"/>
          </ac:grpSpMkLst>
        </pc:grpChg>
        <pc:grpChg chg="del">
          <ac:chgData name="FuZe Liu" userId="61e9612f6637ce6b" providerId="LiveId" clId="{979B906A-58BD-4CA1-8373-C392BEB5C3F3}" dt="2026-09-14T13:43:27.647" v="4964" actId="478"/>
          <ac:grpSpMkLst>
            <pc:docMk/>
            <pc:sldMk cId="3000309797" sldId="2007581059"/>
            <ac:grpSpMk id="733" creationId="{F18410D9-FE9D-ED74-93AB-42A08BE2EA84}"/>
          </ac:grpSpMkLst>
        </pc:grpChg>
        <pc:grpChg chg="add mod">
          <ac:chgData name="FuZe Liu" userId="61e9612f6637ce6b" providerId="LiveId" clId="{979B906A-58BD-4CA1-8373-C392BEB5C3F3}" dt="2026-09-15T01:43:31.767" v="5077" actId="1076"/>
          <ac:grpSpMkLst>
            <pc:docMk/>
            <pc:sldMk cId="3000309797" sldId="2007581059"/>
            <ac:grpSpMk id="762" creationId="{34512BC4-85D6-FAD8-8B95-040B25440EC4}"/>
          </ac:grpSpMkLst>
        </pc:grpChg>
        <pc:grpChg chg="add mod">
          <ac:chgData name="FuZe Liu" userId="61e9612f6637ce6b" providerId="LiveId" clId="{979B906A-58BD-4CA1-8373-C392BEB5C3F3}" dt="2026-09-15T04:07:20.798" v="5231" actId="1076"/>
          <ac:grpSpMkLst>
            <pc:docMk/>
            <pc:sldMk cId="3000309797" sldId="2007581059"/>
            <ac:grpSpMk id="763" creationId="{5D5F6682-A660-7DC8-62D9-81670CCC5494}"/>
          </ac:grpSpMkLst>
        </pc:grpChg>
        <pc:grpChg chg="add del mod">
          <ac:chgData name="FuZe Liu" userId="61e9612f6637ce6b" providerId="LiveId" clId="{979B906A-58BD-4CA1-8373-C392BEB5C3F3}" dt="2026-09-15T01:58:22.369" v="5107" actId="478"/>
          <ac:grpSpMkLst>
            <pc:docMk/>
            <pc:sldMk cId="3000309797" sldId="2007581059"/>
            <ac:grpSpMk id="768" creationId="{859810B7-7FA5-23F9-5579-9412C152F779}"/>
          </ac:grpSpMkLst>
        </pc:grpChg>
        <pc:grpChg chg="add mod">
          <ac:chgData name="FuZe Liu" userId="61e9612f6637ce6b" providerId="LiveId" clId="{979B906A-58BD-4CA1-8373-C392BEB5C3F3}" dt="2026-09-15T04:07:26.245" v="5232" actId="1076"/>
          <ac:grpSpMkLst>
            <pc:docMk/>
            <pc:sldMk cId="3000309797" sldId="2007581059"/>
            <ac:grpSpMk id="775" creationId="{820736F8-28B0-887D-8A73-1B50EDD7B442}"/>
          </ac:grpSpMkLst>
        </pc:grpChg>
        <pc:picChg chg="mod">
          <ac:chgData name="FuZe Liu" userId="61e9612f6637ce6b" providerId="LiveId" clId="{979B906A-58BD-4CA1-8373-C392BEB5C3F3}" dt="2026-09-15T04:07:55.107" v="5238" actId="1076"/>
          <ac:picMkLst>
            <pc:docMk/>
            <pc:sldMk cId="3000309797" sldId="2007581059"/>
            <ac:picMk id="4" creationId="{91241AA1-B909-68EB-E36F-F51D69D63FE0}"/>
          </ac:picMkLst>
        </pc:picChg>
        <pc:picChg chg="del mod">
          <ac:chgData name="FuZe Liu" userId="61e9612f6637ce6b" providerId="LiveId" clId="{979B906A-58BD-4CA1-8373-C392BEB5C3F3}" dt="2026-09-15T02:00:53.915" v="5130" actId="478"/>
          <ac:picMkLst>
            <pc:docMk/>
            <pc:sldMk cId="3000309797" sldId="2007581059"/>
            <ac:picMk id="23" creationId="{531770C5-B803-ACDB-1776-0C8EE3F1F1F2}"/>
          </ac:picMkLst>
        </pc:picChg>
        <pc:picChg chg="del">
          <ac:chgData name="FuZe Liu" userId="61e9612f6637ce6b" providerId="LiveId" clId="{979B906A-58BD-4CA1-8373-C392BEB5C3F3}" dt="2026-09-15T02:00:53.915" v="5130" actId="478"/>
          <ac:picMkLst>
            <pc:docMk/>
            <pc:sldMk cId="3000309797" sldId="2007581059"/>
            <ac:picMk id="25" creationId="{B88B2153-CC64-1E59-EDEB-952868568933}"/>
          </ac:picMkLst>
        </pc:picChg>
        <pc:picChg chg="del">
          <ac:chgData name="FuZe Liu" userId="61e9612f6637ce6b" providerId="LiveId" clId="{979B906A-58BD-4CA1-8373-C392BEB5C3F3}" dt="2026-09-15T02:00:53.915" v="5130" actId="478"/>
          <ac:picMkLst>
            <pc:docMk/>
            <pc:sldMk cId="3000309797" sldId="2007581059"/>
            <ac:picMk id="27" creationId="{100DB9B1-4338-9DEE-E317-8CBD785022CE}"/>
          </ac:picMkLst>
        </pc:picChg>
        <pc:picChg chg="del">
          <ac:chgData name="FuZe Liu" userId="61e9612f6637ce6b" providerId="LiveId" clId="{979B906A-58BD-4CA1-8373-C392BEB5C3F3}" dt="2026-09-15T02:00:53.915" v="5130" actId="478"/>
          <ac:picMkLst>
            <pc:docMk/>
            <pc:sldMk cId="3000309797" sldId="2007581059"/>
            <ac:picMk id="30" creationId="{82C4FCFC-839F-BF82-D57B-E3DCDA8D6467}"/>
          </ac:picMkLst>
        </pc:picChg>
        <pc:picChg chg="del">
          <ac:chgData name="FuZe Liu" userId="61e9612f6637ce6b" providerId="LiveId" clId="{979B906A-58BD-4CA1-8373-C392BEB5C3F3}" dt="2026-09-14T13:43:27.647" v="4964" actId="478"/>
          <ac:picMkLst>
            <pc:docMk/>
            <pc:sldMk cId="3000309797" sldId="2007581059"/>
            <ac:picMk id="516" creationId="{A7B16EBB-0B73-B1D8-ECC4-9A7B88991E36}"/>
          </ac:picMkLst>
        </pc:picChg>
        <pc:picChg chg="del">
          <ac:chgData name="FuZe Liu" userId="61e9612f6637ce6b" providerId="LiveId" clId="{979B906A-58BD-4CA1-8373-C392BEB5C3F3}" dt="2026-09-14T13:43:27.647" v="4964" actId="478"/>
          <ac:picMkLst>
            <pc:docMk/>
            <pc:sldMk cId="3000309797" sldId="2007581059"/>
            <ac:picMk id="517" creationId="{A96AE8FF-2291-4C7E-F932-92B40882D03B}"/>
          </ac:picMkLst>
        </pc:picChg>
        <pc:picChg chg="del mod ord">
          <ac:chgData name="FuZe Liu" userId="61e9612f6637ce6b" providerId="LiveId" clId="{979B906A-58BD-4CA1-8373-C392BEB5C3F3}" dt="2026-09-15T02:09:40.376" v="5184" actId="478"/>
          <ac:picMkLst>
            <pc:docMk/>
            <pc:sldMk cId="3000309797" sldId="2007581059"/>
            <ac:picMk id="542" creationId="{FE97947B-359D-2621-CB84-F5986E963043}"/>
          </ac:picMkLst>
        </pc:picChg>
        <pc:picChg chg="del">
          <ac:chgData name="FuZe Liu" userId="61e9612f6637ce6b" providerId="LiveId" clId="{979B906A-58BD-4CA1-8373-C392BEB5C3F3}" dt="2026-09-15T02:00:41.824" v="5128" actId="478"/>
          <ac:picMkLst>
            <pc:docMk/>
            <pc:sldMk cId="3000309797" sldId="2007581059"/>
            <ac:picMk id="748" creationId="{C4E659E2-F22E-69AE-5F6F-EE5CC181D1A7}"/>
          </ac:picMkLst>
        </pc:picChg>
        <pc:picChg chg="del">
          <ac:chgData name="FuZe Liu" userId="61e9612f6637ce6b" providerId="LiveId" clId="{979B906A-58BD-4CA1-8373-C392BEB5C3F3}" dt="2026-09-15T02:00:38.700" v="5126" actId="478"/>
          <ac:picMkLst>
            <pc:docMk/>
            <pc:sldMk cId="3000309797" sldId="2007581059"/>
            <ac:picMk id="749" creationId="{09775C02-24BA-1340-2F6E-CB7ADC35A4E3}"/>
          </ac:picMkLst>
        </pc:picChg>
        <pc:picChg chg="add mod">
          <ac:chgData name="FuZe Liu" userId="61e9612f6637ce6b" providerId="LiveId" clId="{979B906A-58BD-4CA1-8373-C392BEB5C3F3}" dt="2026-09-15T01:36:58.274" v="5001" actId="1076"/>
          <ac:picMkLst>
            <pc:docMk/>
            <pc:sldMk cId="3000309797" sldId="2007581059"/>
            <ac:picMk id="753" creationId="{7FC8B201-6B09-C2D6-A06E-C07D6BFC745C}"/>
          </ac:picMkLst>
        </pc:picChg>
        <pc:picChg chg="add mod">
          <ac:chgData name="FuZe Liu" userId="61e9612f6637ce6b" providerId="LiveId" clId="{979B906A-58BD-4CA1-8373-C392BEB5C3F3}" dt="2026-09-15T02:07:33.773" v="5168" actId="1076"/>
          <ac:picMkLst>
            <pc:docMk/>
            <pc:sldMk cId="3000309797" sldId="2007581059"/>
            <ac:picMk id="755" creationId="{F7517FB1-5413-DB02-D93C-7C8EF4338B55}"/>
          </ac:picMkLst>
        </pc:picChg>
        <pc:picChg chg="add mod">
          <ac:chgData name="FuZe Liu" userId="61e9612f6637ce6b" providerId="LiveId" clId="{979B906A-58BD-4CA1-8373-C392BEB5C3F3}" dt="2026-09-15T02:23:41.646" v="5213" actId="1076"/>
          <ac:picMkLst>
            <pc:docMk/>
            <pc:sldMk cId="3000309797" sldId="2007581059"/>
            <ac:picMk id="782" creationId="{3AB6C342-B33F-6B0A-0C33-C6C3D96CD1E4}"/>
          </ac:picMkLst>
        </pc:picChg>
        <pc:picChg chg="add mod">
          <ac:chgData name="FuZe Liu" userId="61e9612f6637ce6b" providerId="LiveId" clId="{979B906A-58BD-4CA1-8373-C392BEB5C3F3}" dt="2026-09-15T04:07:43.596" v="5236" actId="14100"/>
          <ac:picMkLst>
            <pc:docMk/>
            <pc:sldMk cId="3000309797" sldId="2007581059"/>
            <ac:picMk id="783" creationId="{41F3A9D3-475B-AD94-AA53-7F68ADC6EF5C}"/>
          </ac:picMkLst>
        </pc:picChg>
      </pc:sldChg>
      <pc:sldChg chg="addSp delSp modSp add mod ord delAnim modAnim">
        <pc:chgData name="FuZe Liu" userId="61e9612f6637ce6b" providerId="LiveId" clId="{979B906A-58BD-4CA1-8373-C392BEB5C3F3}" dt="2026-09-15T15:37:19.045" v="5960"/>
        <pc:sldMkLst>
          <pc:docMk/>
          <pc:sldMk cId="2760590485" sldId="2007581060"/>
        </pc:sldMkLst>
        <pc:spChg chg="mod">
          <ac:chgData name="FuZe Liu" userId="61e9612f6637ce6b" providerId="LiveId" clId="{979B906A-58BD-4CA1-8373-C392BEB5C3F3}" dt="2026-09-15T15:08:34.115" v="5771" actId="20577"/>
          <ac:spMkLst>
            <pc:docMk/>
            <pc:sldMk cId="2760590485" sldId="2007581060"/>
            <ac:spMk id="5" creationId="{00AEB5DD-AA96-2F73-64C7-782636B86433}"/>
          </ac:spMkLst>
        </pc:spChg>
        <pc:spChg chg="del">
          <ac:chgData name="FuZe Liu" userId="61e9612f6637ce6b" providerId="LiveId" clId="{979B906A-58BD-4CA1-8373-C392BEB5C3F3}" dt="2026-09-15T15:08:41.542" v="5772" actId="478"/>
          <ac:spMkLst>
            <pc:docMk/>
            <pc:sldMk cId="2760590485" sldId="2007581060"/>
            <ac:spMk id="11" creationId="{47A413E3-E967-7178-34F6-6D1DC32D40E0}"/>
          </ac:spMkLst>
        </pc:spChg>
        <pc:spChg chg="del">
          <ac:chgData name="FuZe Liu" userId="61e9612f6637ce6b" providerId="LiveId" clId="{979B906A-58BD-4CA1-8373-C392BEB5C3F3}" dt="2026-09-15T15:08:41.542" v="5772" actId="478"/>
          <ac:spMkLst>
            <pc:docMk/>
            <pc:sldMk cId="2760590485" sldId="2007581060"/>
            <ac:spMk id="12" creationId="{4DAA97BC-A974-B19E-2902-5DA8F8235312}"/>
          </ac:spMkLst>
        </pc:spChg>
        <pc:spChg chg="del">
          <ac:chgData name="FuZe Liu" userId="61e9612f6637ce6b" providerId="LiveId" clId="{979B906A-58BD-4CA1-8373-C392BEB5C3F3}" dt="2026-09-15T15:08:41.542" v="5772" actId="478"/>
          <ac:spMkLst>
            <pc:docMk/>
            <pc:sldMk cId="2760590485" sldId="2007581060"/>
            <ac:spMk id="14" creationId="{7183BD69-2A5D-B886-4183-DCC9C98616F3}"/>
          </ac:spMkLst>
        </pc:spChg>
        <pc:spChg chg="mod">
          <ac:chgData name="FuZe Liu" userId="61e9612f6637ce6b" providerId="LiveId" clId="{979B906A-58BD-4CA1-8373-C392BEB5C3F3}" dt="2026-09-15T15:23:23.665" v="5888" actId="14100"/>
          <ac:spMkLst>
            <pc:docMk/>
            <pc:sldMk cId="2760590485" sldId="2007581060"/>
            <ac:spMk id="16" creationId="{50C795D7-2157-474A-0DD2-A90522F8FCFD}"/>
          </ac:spMkLst>
        </pc:spChg>
        <pc:spChg chg="mod">
          <ac:chgData name="FuZe Liu" userId="61e9612f6637ce6b" providerId="LiveId" clId="{979B906A-58BD-4CA1-8373-C392BEB5C3F3}" dt="2026-09-15T15:11:50.136" v="5780" actId="14100"/>
          <ac:spMkLst>
            <pc:docMk/>
            <pc:sldMk cId="2760590485" sldId="2007581060"/>
            <ac:spMk id="19" creationId="{B6FC106C-6606-D2AB-4DDD-C221DC219347}"/>
          </ac:spMkLst>
        </pc:spChg>
        <pc:spChg chg="del">
          <ac:chgData name="FuZe Liu" userId="61e9612f6637ce6b" providerId="LiveId" clId="{979B906A-58BD-4CA1-8373-C392BEB5C3F3}" dt="2026-09-15T15:12:25.483" v="5784" actId="478"/>
          <ac:spMkLst>
            <pc:docMk/>
            <pc:sldMk cId="2760590485" sldId="2007581060"/>
            <ac:spMk id="22" creationId="{DAD569B6-988D-9BEE-4C4A-0349D9A512B8}"/>
          </ac:spMkLst>
        </pc:spChg>
        <pc:spChg chg="del">
          <ac:chgData name="FuZe Liu" userId="61e9612f6637ce6b" providerId="LiveId" clId="{979B906A-58BD-4CA1-8373-C392BEB5C3F3}" dt="2026-09-15T15:08:41.542" v="5772" actId="478"/>
          <ac:spMkLst>
            <pc:docMk/>
            <pc:sldMk cId="2760590485" sldId="2007581060"/>
            <ac:spMk id="31" creationId="{97FE64BC-E4E7-5706-F6F7-335B6EDB8EBD}"/>
          </ac:spMkLst>
        </pc:spChg>
        <pc:spChg chg="del">
          <ac:chgData name="FuZe Liu" userId="61e9612f6637ce6b" providerId="LiveId" clId="{979B906A-58BD-4CA1-8373-C392BEB5C3F3}" dt="2026-09-15T15:08:41.542" v="5772" actId="478"/>
          <ac:spMkLst>
            <pc:docMk/>
            <pc:sldMk cId="2760590485" sldId="2007581060"/>
            <ac:spMk id="35" creationId="{09D34269-E11B-676F-47BA-F3D3C1D3347C}"/>
          </ac:spMkLst>
        </pc:spChg>
        <pc:spChg chg="mod">
          <ac:chgData name="FuZe Liu" userId="61e9612f6637ce6b" providerId="LiveId" clId="{979B906A-58BD-4CA1-8373-C392BEB5C3F3}" dt="2026-09-15T15:10:43.497" v="5773"/>
          <ac:spMkLst>
            <pc:docMk/>
            <pc:sldMk cId="2760590485" sldId="2007581060"/>
            <ac:spMk id="37" creationId="{0D8B86F8-2D37-4F12-FA7F-52209145095F}"/>
          </ac:spMkLst>
        </pc:spChg>
        <pc:spChg chg="del">
          <ac:chgData name="FuZe Liu" userId="61e9612f6637ce6b" providerId="LiveId" clId="{979B906A-58BD-4CA1-8373-C392BEB5C3F3}" dt="2026-09-15T15:08:41.542" v="5772" actId="478"/>
          <ac:spMkLst>
            <pc:docMk/>
            <pc:sldMk cId="2760590485" sldId="2007581060"/>
            <ac:spMk id="39" creationId="{9AAB6A36-6BE5-46D9-743B-4EAA2E0CCD4D}"/>
          </ac:spMkLst>
        </pc:spChg>
        <pc:spChg chg="del">
          <ac:chgData name="FuZe Liu" userId="61e9612f6637ce6b" providerId="LiveId" clId="{979B906A-58BD-4CA1-8373-C392BEB5C3F3}" dt="2026-09-15T15:08:41.542" v="5772" actId="478"/>
          <ac:spMkLst>
            <pc:docMk/>
            <pc:sldMk cId="2760590485" sldId="2007581060"/>
            <ac:spMk id="40" creationId="{1A8F4D93-A09B-B347-25BE-E63DDB925CB3}"/>
          </ac:spMkLst>
        </pc:spChg>
        <pc:spChg chg="del">
          <ac:chgData name="FuZe Liu" userId="61e9612f6637ce6b" providerId="LiveId" clId="{979B906A-58BD-4CA1-8373-C392BEB5C3F3}" dt="2026-09-15T15:08:41.542" v="5772" actId="478"/>
          <ac:spMkLst>
            <pc:docMk/>
            <pc:sldMk cId="2760590485" sldId="2007581060"/>
            <ac:spMk id="47" creationId="{ADF6A4B0-A68E-0278-F27C-90FFA551F5BC}"/>
          </ac:spMkLst>
        </pc:spChg>
        <pc:spChg chg="del">
          <ac:chgData name="FuZe Liu" userId="61e9612f6637ce6b" providerId="LiveId" clId="{979B906A-58BD-4CA1-8373-C392BEB5C3F3}" dt="2026-09-15T15:08:41.542" v="5772" actId="478"/>
          <ac:spMkLst>
            <pc:docMk/>
            <pc:sldMk cId="2760590485" sldId="2007581060"/>
            <ac:spMk id="49" creationId="{7DB66A69-7949-B6D6-C34B-B5186B7E3CE0}"/>
          </ac:spMkLst>
        </pc:spChg>
        <pc:spChg chg="del">
          <ac:chgData name="FuZe Liu" userId="61e9612f6637ce6b" providerId="LiveId" clId="{979B906A-58BD-4CA1-8373-C392BEB5C3F3}" dt="2026-09-15T15:08:41.542" v="5772" actId="478"/>
          <ac:spMkLst>
            <pc:docMk/>
            <pc:sldMk cId="2760590485" sldId="2007581060"/>
            <ac:spMk id="52" creationId="{F851D7F8-8A95-AF7B-CF2C-19C4AAF942AC}"/>
          </ac:spMkLst>
        </pc:spChg>
        <pc:spChg chg="mod">
          <ac:chgData name="FuZe Liu" userId="61e9612f6637ce6b" providerId="LiveId" clId="{979B906A-58BD-4CA1-8373-C392BEB5C3F3}" dt="2026-09-15T15:10:43.497" v="5773"/>
          <ac:spMkLst>
            <pc:docMk/>
            <pc:sldMk cId="2760590485" sldId="2007581060"/>
            <ac:spMk id="56" creationId="{5C4BEF50-71B2-90A1-3E76-F372E4CC6786}"/>
          </ac:spMkLst>
        </pc:spChg>
        <pc:spChg chg="mod">
          <ac:chgData name="FuZe Liu" userId="61e9612f6637ce6b" providerId="LiveId" clId="{979B906A-58BD-4CA1-8373-C392BEB5C3F3}" dt="2026-09-15T15:11:07.986" v="5775" actId="207"/>
          <ac:spMkLst>
            <pc:docMk/>
            <pc:sldMk cId="2760590485" sldId="2007581060"/>
            <ac:spMk id="61" creationId="{3D6A4D9C-8084-9366-80EF-561820721767}"/>
          </ac:spMkLst>
        </pc:spChg>
        <pc:spChg chg="mod">
          <ac:chgData name="FuZe Liu" userId="61e9612f6637ce6b" providerId="LiveId" clId="{979B906A-58BD-4CA1-8373-C392BEB5C3F3}" dt="2026-09-15T15:10:43.497" v="5773"/>
          <ac:spMkLst>
            <pc:docMk/>
            <pc:sldMk cId="2760590485" sldId="2007581060"/>
            <ac:spMk id="66" creationId="{437F55B7-ED04-C50F-7A4B-CC96D30756AC}"/>
          </ac:spMkLst>
        </pc:spChg>
        <pc:spChg chg="del mod">
          <ac:chgData name="FuZe Liu" userId="61e9612f6637ce6b" providerId="LiveId" clId="{979B906A-58BD-4CA1-8373-C392BEB5C3F3}" dt="2026-09-15T15:14:01.649" v="5797" actId="478"/>
          <ac:spMkLst>
            <pc:docMk/>
            <pc:sldMk cId="2760590485" sldId="2007581060"/>
            <ac:spMk id="72" creationId="{3727A6BE-7D36-4276-2D57-364B194FE22C}"/>
          </ac:spMkLst>
        </pc:spChg>
        <pc:spChg chg="del topLvl">
          <ac:chgData name="FuZe Liu" userId="61e9612f6637ce6b" providerId="LiveId" clId="{979B906A-58BD-4CA1-8373-C392BEB5C3F3}" dt="2026-09-15T15:14:20.064" v="5804" actId="478"/>
          <ac:spMkLst>
            <pc:docMk/>
            <pc:sldMk cId="2760590485" sldId="2007581060"/>
            <ac:spMk id="74" creationId="{DBDE59B5-E200-7EEF-0F9E-8342EF8778EA}"/>
          </ac:spMkLst>
        </pc:spChg>
        <pc:spChg chg="del mod">
          <ac:chgData name="FuZe Liu" userId="61e9612f6637ce6b" providerId="LiveId" clId="{979B906A-58BD-4CA1-8373-C392BEB5C3F3}" dt="2026-09-15T15:14:13.574" v="5803" actId="478"/>
          <ac:spMkLst>
            <pc:docMk/>
            <pc:sldMk cId="2760590485" sldId="2007581060"/>
            <ac:spMk id="75" creationId="{89859238-F74C-2908-F471-27A3FC9546D0}"/>
          </ac:spMkLst>
        </pc:spChg>
        <pc:spChg chg="del">
          <ac:chgData name="FuZe Liu" userId="61e9612f6637ce6b" providerId="LiveId" clId="{979B906A-58BD-4CA1-8373-C392BEB5C3F3}" dt="2026-09-15T15:14:03.645" v="5798" actId="478"/>
          <ac:spMkLst>
            <pc:docMk/>
            <pc:sldMk cId="2760590485" sldId="2007581060"/>
            <ac:spMk id="77" creationId="{EE46030C-54BF-ADE5-48A0-4B854B5686D6}"/>
          </ac:spMkLst>
        </pc:spChg>
        <pc:spChg chg="del mod">
          <ac:chgData name="FuZe Liu" userId="61e9612f6637ce6b" providerId="LiveId" clId="{979B906A-58BD-4CA1-8373-C392BEB5C3F3}" dt="2026-09-15T15:14:07.527" v="5800" actId="478"/>
          <ac:spMkLst>
            <pc:docMk/>
            <pc:sldMk cId="2760590485" sldId="2007581060"/>
            <ac:spMk id="78" creationId="{CEE8E168-8D00-C5DB-0C8B-422CA0BA20DA}"/>
          </ac:spMkLst>
        </pc:spChg>
        <pc:spChg chg="del">
          <ac:chgData name="FuZe Liu" userId="61e9612f6637ce6b" providerId="LiveId" clId="{979B906A-58BD-4CA1-8373-C392BEB5C3F3}" dt="2026-09-15T15:14:05.834" v="5799" actId="478"/>
          <ac:spMkLst>
            <pc:docMk/>
            <pc:sldMk cId="2760590485" sldId="2007581060"/>
            <ac:spMk id="80" creationId="{18D302C8-B6E7-26A8-DBD2-5B8835636E20}"/>
          </ac:spMkLst>
        </pc:spChg>
        <pc:spChg chg="del">
          <ac:chgData name="FuZe Liu" userId="61e9612f6637ce6b" providerId="LiveId" clId="{979B906A-58BD-4CA1-8373-C392BEB5C3F3}" dt="2026-09-15T15:14:10.266" v="5801" actId="478"/>
          <ac:spMkLst>
            <pc:docMk/>
            <pc:sldMk cId="2760590485" sldId="2007581060"/>
            <ac:spMk id="83" creationId="{3854E664-43E3-1CEF-0811-0D2EACE6957B}"/>
          </ac:spMkLst>
        </pc:spChg>
        <pc:spChg chg="mod">
          <ac:chgData name="FuZe Liu" userId="61e9612f6637ce6b" providerId="LiveId" clId="{979B906A-58BD-4CA1-8373-C392BEB5C3F3}" dt="2026-09-15T15:11:25.379" v="5777" actId="207"/>
          <ac:spMkLst>
            <pc:docMk/>
            <pc:sldMk cId="2760590485" sldId="2007581060"/>
            <ac:spMk id="84" creationId="{58B33AB1-2C42-9478-E154-BDFC99FE4E8F}"/>
          </ac:spMkLst>
        </pc:spChg>
        <pc:spChg chg="mod">
          <ac:chgData name="FuZe Liu" userId="61e9612f6637ce6b" providerId="LiveId" clId="{979B906A-58BD-4CA1-8373-C392BEB5C3F3}" dt="2026-09-15T15:13:44.630" v="5793" actId="165"/>
          <ac:spMkLst>
            <pc:docMk/>
            <pc:sldMk cId="2760590485" sldId="2007581060"/>
            <ac:spMk id="97" creationId="{9F09913F-B829-51D2-7B9C-7DAFE487A169}"/>
          </ac:spMkLst>
        </pc:spChg>
        <pc:spChg chg="mod">
          <ac:chgData name="FuZe Liu" userId="61e9612f6637ce6b" providerId="LiveId" clId="{979B906A-58BD-4CA1-8373-C392BEB5C3F3}" dt="2026-09-15T15:13:44.630" v="5793" actId="165"/>
          <ac:spMkLst>
            <pc:docMk/>
            <pc:sldMk cId="2760590485" sldId="2007581060"/>
            <ac:spMk id="98" creationId="{04C6495C-0C6D-80D7-C10C-7DA553CAAB53}"/>
          </ac:spMkLst>
        </pc:spChg>
        <pc:spChg chg="mod">
          <ac:chgData name="FuZe Liu" userId="61e9612f6637ce6b" providerId="LiveId" clId="{979B906A-58BD-4CA1-8373-C392BEB5C3F3}" dt="2026-09-15T15:13:44.630" v="5793" actId="165"/>
          <ac:spMkLst>
            <pc:docMk/>
            <pc:sldMk cId="2760590485" sldId="2007581060"/>
            <ac:spMk id="99" creationId="{8C99FC24-719D-AF82-23F9-AB24796995B8}"/>
          </ac:spMkLst>
        </pc:spChg>
        <pc:spChg chg="mod">
          <ac:chgData name="FuZe Liu" userId="61e9612f6637ce6b" providerId="LiveId" clId="{979B906A-58BD-4CA1-8373-C392BEB5C3F3}" dt="2026-09-15T15:13:44.630" v="5793" actId="165"/>
          <ac:spMkLst>
            <pc:docMk/>
            <pc:sldMk cId="2760590485" sldId="2007581060"/>
            <ac:spMk id="100" creationId="{1813DDEA-9E44-4681-07D0-29046FF1E84F}"/>
          </ac:spMkLst>
        </pc:spChg>
        <pc:spChg chg="mod">
          <ac:chgData name="FuZe Liu" userId="61e9612f6637ce6b" providerId="LiveId" clId="{979B906A-58BD-4CA1-8373-C392BEB5C3F3}" dt="2026-09-15T15:13:44.630" v="5793" actId="165"/>
          <ac:spMkLst>
            <pc:docMk/>
            <pc:sldMk cId="2760590485" sldId="2007581060"/>
            <ac:spMk id="101" creationId="{DC5EB278-E498-F59F-3193-CE367669DAA9}"/>
          </ac:spMkLst>
        </pc:spChg>
        <pc:spChg chg="mod">
          <ac:chgData name="FuZe Liu" userId="61e9612f6637ce6b" providerId="LiveId" clId="{979B906A-58BD-4CA1-8373-C392BEB5C3F3}" dt="2026-09-15T15:13:44.630" v="5793" actId="165"/>
          <ac:spMkLst>
            <pc:docMk/>
            <pc:sldMk cId="2760590485" sldId="2007581060"/>
            <ac:spMk id="103" creationId="{571C8CB8-99C1-D26D-506C-7C60442CC79A}"/>
          </ac:spMkLst>
        </pc:spChg>
        <pc:spChg chg="mod">
          <ac:chgData name="FuZe Liu" userId="61e9612f6637ce6b" providerId="LiveId" clId="{979B906A-58BD-4CA1-8373-C392BEB5C3F3}" dt="2026-09-15T15:13:44.630" v="5793" actId="165"/>
          <ac:spMkLst>
            <pc:docMk/>
            <pc:sldMk cId="2760590485" sldId="2007581060"/>
            <ac:spMk id="106" creationId="{ADA96408-1709-AEF7-2CEF-92E73DADFF42}"/>
          </ac:spMkLst>
        </pc:spChg>
        <pc:spChg chg="del topLvl">
          <ac:chgData name="FuZe Liu" userId="61e9612f6637ce6b" providerId="LiveId" clId="{979B906A-58BD-4CA1-8373-C392BEB5C3F3}" dt="2026-09-15T15:18:14.273" v="5855" actId="478"/>
          <ac:spMkLst>
            <pc:docMk/>
            <pc:sldMk cId="2760590485" sldId="2007581060"/>
            <ac:spMk id="107" creationId="{B248062B-95B3-AF19-5B5F-E4108BF749CB}"/>
          </ac:spMkLst>
        </pc:spChg>
        <pc:spChg chg="mod topLvl">
          <ac:chgData name="FuZe Liu" userId="61e9612f6637ce6b" providerId="LiveId" clId="{979B906A-58BD-4CA1-8373-C392BEB5C3F3}" dt="2026-09-15T15:36:56.113" v="5957" actId="14100"/>
          <ac:spMkLst>
            <pc:docMk/>
            <pc:sldMk cId="2760590485" sldId="2007581060"/>
            <ac:spMk id="108" creationId="{B1705BB8-B630-F63C-722F-A371B2546C66}"/>
          </ac:spMkLst>
        </pc:spChg>
        <pc:spChg chg="mod">
          <ac:chgData name="FuZe Liu" userId="61e9612f6637ce6b" providerId="LiveId" clId="{979B906A-58BD-4CA1-8373-C392BEB5C3F3}" dt="2026-09-15T15:23:36.104" v="5891" actId="14100"/>
          <ac:spMkLst>
            <pc:docMk/>
            <pc:sldMk cId="2760590485" sldId="2007581060"/>
            <ac:spMk id="109" creationId="{97EA057B-7954-4AEA-0377-D0EAD86678D1}"/>
          </ac:spMkLst>
        </pc:spChg>
        <pc:spChg chg="mod">
          <ac:chgData name="FuZe Liu" userId="61e9612f6637ce6b" providerId="LiveId" clId="{979B906A-58BD-4CA1-8373-C392BEB5C3F3}" dt="2026-09-15T15:22:29.433" v="5885" actId="1076"/>
          <ac:spMkLst>
            <pc:docMk/>
            <pc:sldMk cId="2760590485" sldId="2007581060"/>
            <ac:spMk id="111" creationId="{7486CA03-B70A-953F-E529-7C28D5F34A7D}"/>
          </ac:spMkLst>
        </pc:spChg>
        <pc:spChg chg="mod">
          <ac:chgData name="FuZe Liu" userId="61e9612f6637ce6b" providerId="LiveId" clId="{979B906A-58BD-4CA1-8373-C392BEB5C3F3}" dt="2026-09-15T15:22:48.401" v="5886" actId="1076"/>
          <ac:spMkLst>
            <pc:docMk/>
            <pc:sldMk cId="2760590485" sldId="2007581060"/>
            <ac:spMk id="115" creationId="{DCDE6B27-F34B-7984-47CC-21CCE36BCC6B}"/>
          </ac:spMkLst>
        </pc:spChg>
        <pc:spChg chg="mod">
          <ac:chgData name="FuZe Liu" userId="61e9612f6637ce6b" providerId="LiveId" clId="{979B906A-58BD-4CA1-8373-C392BEB5C3F3}" dt="2026-09-15T15:22:48.401" v="5886" actId="1076"/>
          <ac:spMkLst>
            <pc:docMk/>
            <pc:sldMk cId="2760590485" sldId="2007581060"/>
            <ac:spMk id="116" creationId="{782A3DB7-3359-7F6B-FE72-8BE62E998112}"/>
          </ac:spMkLst>
        </pc:spChg>
        <pc:spChg chg="mod">
          <ac:chgData name="FuZe Liu" userId="61e9612f6637ce6b" providerId="LiveId" clId="{979B906A-58BD-4CA1-8373-C392BEB5C3F3}" dt="2026-09-15T15:23:10.397" v="5887" actId="1076"/>
          <ac:spMkLst>
            <pc:docMk/>
            <pc:sldMk cId="2760590485" sldId="2007581060"/>
            <ac:spMk id="117" creationId="{B7FD1830-24BC-2278-8B93-63A7D30D9C87}"/>
          </ac:spMkLst>
        </pc:spChg>
        <pc:spChg chg="mod">
          <ac:chgData name="FuZe Liu" userId="61e9612f6637ce6b" providerId="LiveId" clId="{979B906A-58BD-4CA1-8373-C392BEB5C3F3}" dt="2026-09-15T15:23:10.397" v="5887" actId="1076"/>
          <ac:spMkLst>
            <pc:docMk/>
            <pc:sldMk cId="2760590485" sldId="2007581060"/>
            <ac:spMk id="118" creationId="{6BCFA58E-6BA1-6870-5858-999A82798EC7}"/>
          </ac:spMkLst>
        </pc:spChg>
        <pc:spChg chg="add mod">
          <ac:chgData name="FuZe Liu" userId="61e9612f6637ce6b" providerId="LiveId" clId="{979B906A-58BD-4CA1-8373-C392BEB5C3F3}" dt="2026-09-15T15:12:44.770" v="5787" actId="1076"/>
          <ac:spMkLst>
            <pc:docMk/>
            <pc:sldMk cId="2760590485" sldId="2007581060"/>
            <ac:spMk id="120" creationId="{9D3878C8-2CCC-5CE0-0009-B285F51600C9}"/>
          </ac:spMkLst>
        </pc:spChg>
        <pc:spChg chg="mod">
          <ac:chgData name="FuZe Liu" userId="61e9612f6637ce6b" providerId="LiveId" clId="{979B906A-58BD-4CA1-8373-C392BEB5C3F3}" dt="2026-09-15T15:15:43.382" v="5820" actId="571"/>
          <ac:spMkLst>
            <pc:docMk/>
            <pc:sldMk cId="2760590485" sldId="2007581060"/>
            <ac:spMk id="122" creationId="{A2E8F7DF-BC9E-EDE2-DB06-733D41FF8DA1}"/>
          </ac:spMkLst>
        </pc:spChg>
        <pc:spChg chg="mod">
          <ac:chgData name="FuZe Liu" userId="61e9612f6637ce6b" providerId="LiveId" clId="{979B906A-58BD-4CA1-8373-C392BEB5C3F3}" dt="2026-09-15T15:15:43.382" v="5820" actId="571"/>
          <ac:spMkLst>
            <pc:docMk/>
            <pc:sldMk cId="2760590485" sldId="2007581060"/>
            <ac:spMk id="124" creationId="{F2707D9A-8D45-E701-42F4-28A4FFDA42BE}"/>
          </ac:spMkLst>
        </pc:spChg>
        <pc:spChg chg="mod">
          <ac:chgData name="FuZe Liu" userId="61e9612f6637ce6b" providerId="LiveId" clId="{979B906A-58BD-4CA1-8373-C392BEB5C3F3}" dt="2026-09-15T15:15:43.382" v="5820" actId="571"/>
          <ac:spMkLst>
            <pc:docMk/>
            <pc:sldMk cId="2760590485" sldId="2007581060"/>
            <ac:spMk id="128" creationId="{87D74383-8392-CBE0-DAEF-D2B240B81630}"/>
          </ac:spMkLst>
        </pc:spChg>
        <pc:spChg chg="mod">
          <ac:chgData name="FuZe Liu" userId="61e9612f6637ce6b" providerId="LiveId" clId="{979B906A-58BD-4CA1-8373-C392BEB5C3F3}" dt="2026-09-15T15:15:43.382" v="5820" actId="571"/>
          <ac:spMkLst>
            <pc:docMk/>
            <pc:sldMk cId="2760590485" sldId="2007581060"/>
            <ac:spMk id="129" creationId="{85267C2F-5A9B-E14E-67D8-25368433CD22}"/>
          </ac:spMkLst>
        </pc:spChg>
        <pc:spChg chg="mod">
          <ac:chgData name="FuZe Liu" userId="61e9612f6637ce6b" providerId="LiveId" clId="{979B906A-58BD-4CA1-8373-C392BEB5C3F3}" dt="2026-09-15T15:15:43.382" v="5820" actId="571"/>
          <ac:spMkLst>
            <pc:docMk/>
            <pc:sldMk cId="2760590485" sldId="2007581060"/>
            <ac:spMk id="130" creationId="{920FEFF0-61CC-ED37-AF66-282D15E35241}"/>
          </ac:spMkLst>
        </pc:spChg>
        <pc:spChg chg="mod">
          <ac:chgData name="FuZe Liu" userId="61e9612f6637ce6b" providerId="LiveId" clId="{979B906A-58BD-4CA1-8373-C392BEB5C3F3}" dt="2026-09-15T15:15:43.382" v="5820" actId="571"/>
          <ac:spMkLst>
            <pc:docMk/>
            <pc:sldMk cId="2760590485" sldId="2007581060"/>
            <ac:spMk id="131" creationId="{712FAB53-B14D-EF96-A95B-B9396714DD3B}"/>
          </ac:spMkLst>
        </pc:spChg>
        <pc:spChg chg="mod">
          <ac:chgData name="FuZe Liu" userId="61e9612f6637ce6b" providerId="LiveId" clId="{979B906A-58BD-4CA1-8373-C392BEB5C3F3}" dt="2026-09-15T15:15:45.911" v="5821" actId="571"/>
          <ac:spMkLst>
            <pc:docMk/>
            <pc:sldMk cId="2760590485" sldId="2007581060"/>
            <ac:spMk id="133" creationId="{384DCE4D-0D5E-850E-2110-01D55F723BBA}"/>
          </ac:spMkLst>
        </pc:spChg>
        <pc:spChg chg="mod">
          <ac:chgData name="FuZe Liu" userId="61e9612f6637ce6b" providerId="LiveId" clId="{979B906A-58BD-4CA1-8373-C392BEB5C3F3}" dt="2026-09-15T15:15:45.911" v="5821" actId="571"/>
          <ac:spMkLst>
            <pc:docMk/>
            <pc:sldMk cId="2760590485" sldId="2007581060"/>
            <ac:spMk id="135" creationId="{9586DC38-74A8-171F-8140-BCD62AC9799D}"/>
          </ac:spMkLst>
        </pc:spChg>
        <pc:spChg chg="mod">
          <ac:chgData name="FuZe Liu" userId="61e9612f6637ce6b" providerId="LiveId" clId="{979B906A-58BD-4CA1-8373-C392BEB5C3F3}" dt="2026-09-15T15:15:45.911" v="5821" actId="571"/>
          <ac:spMkLst>
            <pc:docMk/>
            <pc:sldMk cId="2760590485" sldId="2007581060"/>
            <ac:spMk id="139" creationId="{D92E387E-BD2A-1881-B4A8-146C15A38489}"/>
          </ac:spMkLst>
        </pc:spChg>
        <pc:spChg chg="mod">
          <ac:chgData name="FuZe Liu" userId="61e9612f6637ce6b" providerId="LiveId" clId="{979B906A-58BD-4CA1-8373-C392BEB5C3F3}" dt="2026-09-15T15:15:45.911" v="5821" actId="571"/>
          <ac:spMkLst>
            <pc:docMk/>
            <pc:sldMk cId="2760590485" sldId="2007581060"/>
            <ac:spMk id="140" creationId="{9CBC0780-C8C8-BA4F-7034-30A7AB1D3B76}"/>
          </ac:spMkLst>
        </pc:spChg>
        <pc:spChg chg="mod">
          <ac:chgData name="FuZe Liu" userId="61e9612f6637ce6b" providerId="LiveId" clId="{979B906A-58BD-4CA1-8373-C392BEB5C3F3}" dt="2026-09-15T15:15:45.911" v="5821" actId="571"/>
          <ac:spMkLst>
            <pc:docMk/>
            <pc:sldMk cId="2760590485" sldId="2007581060"/>
            <ac:spMk id="141" creationId="{11B76373-4251-35B2-BC40-7B21906CDE34}"/>
          </ac:spMkLst>
        </pc:spChg>
        <pc:spChg chg="mod">
          <ac:chgData name="FuZe Liu" userId="61e9612f6637ce6b" providerId="LiveId" clId="{979B906A-58BD-4CA1-8373-C392BEB5C3F3}" dt="2026-09-15T15:15:45.911" v="5821" actId="571"/>
          <ac:spMkLst>
            <pc:docMk/>
            <pc:sldMk cId="2760590485" sldId="2007581060"/>
            <ac:spMk id="142" creationId="{3B183485-7BC4-A612-45ED-2C55D3B8A44F}"/>
          </ac:spMkLst>
        </pc:spChg>
        <pc:spChg chg="mod">
          <ac:chgData name="FuZe Liu" userId="61e9612f6637ce6b" providerId="LiveId" clId="{979B906A-58BD-4CA1-8373-C392BEB5C3F3}" dt="2026-09-15T15:16:12.562" v="5829" actId="571"/>
          <ac:spMkLst>
            <pc:docMk/>
            <pc:sldMk cId="2760590485" sldId="2007581060"/>
            <ac:spMk id="144" creationId="{6C283901-5FED-B942-7FE1-B62E898D135C}"/>
          </ac:spMkLst>
        </pc:spChg>
        <pc:spChg chg="mod">
          <ac:chgData name="FuZe Liu" userId="61e9612f6637ce6b" providerId="LiveId" clId="{979B906A-58BD-4CA1-8373-C392BEB5C3F3}" dt="2026-09-15T15:16:12.562" v="5829" actId="571"/>
          <ac:spMkLst>
            <pc:docMk/>
            <pc:sldMk cId="2760590485" sldId="2007581060"/>
            <ac:spMk id="145" creationId="{CE7D93E5-AFC5-36C4-AA09-083E5F37DD1F}"/>
          </ac:spMkLst>
        </pc:spChg>
        <pc:spChg chg="mod">
          <ac:chgData name="FuZe Liu" userId="61e9612f6637ce6b" providerId="LiveId" clId="{979B906A-58BD-4CA1-8373-C392BEB5C3F3}" dt="2026-09-15T15:16:12.562" v="5829" actId="571"/>
          <ac:spMkLst>
            <pc:docMk/>
            <pc:sldMk cId="2760590485" sldId="2007581060"/>
            <ac:spMk id="147" creationId="{9AB54CF7-C144-CED8-7FAB-06DADE10ABD0}"/>
          </ac:spMkLst>
        </pc:spChg>
        <pc:spChg chg="mod">
          <ac:chgData name="FuZe Liu" userId="61e9612f6637ce6b" providerId="LiveId" clId="{979B906A-58BD-4CA1-8373-C392BEB5C3F3}" dt="2026-09-15T15:16:12.562" v="5829" actId="571"/>
          <ac:spMkLst>
            <pc:docMk/>
            <pc:sldMk cId="2760590485" sldId="2007581060"/>
            <ac:spMk id="149" creationId="{7DEC3D20-5190-D6AE-4420-103BCDB2819B}"/>
          </ac:spMkLst>
        </pc:spChg>
        <pc:spChg chg="mod">
          <ac:chgData name="FuZe Liu" userId="61e9612f6637ce6b" providerId="LiveId" clId="{979B906A-58BD-4CA1-8373-C392BEB5C3F3}" dt="2026-09-15T15:16:12.562" v="5829" actId="571"/>
          <ac:spMkLst>
            <pc:docMk/>
            <pc:sldMk cId="2760590485" sldId="2007581060"/>
            <ac:spMk id="153" creationId="{694794F6-BD9C-B3FB-625F-C657A0A7CE51}"/>
          </ac:spMkLst>
        </pc:spChg>
        <pc:spChg chg="mod">
          <ac:chgData name="FuZe Liu" userId="61e9612f6637ce6b" providerId="LiveId" clId="{979B906A-58BD-4CA1-8373-C392BEB5C3F3}" dt="2026-09-15T15:16:12.562" v="5829" actId="571"/>
          <ac:spMkLst>
            <pc:docMk/>
            <pc:sldMk cId="2760590485" sldId="2007581060"/>
            <ac:spMk id="154" creationId="{FF06D931-0B3E-E3F5-A6C1-1557649A5DF0}"/>
          </ac:spMkLst>
        </pc:spChg>
        <pc:spChg chg="mod">
          <ac:chgData name="FuZe Liu" userId="61e9612f6637ce6b" providerId="LiveId" clId="{979B906A-58BD-4CA1-8373-C392BEB5C3F3}" dt="2026-09-15T15:16:12.562" v="5829" actId="571"/>
          <ac:spMkLst>
            <pc:docMk/>
            <pc:sldMk cId="2760590485" sldId="2007581060"/>
            <ac:spMk id="155" creationId="{7A94ECA6-703B-B3D6-9B64-F31FBBF045BB}"/>
          </ac:spMkLst>
        </pc:spChg>
        <pc:spChg chg="mod">
          <ac:chgData name="FuZe Liu" userId="61e9612f6637ce6b" providerId="LiveId" clId="{979B906A-58BD-4CA1-8373-C392BEB5C3F3}" dt="2026-09-15T15:16:12.562" v="5829" actId="571"/>
          <ac:spMkLst>
            <pc:docMk/>
            <pc:sldMk cId="2760590485" sldId="2007581060"/>
            <ac:spMk id="156" creationId="{BE139EDF-FE2D-0729-0347-4A4D4CCA953D}"/>
          </ac:spMkLst>
        </pc:spChg>
        <pc:spChg chg="mod">
          <ac:chgData name="FuZe Liu" userId="61e9612f6637ce6b" providerId="LiveId" clId="{979B906A-58BD-4CA1-8373-C392BEB5C3F3}" dt="2026-09-15T15:16:24.283" v="5830" actId="571"/>
          <ac:spMkLst>
            <pc:docMk/>
            <pc:sldMk cId="2760590485" sldId="2007581060"/>
            <ac:spMk id="158" creationId="{A32C2634-244C-5585-3E55-DFE6952C4E92}"/>
          </ac:spMkLst>
        </pc:spChg>
        <pc:spChg chg="mod">
          <ac:chgData name="FuZe Liu" userId="61e9612f6637ce6b" providerId="LiveId" clId="{979B906A-58BD-4CA1-8373-C392BEB5C3F3}" dt="2026-09-15T15:16:24.283" v="5830" actId="571"/>
          <ac:spMkLst>
            <pc:docMk/>
            <pc:sldMk cId="2760590485" sldId="2007581060"/>
            <ac:spMk id="160" creationId="{B072FB77-52DA-13B3-0F8A-A8F1B226C15C}"/>
          </ac:spMkLst>
        </pc:spChg>
        <pc:spChg chg="mod">
          <ac:chgData name="FuZe Liu" userId="61e9612f6637ce6b" providerId="LiveId" clId="{979B906A-58BD-4CA1-8373-C392BEB5C3F3}" dt="2026-09-15T15:16:24.283" v="5830" actId="571"/>
          <ac:spMkLst>
            <pc:docMk/>
            <pc:sldMk cId="2760590485" sldId="2007581060"/>
            <ac:spMk id="164" creationId="{61141978-62A5-6F9C-742B-1737713D75BA}"/>
          </ac:spMkLst>
        </pc:spChg>
        <pc:spChg chg="mod">
          <ac:chgData name="FuZe Liu" userId="61e9612f6637ce6b" providerId="LiveId" clId="{979B906A-58BD-4CA1-8373-C392BEB5C3F3}" dt="2026-09-15T15:16:24.283" v="5830" actId="571"/>
          <ac:spMkLst>
            <pc:docMk/>
            <pc:sldMk cId="2760590485" sldId="2007581060"/>
            <ac:spMk id="165" creationId="{BA8AA03A-0059-FC5F-EFA0-541568508854}"/>
          </ac:spMkLst>
        </pc:spChg>
        <pc:spChg chg="mod">
          <ac:chgData name="FuZe Liu" userId="61e9612f6637ce6b" providerId="LiveId" clId="{979B906A-58BD-4CA1-8373-C392BEB5C3F3}" dt="2026-09-15T15:16:24.283" v="5830" actId="571"/>
          <ac:spMkLst>
            <pc:docMk/>
            <pc:sldMk cId="2760590485" sldId="2007581060"/>
            <ac:spMk id="166" creationId="{65448B68-464C-8215-EAB3-6525568B0771}"/>
          </ac:spMkLst>
        </pc:spChg>
        <pc:spChg chg="mod">
          <ac:chgData name="FuZe Liu" userId="61e9612f6637ce6b" providerId="LiveId" clId="{979B906A-58BD-4CA1-8373-C392BEB5C3F3}" dt="2026-09-15T15:16:24.283" v="5830" actId="571"/>
          <ac:spMkLst>
            <pc:docMk/>
            <pc:sldMk cId="2760590485" sldId="2007581060"/>
            <ac:spMk id="167" creationId="{EE70088B-5D33-1BC4-2E07-BE7861E48EFE}"/>
          </ac:spMkLst>
        </pc:spChg>
        <pc:spChg chg="mod">
          <ac:chgData name="FuZe Liu" userId="61e9612f6637ce6b" providerId="LiveId" clId="{979B906A-58BD-4CA1-8373-C392BEB5C3F3}" dt="2026-09-15T15:16:28.812" v="5831" actId="571"/>
          <ac:spMkLst>
            <pc:docMk/>
            <pc:sldMk cId="2760590485" sldId="2007581060"/>
            <ac:spMk id="169" creationId="{75A821C5-B6CE-C188-05FE-586A7FEAE68E}"/>
          </ac:spMkLst>
        </pc:spChg>
        <pc:spChg chg="mod">
          <ac:chgData name="FuZe Liu" userId="61e9612f6637ce6b" providerId="LiveId" clId="{979B906A-58BD-4CA1-8373-C392BEB5C3F3}" dt="2026-09-15T15:16:28.812" v="5831" actId="571"/>
          <ac:spMkLst>
            <pc:docMk/>
            <pc:sldMk cId="2760590485" sldId="2007581060"/>
            <ac:spMk id="171" creationId="{3E694256-F984-1B99-50DF-F9C5C698CFBA}"/>
          </ac:spMkLst>
        </pc:spChg>
        <pc:spChg chg="mod">
          <ac:chgData name="FuZe Liu" userId="61e9612f6637ce6b" providerId="LiveId" clId="{979B906A-58BD-4CA1-8373-C392BEB5C3F3}" dt="2026-09-15T15:16:28.812" v="5831" actId="571"/>
          <ac:spMkLst>
            <pc:docMk/>
            <pc:sldMk cId="2760590485" sldId="2007581060"/>
            <ac:spMk id="175" creationId="{AB4D6BF8-9820-72E9-DED6-767BC11F710F}"/>
          </ac:spMkLst>
        </pc:spChg>
        <pc:spChg chg="mod">
          <ac:chgData name="FuZe Liu" userId="61e9612f6637ce6b" providerId="LiveId" clId="{979B906A-58BD-4CA1-8373-C392BEB5C3F3}" dt="2026-09-15T15:16:28.812" v="5831" actId="571"/>
          <ac:spMkLst>
            <pc:docMk/>
            <pc:sldMk cId="2760590485" sldId="2007581060"/>
            <ac:spMk id="176" creationId="{363295BB-0D0E-F2BF-5BD5-0308AB6E151E}"/>
          </ac:spMkLst>
        </pc:spChg>
        <pc:spChg chg="mod">
          <ac:chgData name="FuZe Liu" userId="61e9612f6637ce6b" providerId="LiveId" clId="{979B906A-58BD-4CA1-8373-C392BEB5C3F3}" dt="2026-09-15T15:16:28.812" v="5831" actId="571"/>
          <ac:spMkLst>
            <pc:docMk/>
            <pc:sldMk cId="2760590485" sldId="2007581060"/>
            <ac:spMk id="177" creationId="{BDB2685E-DE28-DAE9-5D3D-6E308ED43BD3}"/>
          </ac:spMkLst>
        </pc:spChg>
        <pc:spChg chg="mod">
          <ac:chgData name="FuZe Liu" userId="61e9612f6637ce6b" providerId="LiveId" clId="{979B906A-58BD-4CA1-8373-C392BEB5C3F3}" dt="2026-09-15T15:16:28.812" v="5831" actId="571"/>
          <ac:spMkLst>
            <pc:docMk/>
            <pc:sldMk cId="2760590485" sldId="2007581060"/>
            <ac:spMk id="178" creationId="{CF13B074-E35D-073F-DDC3-90E59F707C18}"/>
          </ac:spMkLst>
        </pc:spChg>
        <pc:spChg chg="mod">
          <ac:chgData name="FuZe Liu" userId="61e9612f6637ce6b" providerId="LiveId" clId="{979B906A-58BD-4CA1-8373-C392BEB5C3F3}" dt="2026-09-15T15:17:00.763" v="5839" actId="571"/>
          <ac:spMkLst>
            <pc:docMk/>
            <pc:sldMk cId="2760590485" sldId="2007581060"/>
            <ac:spMk id="180" creationId="{AEB58CC0-5893-AB0A-3D3C-1CB21CBC5F59}"/>
          </ac:spMkLst>
        </pc:spChg>
        <pc:spChg chg="mod">
          <ac:chgData name="FuZe Liu" userId="61e9612f6637ce6b" providerId="LiveId" clId="{979B906A-58BD-4CA1-8373-C392BEB5C3F3}" dt="2026-09-15T15:17:00.763" v="5839" actId="571"/>
          <ac:spMkLst>
            <pc:docMk/>
            <pc:sldMk cId="2760590485" sldId="2007581060"/>
            <ac:spMk id="182" creationId="{EEE521BD-27C9-16A0-AA1B-4073555ACC3F}"/>
          </ac:spMkLst>
        </pc:spChg>
        <pc:spChg chg="mod">
          <ac:chgData name="FuZe Liu" userId="61e9612f6637ce6b" providerId="LiveId" clId="{979B906A-58BD-4CA1-8373-C392BEB5C3F3}" dt="2026-09-15T15:17:00.763" v="5839" actId="571"/>
          <ac:spMkLst>
            <pc:docMk/>
            <pc:sldMk cId="2760590485" sldId="2007581060"/>
            <ac:spMk id="186" creationId="{6DFC90F3-B301-4559-87AE-70341FCF019C}"/>
          </ac:spMkLst>
        </pc:spChg>
        <pc:spChg chg="mod">
          <ac:chgData name="FuZe Liu" userId="61e9612f6637ce6b" providerId="LiveId" clId="{979B906A-58BD-4CA1-8373-C392BEB5C3F3}" dt="2026-09-15T15:17:00.763" v="5839" actId="571"/>
          <ac:spMkLst>
            <pc:docMk/>
            <pc:sldMk cId="2760590485" sldId="2007581060"/>
            <ac:spMk id="187" creationId="{9C3B8318-390C-D22E-5558-6D67A397FC8C}"/>
          </ac:spMkLst>
        </pc:spChg>
        <pc:spChg chg="mod">
          <ac:chgData name="FuZe Liu" userId="61e9612f6637ce6b" providerId="LiveId" clId="{979B906A-58BD-4CA1-8373-C392BEB5C3F3}" dt="2026-09-15T15:17:00.763" v="5839" actId="571"/>
          <ac:spMkLst>
            <pc:docMk/>
            <pc:sldMk cId="2760590485" sldId="2007581060"/>
            <ac:spMk id="188" creationId="{8C0B6F22-D848-2518-A012-B886F866E161}"/>
          </ac:spMkLst>
        </pc:spChg>
        <pc:spChg chg="mod">
          <ac:chgData name="FuZe Liu" userId="61e9612f6637ce6b" providerId="LiveId" clId="{979B906A-58BD-4CA1-8373-C392BEB5C3F3}" dt="2026-09-15T15:17:00.763" v="5839" actId="571"/>
          <ac:spMkLst>
            <pc:docMk/>
            <pc:sldMk cId="2760590485" sldId="2007581060"/>
            <ac:spMk id="189" creationId="{6ADBC917-DC9D-EDEE-828A-41804CB8DAD3}"/>
          </ac:spMkLst>
        </pc:spChg>
        <pc:spChg chg="mod">
          <ac:chgData name="FuZe Liu" userId="61e9612f6637ce6b" providerId="LiveId" clId="{979B906A-58BD-4CA1-8373-C392BEB5C3F3}" dt="2026-09-15T15:17:10.253" v="5840" actId="571"/>
          <ac:spMkLst>
            <pc:docMk/>
            <pc:sldMk cId="2760590485" sldId="2007581060"/>
            <ac:spMk id="191" creationId="{60062EFD-25A0-36AD-4772-6977FEB8BF5E}"/>
          </ac:spMkLst>
        </pc:spChg>
        <pc:spChg chg="mod">
          <ac:chgData name="FuZe Liu" userId="61e9612f6637ce6b" providerId="LiveId" clId="{979B906A-58BD-4CA1-8373-C392BEB5C3F3}" dt="2026-09-15T15:17:10.253" v="5840" actId="571"/>
          <ac:spMkLst>
            <pc:docMk/>
            <pc:sldMk cId="2760590485" sldId="2007581060"/>
            <ac:spMk id="193" creationId="{5064F168-5373-4EB9-5EAC-5651B2B6684E}"/>
          </ac:spMkLst>
        </pc:spChg>
        <pc:spChg chg="mod">
          <ac:chgData name="FuZe Liu" userId="61e9612f6637ce6b" providerId="LiveId" clId="{979B906A-58BD-4CA1-8373-C392BEB5C3F3}" dt="2026-09-15T15:17:10.253" v="5840" actId="571"/>
          <ac:spMkLst>
            <pc:docMk/>
            <pc:sldMk cId="2760590485" sldId="2007581060"/>
            <ac:spMk id="197" creationId="{596C48B5-1CF6-5D03-F996-7C207B6B355C}"/>
          </ac:spMkLst>
        </pc:spChg>
        <pc:spChg chg="mod">
          <ac:chgData name="FuZe Liu" userId="61e9612f6637ce6b" providerId="LiveId" clId="{979B906A-58BD-4CA1-8373-C392BEB5C3F3}" dt="2026-09-15T15:17:10.253" v="5840" actId="571"/>
          <ac:spMkLst>
            <pc:docMk/>
            <pc:sldMk cId="2760590485" sldId="2007581060"/>
            <ac:spMk id="198" creationId="{E9C196A6-0F3D-7956-1F0F-94BA1B8E5D4F}"/>
          </ac:spMkLst>
        </pc:spChg>
        <pc:spChg chg="mod">
          <ac:chgData name="FuZe Liu" userId="61e9612f6637ce6b" providerId="LiveId" clId="{979B906A-58BD-4CA1-8373-C392BEB5C3F3}" dt="2026-09-15T15:17:10.253" v="5840" actId="571"/>
          <ac:spMkLst>
            <pc:docMk/>
            <pc:sldMk cId="2760590485" sldId="2007581060"/>
            <ac:spMk id="199" creationId="{CA57057B-3BAA-FB8B-4276-DB36D4E341FE}"/>
          </ac:spMkLst>
        </pc:spChg>
        <pc:spChg chg="mod">
          <ac:chgData name="FuZe Liu" userId="61e9612f6637ce6b" providerId="LiveId" clId="{979B906A-58BD-4CA1-8373-C392BEB5C3F3}" dt="2026-09-15T15:17:10.253" v="5840" actId="571"/>
          <ac:spMkLst>
            <pc:docMk/>
            <pc:sldMk cId="2760590485" sldId="2007581060"/>
            <ac:spMk id="200" creationId="{ADCE0259-82BE-9FB5-1AE5-F5ED68B4F47B}"/>
          </ac:spMkLst>
        </pc:spChg>
        <pc:spChg chg="mod">
          <ac:chgData name="FuZe Liu" userId="61e9612f6637ce6b" providerId="LiveId" clId="{979B906A-58BD-4CA1-8373-C392BEB5C3F3}" dt="2026-09-15T15:17:53.573" v="5849" actId="571"/>
          <ac:spMkLst>
            <pc:docMk/>
            <pc:sldMk cId="2760590485" sldId="2007581060"/>
            <ac:spMk id="202" creationId="{0B4BA927-592F-7A89-33B9-20752929C0B4}"/>
          </ac:spMkLst>
        </pc:spChg>
        <pc:spChg chg="mod">
          <ac:chgData name="FuZe Liu" userId="61e9612f6637ce6b" providerId="LiveId" clId="{979B906A-58BD-4CA1-8373-C392BEB5C3F3}" dt="2026-09-15T15:17:53.573" v="5849" actId="571"/>
          <ac:spMkLst>
            <pc:docMk/>
            <pc:sldMk cId="2760590485" sldId="2007581060"/>
            <ac:spMk id="204" creationId="{089B21C2-2518-D721-7BC5-07220133635D}"/>
          </ac:spMkLst>
        </pc:spChg>
        <pc:spChg chg="mod">
          <ac:chgData name="FuZe Liu" userId="61e9612f6637ce6b" providerId="LiveId" clId="{979B906A-58BD-4CA1-8373-C392BEB5C3F3}" dt="2026-09-15T15:17:53.573" v="5849" actId="571"/>
          <ac:spMkLst>
            <pc:docMk/>
            <pc:sldMk cId="2760590485" sldId="2007581060"/>
            <ac:spMk id="208" creationId="{EE94CA69-03BD-4EAA-2247-D3D28D243BDE}"/>
          </ac:spMkLst>
        </pc:spChg>
        <pc:spChg chg="mod">
          <ac:chgData name="FuZe Liu" userId="61e9612f6637ce6b" providerId="LiveId" clId="{979B906A-58BD-4CA1-8373-C392BEB5C3F3}" dt="2026-09-15T15:17:53.573" v="5849" actId="571"/>
          <ac:spMkLst>
            <pc:docMk/>
            <pc:sldMk cId="2760590485" sldId="2007581060"/>
            <ac:spMk id="209" creationId="{23811A2B-5EB0-10E1-E2B7-24089B1CCF9F}"/>
          </ac:spMkLst>
        </pc:spChg>
        <pc:spChg chg="mod">
          <ac:chgData name="FuZe Liu" userId="61e9612f6637ce6b" providerId="LiveId" clId="{979B906A-58BD-4CA1-8373-C392BEB5C3F3}" dt="2026-09-15T15:17:53.573" v="5849" actId="571"/>
          <ac:spMkLst>
            <pc:docMk/>
            <pc:sldMk cId="2760590485" sldId="2007581060"/>
            <ac:spMk id="210" creationId="{2164E7F5-ACC4-FB83-2E98-081D97858954}"/>
          </ac:spMkLst>
        </pc:spChg>
        <pc:spChg chg="mod">
          <ac:chgData name="FuZe Liu" userId="61e9612f6637ce6b" providerId="LiveId" clId="{979B906A-58BD-4CA1-8373-C392BEB5C3F3}" dt="2026-09-15T15:17:53.573" v="5849" actId="571"/>
          <ac:spMkLst>
            <pc:docMk/>
            <pc:sldMk cId="2760590485" sldId="2007581060"/>
            <ac:spMk id="211" creationId="{3AC24382-9F70-1B89-EA88-EBBAB11F3076}"/>
          </ac:spMkLst>
        </pc:spChg>
        <pc:spChg chg="mod">
          <ac:chgData name="FuZe Liu" userId="61e9612f6637ce6b" providerId="LiveId" clId="{979B906A-58BD-4CA1-8373-C392BEB5C3F3}" dt="2026-09-15T15:18:01.133" v="5850" actId="571"/>
          <ac:spMkLst>
            <pc:docMk/>
            <pc:sldMk cId="2760590485" sldId="2007581060"/>
            <ac:spMk id="213" creationId="{0548908D-30DA-2477-39B5-828D18A151B8}"/>
          </ac:spMkLst>
        </pc:spChg>
        <pc:spChg chg="mod">
          <ac:chgData name="FuZe Liu" userId="61e9612f6637ce6b" providerId="LiveId" clId="{979B906A-58BD-4CA1-8373-C392BEB5C3F3}" dt="2026-09-15T15:18:01.133" v="5850" actId="571"/>
          <ac:spMkLst>
            <pc:docMk/>
            <pc:sldMk cId="2760590485" sldId="2007581060"/>
            <ac:spMk id="215" creationId="{0A7B7B1D-0551-AF6D-EFD2-45635AC2A6FE}"/>
          </ac:spMkLst>
        </pc:spChg>
        <pc:spChg chg="mod">
          <ac:chgData name="FuZe Liu" userId="61e9612f6637ce6b" providerId="LiveId" clId="{979B906A-58BD-4CA1-8373-C392BEB5C3F3}" dt="2026-09-15T15:18:01.133" v="5850" actId="571"/>
          <ac:spMkLst>
            <pc:docMk/>
            <pc:sldMk cId="2760590485" sldId="2007581060"/>
            <ac:spMk id="219" creationId="{C859B6D4-0F0C-6DA3-149F-AFA8EB9B5986}"/>
          </ac:spMkLst>
        </pc:spChg>
        <pc:spChg chg="mod">
          <ac:chgData name="FuZe Liu" userId="61e9612f6637ce6b" providerId="LiveId" clId="{979B906A-58BD-4CA1-8373-C392BEB5C3F3}" dt="2026-09-15T15:18:01.133" v="5850" actId="571"/>
          <ac:spMkLst>
            <pc:docMk/>
            <pc:sldMk cId="2760590485" sldId="2007581060"/>
            <ac:spMk id="220" creationId="{A4D33E51-5E7F-893C-11D4-050CA3A58119}"/>
          </ac:spMkLst>
        </pc:spChg>
        <pc:spChg chg="mod">
          <ac:chgData name="FuZe Liu" userId="61e9612f6637ce6b" providerId="LiveId" clId="{979B906A-58BD-4CA1-8373-C392BEB5C3F3}" dt="2026-09-15T15:18:01.133" v="5850" actId="571"/>
          <ac:spMkLst>
            <pc:docMk/>
            <pc:sldMk cId="2760590485" sldId="2007581060"/>
            <ac:spMk id="221" creationId="{179C33A1-0AC4-7190-A9F1-86C347B0E014}"/>
          </ac:spMkLst>
        </pc:spChg>
        <pc:spChg chg="mod">
          <ac:chgData name="FuZe Liu" userId="61e9612f6637ce6b" providerId="LiveId" clId="{979B906A-58BD-4CA1-8373-C392BEB5C3F3}" dt="2026-09-15T15:18:01.133" v="5850" actId="571"/>
          <ac:spMkLst>
            <pc:docMk/>
            <pc:sldMk cId="2760590485" sldId="2007581060"/>
            <ac:spMk id="222" creationId="{3B588370-CEB1-387C-0D53-37C74D1C51B1}"/>
          </ac:spMkLst>
        </pc:spChg>
        <pc:spChg chg="add mod">
          <ac:chgData name="FuZe Liu" userId="61e9612f6637ce6b" providerId="LiveId" clId="{979B906A-58BD-4CA1-8373-C392BEB5C3F3}" dt="2026-09-15T15:22:22.809" v="5884" actId="1076"/>
          <ac:spMkLst>
            <pc:docMk/>
            <pc:sldMk cId="2760590485" sldId="2007581060"/>
            <ac:spMk id="224" creationId="{3B2E5571-CED5-3CFB-9151-F40ED205A2B0}"/>
          </ac:spMkLst>
        </pc:spChg>
        <pc:spChg chg="mod">
          <ac:chgData name="FuZe Liu" userId="61e9612f6637ce6b" providerId="LiveId" clId="{979B906A-58BD-4CA1-8373-C392BEB5C3F3}" dt="2026-09-15T15:23:49.701" v="5892" actId="571"/>
          <ac:spMkLst>
            <pc:docMk/>
            <pc:sldMk cId="2760590485" sldId="2007581060"/>
            <ac:spMk id="226" creationId="{83EF9532-EFA7-24BF-BD19-E05D5F143A49}"/>
          </ac:spMkLst>
        </pc:spChg>
        <pc:spChg chg="mod">
          <ac:chgData name="FuZe Liu" userId="61e9612f6637ce6b" providerId="LiveId" clId="{979B906A-58BD-4CA1-8373-C392BEB5C3F3}" dt="2026-09-15T15:23:49.701" v="5892" actId="571"/>
          <ac:spMkLst>
            <pc:docMk/>
            <pc:sldMk cId="2760590485" sldId="2007581060"/>
            <ac:spMk id="228" creationId="{D572E596-5B5A-2073-23BC-7D8FB1FE89D7}"/>
          </ac:spMkLst>
        </pc:spChg>
        <pc:spChg chg="mod">
          <ac:chgData name="FuZe Liu" userId="61e9612f6637ce6b" providerId="LiveId" clId="{979B906A-58BD-4CA1-8373-C392BEB5C3F3}" dt="2026-09-15T15:23:49.701" v="5892" actId="571"/>
          <ac:spMkLst>
            <pc:docMk/>
            <pc:sldMk cId="2760590485" sldId="2007581060"/>
            <ac:spMk id="232" creationId="{BD14A4C1-ABD0-D7FE-860B-EA8A3E784DF5}"/>
          </ac:spMkLst>
        </pc:spChg>
        <pc:spChg chg="mod">
          <ac:chgData name="FuZe Liu" userId="61e9612f6637ce6b" providerId="LiveId" clId="{979B906A-58BD-4CA1-8373-C392BEB5C3F3}" dt="2026-09-15T15:23:49.701" v="5892" actId="571"/>
          <ac:spMkLst>
            <pc:docMk/>
            <pc:sldMk cId="2760590485" sldId="2007581060"/>
            <ac:spMk id="233" creationId="{FD7F1C77-7449-B35E-6B98-0330CAC3C2C0}"/>
          </ac:spMkLst>
        </pc:spChg>
        <pc:spChg chg="mod">
          <ac:chgData name="FuZe Liu" userId="61e9612f6637ce6b" providerId="LiveId" clId="{979B906A-58BD-4CA1-8373-C392BEB5C3F3}" dt="2026-09-15T15:23:49.701" v="5892" actId="571"/>
          <ac:spMkLst>
            <pc:docMk/>
            <pc:sldMk cId="2760590485" sldId="2007581060"/>
            <ac:spMk id="234" creationId="{A002465A-343C-A069-9641-48CECEC30247}"/>
          </ac:spMkLst>
        </pc:spChg>
        <pc:spChg chg="mod">
          <ac:chgData name="FuZe Liu" userId="61e9612f6637ce6b" providerId="LiveId" clId="{979B906A-58BD-4CA1-8373-C392BEB5C3F3}" dt="2026-09-15T15:23:49.701" v="5892" actId="571"/>
          <ac:spMkLst>
            <pc:docMk/>
            <pc:sldMk cId="2760590485" sldId="2007581060"/>
            <ac:spMk id="235" creationId="{C3722F8D-53AD-C9AD-88C7-5FE0972EFBBC}"/>
          </ac:spMkLst>
        </pc:spChg>
        <pc:spChg chg="add del mod">
          <ac:chgData name="FuZe Liu" userId="61e9612f6637ce6b" providerId="LiveId" clId="{979B906A-58BD-4CA1-8373-C392BEB5C3F3}" dt="2026-09-15T15:23:51.066" v="5893" actId="478"/>
          <ac:spMkLst>
            <pc:docMk/>
            <pc:sldMk cId="2760590485" sldId="2007581060"/>
            <ac:spMk id="236" creationId="{4E7D6178-35D9-C4CC-5D5C-678B915C2998}"/>
          </ac:spMkLst>
        </pc:spChg>
        <pc:spChg chg="mod">
          <ac:chgData name="FuZe Liu" userId="61e9612f6637ce6b" providerId="LiveId" clId="{979B906A-58BD-4CA1-8373-C392BEB5C3F3}" dt="2026-09-15T15:23:59.464" v="5894" actId="571"/>
          <ac:spMkLst>
            <pc:docMk/>
            <pc:sldMk cId="2760590485" sldId="2007581060"/>
            <ac:spMk id="238" creationId="{B8D0BB06-1CB0-D04A-B477-172C93E10DE2}"/>
          </ac:spMkLst>
        </pc:spChg>
        <pc:spChg chg="mod">
          <ac:chgData name="FuZe Liu" userId="61e9612f6637ce6b" providerId="LiveId" clId="{979B906A-58BD-4CA1-8373-C392BEB5C3F3}" dt="2026-09-15T15:26:11.508" v="5900" actId="20577"/>
          <ac:spMkLst>
            <pc:docMk/>
            <pc:sldMk cId="2760590485" sldId="2007581060"/>
            <ac:spMk id="240" creationId="{BB9AFE2E-380E-3F2E-EAEB-F79E841E994D}"/>
          </ac:spMkLst>
        </pc:spChg>
        <pc:spChg chg="mod">
          <ac:chgData name="FuZe Liu" userId="61e9612f6637ce6b" providerId="LiveId" clId="{979B906A-58BD-4CA1-8373-C392BEB5C3F3}" dt="2026-09-15T15:23:59.464" v="5894" actId="571"/>
          <ac:spMkLst>
            <pc:docMk/>
            <pc:sldMk cId="2760590485" sldId="2007581060"/>
            <ac:spMk id="244" creationId="{AC80A879-863C-84CA-BA7E-8A9D2F20C093}"/>
          </ac:spMkLst>
        </pc:spChg>
        <pc:spChg chg="mod">
          <ac:chgData name="FuZe Liu" userId="61e9612f6637ce6b" providerId="LiveId" clId="{979B906A-58BD-4CA1-8373-C392BEB5C3F3}" dt="2026-09-15T15:23:59.464" v="5894" actId="571"/>
          <ac:spMkLst>
            <pc:docMk/>
            <pc:sldMk cId="2760590485" sldId="2007581060"/>
            <ac:spMk id="245" creationId="{88002975-B73C-68B6-ABD5-DFF02264D0EB}"/>
          </ac:spMkLst>
        </pc:spChg>
        <pc:spChg chg="mod">
          <ac:chgData name="FuZe Liu" userId="61e9612f6637ce6b" providerId="LiveId" clId="{979B906A-58BD-4CA1-8373-C392BEB5C3F3}" dt="2026-09-15T15:23:59.464" v="5894" actId="571"/>
          <ac:spMkLst>
            <pc:docMk/>
            <pc:sldMk cId="2760590485" sldId="2007581060"/>
            <ac:spMk id="246" creationId="{9E4041CF-9E8E-F1C9-DEB2-B0DBD5868FCB}"/>
          </ac:spMkLst>
        </pc:spChg>
        <pc:spChg chg="mod">
          <ac:chgData name="FuZe Liu" userId="61e9612f6637ce6b" providerId="LiveId" clId="{979B906A-58BD-4CA1-8373-C392BEB5C3F3}" dt="2026-09-15T15:23:59.464" v="5894" actId="571"/>
          <ac:spMkLst>
            <pc:docMk/>
            <pc:sldMk cId="2760590485" sldId="2007581060"/>
            <ac:spMk id="247" creationId="{39A375CD-261F-7E21-6F56-E69BFE5CC0C9}"/>
          </ac:spMkLst>
        </pc:spChg>
        <pc:spChg chg="add mod">
          <ac:chgData name="FuZe Liu" userId="61e9612f6637ce6b" providerId="LiveId" clId="{979B906A-58BD-4CA1-8373-C392BEB5C3F3}" dt="2026-09-15T15:36:58.416" v="5958" actId="14100"/>
          <ac:spMkLst>
            <pc:docMk/>
            <pc:sldMk cId="2760590485" sldId="2007581060"/>
            <ac:spMk id="248" creationId="{1C0CC1F3-A8DB-D06C-CEE8-2B8CB5437175}"/>
          </ac:spMkLst>
        </pc:spChg>
        <pc:spChg chg="mod">
          <ac:chgData name="FuZe Liu" userId="61e9612f6637ce6b" providerId="LiveId" clId="{979B906A-58BD-4CA1-8373-C392BEB5C3F3}" dt="2026-09-15T15:24:04.720" v="5895" actId="571"/>
          <ac:spMkLst>
            <pc:docMk/>
            <pc:sldMk cId="2760590485" sldId="2007581060"/>
            <ac:spMk id="250" creationId="{ED3453D7-74DF-A6BB-AEFC-2C67408BC658}"/>
          </ac:spMkLst>
        </pc:spChg>
        <pc:spChg chg="mod">
          <ac:chgData name="FuZe Liu" userId="61e9612f6637ce6b" providerId="LiveId" clId="{979B906A-58BD-4CA1-8373-C392BEB5C3F3}" dt="2026-09-15T15:27:30.575" v="5912" actId="20577"/>
          <ac:spMkLst>
            <pc:docMk/>
            <pc:sldMk cId="2760590485" sldId="2007581060"/>
            <ac:spMk id="252" creationId="{51E34F94-DA59-7AE2-B068-6716FFAC99DD}"/>
          </ac:spMkLst>
        </pc:spChg>
        <pc:spChg chg="mod">
          <ac:chgData name="FuZe Liu" userId="61e9612f6637ce6b" providerId="LiveId" clId="{979B906A-58BD-4CA1-8373-C392BEB5C3F3}" dt="2026-09-15T15:24:04.720" v="5895" actId="571"/>
          <ac:spMkLst>
            <pc:docMk/>
            <pc:sldMk cId="2760590485" sldId="2007581060"/>
            <ac:spMk id="256" creationId="{F13FADA2-8008-B5DC-4EF9-C1270A9467BC}"/>
          </ac:spMkLst>
        </pc:spChg>
        <pc:spChg chg="mod">
          <ac:chgData name="FuZe Liu" userId="61e9612f6637ce6b" providerId="LiveId" clId="{979B906A-58BD-4CA1-8373-C392BEB5C3F3}" dt="2026-09-15T15:24:04.720" v="5895" actId="571"/>
          <ac:spMkLst>
            <pc:docMk/>
            <pc:sldMk cId="2760590485" sldId="2007581060"/>
            <ac:spMk id="257" creationId="{AECF2337-C30E-02D4-5620-7ED39415CCEE}"/>
          </ac:spMkLst>
        </pc:spChg>
        <pc:spChg chg="mod">
          <ac:chgData name="FuZe Liu" userId="61e9612f6637ce6b" providerId="LiveId" clId="{979B906A-58BD-4CA1-8373-C392BEB5C3F3}" dt="2026-09-15T15:24:04.720" v="5895" actId="571"/>
          <ac:spMkLst>
            <pc:docMk/>
            <pc:sldMk cId="2760590485" sldId="2007581060"/>
            <ac:spMk id="258" creationId="{EA460E2C-AA9A-9F4F-E2DF-3723B3D821CD}"/>
          </ac:spMkLst>
        </pc:spChg>
        <pc:spChg chg="mod">
          <ac:chgData name="FuZe Liu" userId="61e9612f6637ce6b" providerId="LiveId" clId="{979B906A-58BD-4CA1-8373-C392BEB5C3F3}" dt="2026-09-15T15:24:04.720" v="5895" actId="571"/>
          <ac:spMkLst>
            <pc:docMk/>
            <pc:sldMk cId="2760590485" sldId="2007581060"/>
            <ac:spMk id="259" creationId="{35B9AD8D-0FD1-28A1-7087-08E277E46101}"/>
          </ac:spMkLst>
        </pc:spChg>
        <pc:spChg chg="add mod">
          <ac:chgData name="FuZe Liu" userId="61e9612f6637ce6b" providerId="LiveId" clId="{979B906A-58BD-4CA1-8373-C392BEB5C3F3}" dt="2026-09-15T15:37:01.683" v="5959" actId="14100"/>
          <ac:spMkLst>
            <pc:docMk/>
            <pc:sldMk cId="2760590485" sldId="2007581060"/>
            <ac:spMk id="260" creationId="{E4EE2041-7C84-D302-662C-FE2314BF4F23}"/>
          </ac:spMkLst>
        </pc:spChg>
        <pc:spChg chg="add del mod">
          <ac:chgData name="FuZe Liu" userId="61e9612f6637ce6b" providerId="LiveId" clId="{979B906A-58BD-4CA1-8373-C392BEB5C3F3}" dt="2026-09-15T15:24:08.192" v="5898"/>
          <ac:spMkLst>
            <pc:docMk/>
            <pc:sldMk cId="2760590485" sldId="2007581060"/>
            <ac:spMk id="261" creationId="{46EE3FCF-4F2D-FF1E-8897-F709CD907645}"/>
          </ac:spMkLst>
        </pc:spChg>
        <pc:spChg chg="add mod">
          <ac:chgData name="FuZe Liu" userId="61e9612f6637ce6b" providerId="LiveId" clId="{979B906A-58BD-4CA1-8373-C392BEB5C3F3}" dt="2026-09-15T15:26:28.576" v="5903" actId="108"/>
          <ac:spMkLst>
            <pc:docMk/>
            <pc:sldMk cId="2760590485" sldId="2007581060"/>
            <ac:spMk id="263" creationId="{9BDA76C9-FE7D-4ABC-7DDA-3B6EB9EC7A4F}"/>
          </ac:spMkLst>
        </pc:spChg>
        <pc:spChg chg="add mod">
          <ac:chgData name="FuZe Liu" userId="61e9612f6637ce6b" providerId="LiveId" clId="{979B906A-58BD-4CA1-8373-C392BEB5C3F3}" dt="2026-09-15T15:27:14.517" v="5911" actId="1076"/>
          <ac:spMkLst>
            <pc:docMk/>
            <pc:sldMk cId="2760590485" sldId="2007581060"/>
            <ac:spMk id="265" creationId="{258DCC6F-565E-DAD9-6AC6-86910C8DD495}"/>
          </ac:spMkLst>
        </pc:spChg>
        <pc:spChg chg="add mod">
          <ac:chgData name="FuZe Liu" userId="61e9612f6637ce6b" providerId="LiveId" clId="{979B906A-58BD-4CA1-8373-C392BEB5C3F3}" dt="2026-09-15T15:27:45.537" v="5916" actId="1076"/>
          <ac:spMkLst>
            <pc:docMk/>
            <pc:sldMk cId="2760590485" sldId="2007581060"/>
            <ac:spMk id="267" creationId="{6BAA3CF2-3115-63D1-B3DD-6CAF9AD8CF58}"/>
          </ac:spMkLst>
        </pc:spChg>
        <pc:spChg chg="add mod">
          <ac:chgData name="FuZe Liu" userId="61e9612f6637ce6b" providerId="LiveId" clId="{979B906A-58BD-4CA1-8373-C392BEB5C3F3}" dt="2026-09-15T15:30:32.892" v="5939" actId="1076"/>
          <ac:spMkLst>
            <pc:docMk/>
            <pc:sldMk cId="2760590485" sldId="2007581060"/>
            <ac:spMk id="269" creationId="{B510D774-360D-8785-CD95-E999A195097A}"/>
          </ac:spMkLst>
        </pc:spChg>
        <pc:spChg chg="add del mod">
          <ac:chgData name="FuZe Liu" userId="61e9612f6637ce6b" providerId="LiveId" clId="{979B906A-58BD-4CA1-8373-C392BEB5C3F3}" dt="2026-09-15T15:30:28.916" v="5936" actId="22"/>
          <ac:spMkLst>
            <pc:docMk/>
            <pc:sldMk cId="2760590485" sldId="2007581060"/>
            <ac:spMk id="273" creationId="{3714F773-D230-8984-16FD-D9AB49A926F5}"/>
          </ac:spMkLst>
        </pc:spChg>
        <pc:spChg chg="add del mod">
          <ac:chgData name="FuZe Liu" userId="61e9612f6637ce6b" providerId="LiveId" clId="{979B906A-58BD-4CA1-8373-C392BEB5C3F3}" dt="2026-09-15T15:32:41.838" v="5948" actId="478"/>
          <ac:spMkLst>
            <pc:docMk/>
            <pc:sldMk cId="2760590485" sldId="2007581060"/>
            <ac:spMk id="276" creationId="{80C34377-6672-3789-0B41-44AD2B73DAF4}"/>
          </ac:spMkLst>
        </pc:spChg>
        <pc:spChg chg="add mod">
          <ac:chgData name="FuZe Liu" userId="61e9612f6637ce6b" providerId="LiveId" clId="{979B906A-58BD-4CA1-8373-C392BEB5C3F3}" dt="2026-09-15T15:36:49.737" v="5956" actId="1076"/>
          <ac:spMkLst>
            <pc:docMk/>
            <pc:sldMk cId="2760590485" sldId="2007581060"/>
            <ac:spMk id="278" creationId="{4259E23F-3EC9-ABC2-1334-EB45AEFC0BE0}"/>
          </ac:spMkLst>
        </pc:spChg>
        <pc:grpChg chg="mod ord">
          <ac:chgData name="FuZe Liu" userId="61e9612f6637ce6b" providerId="LiveId" clId="{979B906A-58BD-4CA1-8373-C392BEB5C3F3}" dt="2026-09-15T15:32:39.166" v="5947" actId="166"/>
          <ac:grpSpMkLst>
            <pc:docMk/>
            <pc:sldMk cId="2760590485" sldId="2007581060"/>
            <ac:grpSpMk id="15" creationId="{98F322DA-A300-3091-F4FB-6588C7919C65}"/>
          </ac:grpSpMkLst>
        </pc:grpChg>
        <pc:grpChg chg="del">
          <ac:chgData name="FuZe Liu" userId="61e9612f6637ce6b" providerId="LiveId" clId="{979B906A-58BD-4CA1-8373-C392BEB5C3F3}" dt="2026-09-15T15:12:25.483" v="5784" actId="478"/>
          <ac:grpSpMkLst>
            <pc:docMk/>
            <pc:sldMk cId="2760590485" sldId="2007581060"/>
            <ac:grpSpMk id="18" creationId="{F781BD18-8251-325F-7345-558A2AA73A72}"/>
          </ac:grpSpMkLst>
        </pc:grpChg>
        <pc:grpChg chg="del mod">
          <ac:chgData name="FuZe Liu" userId="61e9612f6637ce6b" providerId="LiveId" clId="{979B906A-58BD-4CA1-8373-C392BEB5C3F3}" dt="2026-09-15T15:14:36.139" v="5807" actId="478"/>
          <ac:grpSpMkLst>
            <pc:docMk/>
            <pc:sldMk cId="2760590485" sldId="2007581060"/>
            <ac:grpSpMk id="23" creationId="{9E8BA10D-3473-49EC-8894-C5A114D2C38C}"/>
          </ac:grpSpMkLst>
        </pc:grpChg>
        <pc:grpChg chg="del mod">
          <ac:chgData name="FuZe Liu" userId="61e9612f6637ce6b" providerId="LiveId" clId="{979B906A-58BD-4CA1-8373-C392BEB5C3F3}" dt="2026-09-15T15:14:20.064" v="5804" actId="478"/>
          <ac:grpSpMkLst>
            <pc:docMk/>
            <pc:sldMk cId="2760590485" sldId="2007581060"/>
            <ac:grpSpMk id="69" creationId="{AAF4FFF2-5BCE-D06C-FDDB-E4B0B8FB65BB}"/>
          </ac:grpSpMkLst>
        </pc:grpChg>
        <pc:grpChg chg="del">
          <ac:chgData name="FuZe Liu" userId="61e9612f6637ce6b" providerId="LiveId" clId="{979B906A-58BD-4CA1-8373-C392BEB5C3F3}" dt="2026-09-15T15:14:07.527" v="5800" actId="478"/>
          <ac:grpSpMkLst>
            <pc:docMk/>
            <pc:sldMk cId="2760590485" sldId="2007581060"/>
            <ac:grpSpMk id="70" creationId="{81A40D4A-F1BB-1DD3-B136-373FD2561C6D}"/>
          </ac:grpSpMkLst>
        </pc:grpChg>
        <pc:grpChg chg="del">
          <ac:chgData name="FuZe Liu" userId="61e9612f6637ce6b" providerId="LiveId" clId="{979B906A-58BD-4CA1-8373-C392BEB5C3F3}" dt="2026-09-15T15:14:01.649" v="5797" actId="478"/>
          <ac:grpSpMkLst>
            <pc:docMk/>
            <pc:sldMk cId="2760590485" sldId="2007581060"/>
            <ac:grpSpMk id="71" creationId="{DA256FF5-F03F-262A-4284-2447343DDA55}"/>
          </ac:grpSpMkLst>
        </pc:grpChg>
        <pc:grpChg chg="del">
          <ac:chgData name="FuZe Liu" userId="61e9612f6637ce6b" providerId="LiveId" clId="{979B906A-58BD-4CA1-8373-C392BEB5C3F3}" dt="2026-09-15T15:14:13.574" v="5803" actId="478"/>
          <ac:grpSpMkLst>
            <pc:docMk/>
            <pc:sldMk cId="2760590485" sldId="2007581060"/>
            <ac:grpSpMk id="73" creationId="{4170061E-BF81-18E9-9752-14B6702DB2C3}"/>
          </ac:grpSpMkLst>
        </pc:grpChg>
        <pc:grpChg chg="del topLvl">
          <ac:chgData name="FuZe Liu" userId="61e9612f6637ce6b" providerId="LiveId" clId="{979B906A-58BD-4CA1-8373-C392BEB5C3F3}" dt="2026-09-15T15:15:49.193" v="5823" actId="478"/>
          <ac:grpSpMkLst>
            <pc:docMk/>
            <pc:sldMk cId="2760590485" sldId="2007581060"/>
            <ac:grpSpMk id="76" creationId="{A57439C5-EDDC-F35B-C5C4-32DBC404902A}"/>
          </ac:grpSpMkLst>
        </pc:grpChg>
        <pc:grpChg chg="mod">
          <ac:chgData name="FuZe Liu" userId="61e9612f6637ce6b" providerId="LiveId" clId="{979B906A-58BD-4CA1-8373-C392BEB5C3F3}" dt="2026-09-15T15:13:05.665" v="5791" actId="1076"/>
          <ac:grpSpMkLst>
            <pc:docMk/>
            <pc:sldMk cId="2760590485" sldId="2007581060"/>
            <ac:grpSpMk id="92" creationId="{C889FAFB-D1A0-2ABD-9571-D44C338AA0AB}"/>
          </ac:grpSpMkLst>
        </pc:grpChg>
        <pc:grpChg chg="mod">
          <ac:chgData name="FuZe Liu" userId="61e9612f6637ce6b" providerId="LiveId" clId="{979B906A-58BD-4CA1-8373-C392BEB5C3F3}" dt="2026-09-15T15:22:18.657" v="5883" actId="1076"/>
          <ac:grpSpMkLst>
            <pc:docMk/>
            <pc:sldMk cId="2760590485" sldId="2007581060"/>
            <ac:grpSpMk id="93" creationId="{5CC1F98B-7375-64F6-4ADB-01DEA529F7FA}"/>
          </ac:grpSpMkLst>
        </pc:grpChg>
        <pc:grpChg chg="del mod">
          <ac:chgData name="FuZe Liu" userId="61e9612f6637ce6b" providerId="LiveId" clId="{979B906A-58BD-4CA1-8373-C392BEB5C3F3}" dt="2026-09-15T15:18:14.273" v="5855" actId="478"/>
          <ac:grpSpMkLst>
            <pc:docMk/>
            <pc:sldMk cId="2760590485" sldId="2007581060"/>
            <ac:grpSpMk id="94" creationId="{FFBC4BAE-CDAC-7513-1DEA-A3B5D56223DD}"/>
          </ac:grpSpMkLst>
        </pc:grpChg>
        <pc:grpChg chg="del">
          <ac:chgData name="FuZe Liu" userId="61e9612f6637ce6b" providerId="LiveId" clId="{979B906A-58BD-4CA1-8373-C392BEB5C3F3}" dt="2026-09-15T15:13:59.257" v="5796" actId="478"/>
          <ac:grpSpMkLst>
            <pc:docMk/>
            <pc:sldMk cId="2760590485" sldId="2007581060"/>
            <ac:grpSpMk id="95" creationId="{F20D929A-EAEA-A434-4E4E-0375DF8CF352}"/>
          </ac:grpSpMkLst>
        </pc:grpChg>
        <pc:grpChg chg="del">
          <ac:chgData name="FuZe Liu" userId="61e9612f6637ce6b" providerId="LiveId" clId="{979B906A-58BD-4CA1-8373-C392BEB5C3F3}" dt="2026-09-15T15:13:55.399" v="5795" actId="478"/>
          <ac:grpSpMkLst>
            <pc:docMk/>
            <pc:sldMk cId="2760590485" sldId="2007581060"/>
            <ac:grpSpMk id="96" creationId="{83D75882-4173-0262-B343-F5B4F93DF04A}"/>
          </ac:grpSpMkLst>
        </pc:grpChg>
        <pc:grpChg chg="add del mod">
          <ac:chgData name="FuZe Liu" userId="61e9612f6637ce6b" providerId="LiveId" clId="{979B906A-58BD-4CA1-8373-C392BEB5C3F3}" dt="2026-09-15T15:15:51.364" v="5824" actId="478"/>
          <ac:grpSpMkLst>
            <pc:docMk/>
            <pc:sldMk cId="2760590485" sldId="2007581060"/>
            <ac:grpSpMk id="121" creationId="{19A096D4-0352-AB2B-4BF0-9CC388E76C4D}"/>
          </ac:grpSpMkLst>
        </pc:grpChg>
        <pc:grpChg chg="mod">
          <ac:chgData name="FuZe Liu" userId="61e9612f6637ce6b" providerId="LiveId" clId="{979B906A-58BD-4CA1-8373-C392BEB5C3F3}" dt="2026-09-15T15:15:43.382" v="5820" actId="571"/>
          <ac:grpSpMkLst>
            <pc:docMk/>
            <pc:sldMk cId="2760590485" sldId="2007581060"/>
            <ac:grpSpMk id="125" creationId="{F694B490-0E2C-2C37-67C3-2E350726024A}"/>
          </ac:grpSpMkLst>
        </pc:grpChg>
        <pc:grpChg chg="mod">
          <ac:chgData name="FuZe Liu" userId="61e9612f6637ce6b" providerId="LiveId" clId="{979B906A-58BD-4CA1-8373-C392BEB5C3F3}" dt="2026-09-15T15:15:43.382" v="5820" actId="571"/>
          <ac:grpSpMkLst>
            <pc:docMk/>
            <pc:sldMk cId="2760590485" sldId="2007581060"/>
            <ac:grpSpMk id="126" creationId="{7FA9133A-E0E4-17C6-ED67-542648827DC2}"/>
          </ac:grpSpMkLst>
        </pc:grpChg>
        <pc:grpChg chg="mod">
          <ac:chgData name="FuZe Liu" userId="61e9612f6637ce6b" providerId="LiveId" clId="{979B906A-58BD-4CA1-8373-C392BEB5C3F3}" dt="2026-09-15T15:15:43.382" v="5820" actId="571"/>
          <ac:grpSpMkLst>
            <pc:docMk/>
            <pc:sldMk cId="2760590485" sldId="2007581060"/>
            <ac:grpSpMk id="127" creationId="{A5983225-A3E2-1E54-61D8-6D346E45F111}"/>
          </ac:grpSpMkLst>
        </pc:grpChg>
        <pc:grpChg chg="add del mod">
          <ac:chgData name="FuZe Liu" userId="61e9612f6637ce6b" providerId="LiveId" clId="{979B906A-58BD-4CA1-8373-C392BEB5C3F3}" dt="2026-09-15T15:15:46.850" v="5822" actId="478"/>
          <ac:grpSpMkLst>
            <pc:docMk/>
            <pc:sldMk cId="2760590485" sldId="2007581060"/>
            <ac:grpSpMk id="132" creationId="{66A7078D-B821-3183-189A-F7076D6A8DA4}"/>
          </ac:grpSpMkLst>
        </pc:grpChg>
        <pc:grpChg chg="mod">
          <ac:chgData name="FuZe Liu" userId="61e9612f6637ce6b" providerId="LiveId" clId="{979B906A-58BD-4CA1-8373-C392BEB5C3F3}" dt="2026-09-15T15:15:45.911" v="5821" actId="571"/>
          <ac:grpSpMkLst>
            <pc:docMk/>
            <pc:sldMk cId="2760590485" sldId="2007581060"/>
            <ac:grpSpMk id="134" creationId="{94178021-9C66-976F-38A0-D027E6F12AE7}"/>
          </ac:grpSpMkLst>
        </pc:grpChg>
        <pc:grpChg chg="mod">
          <ac:chgData name="FuZe Liu" userId="61e9612f6637ce6b" providerId="LiveId" clId="{979B906A-58BD-4CA1-8373-C392BEB5C3F3}" dt="2026-09-15T15:15:45.911" v="5821" actId="571"/>
          <ac:grpSpMkLst>
            <pc:docMk/>
            <pc:sldMk cId="2760590485" sldId="2007581060"/>
            <ac:grpSpMk id="137" creationId="{B3720D8B-50A3-2C61-8468-830BCD6EFD86}"/>
          </ac:grpSpMkLst>
        </pc:grpChg>
        <pc:grpChg chg="mod">
          <ac:chgData name="FuZe Liu" userId="61e9612f6637ce6b" providerId="LiveId" clId="{979B906A-58BD-4CA1-8373-C392BEB5C3F3}" dt="2026-09-15T15:15:45.911" v="5821" actId="571"/>
          <ac:grpSpMkLst>
            <pc:docMk/>
            <pc:sldMk cId="2760590485" sldId="2007581060"/>
            <ac:grpSpMk id="138" creationId="{EAE38936-0664-9E59-D9BB-2C4D49A1E05A}"/>
          </ac:grpSpMkLst>
        </pc:grpChg>
        <pc:grpChg chg="add mod">
          <ac:chgData name="FuZe Liu" userId="61e9612f6637ce6b" providerId="LiveId" clId="{979B906A-58BD-4CA1-8373-C392BEB5C3F3}" dt="2026-09-15T15:16:12.562" v="5829" actId="571"/>
          <ac:grpSpMkLst>
            <pc:docMk/>
            <pc:sldMk cId="2760590485" sldId="2007581060"/>
            <ac:grpSpMk id="146" creationId="{A5FBD2DA-7FE4-6CDF-4114-0CC7E031B411}"/>
          </ac:grpSpMkLst>
        </pc:grpChg>
        <pc:grpChg chg="mod">
          <ac:chgData name="FuZe Liu" userId="61e9612f6637ce6b" providerId="LiveId" clId="{979B906A-58BD-4CA1-8373-C392BEB5C3F3}" dt="2026-09-15T15:16:12.562" v="5829" actId="571"/>
          <ac:grpSpMkLst>
            <pc:docMk/>
            <pc:sldMk cId="2760590485" sldId="2007581060"/>
            <ac:grpSpMk id="152" creationId="{D2AB2377-1A9A-D3DC-78B9-6E9A2F06AE25}"/>
          </ac:grpSpMkLst>
        </pc:grpChg>
        <pc:grpChg chg="add del mod">
          <ac:chgData name="FuZe Liu" userId="61e9612f6637ce6b" providerId="LiveId" clId="{979B906A-58BD-4CA1-8373-C392BEB5C3F3}" dt="2026-09-15T15:16:32.978" v="5834" actId="478"/>
          <ac:grpSpMkLst>
            <pc:docMk/>
            <pc:sldMk cId="2760590485" sldId="2007581060"/>
            <ac:grpSpMk id="157" creationId="{C3719CF0-B08D-12CA-69E6-C6ACC798223F}"/>
          </ac:grpSpMkLst>
        </pc:grpChg>
        <pc:grpChg chg="mod">
          <ac:chgData name="FuZe Liu" userId="61e9612f6637ce6b" providerId="LiveId" clId="{979B906A-58BD-4CA1-8373-C392BEB5C3F3}" dt="2026-09-15T15:16:24.283" v="5830" actId="571"/>
          <ac:grpSpMkLst>
            <pc:docMk/>
            <pc:sldMk cId="2760590485" sldId="2007581060"/>
            <ac:grpSpMk id="159" creationId="{A745A1C9-E541-43DA-9349-FAE5F0540F61}"/>
          </ac:grpSpMkLst>
        </pc:grpChg>
        <pc:grpChg chg="mod">
          <ac:chgData name="FuZe Liu" userId="61e9612f6637ce6b" providerId="LiveId" clId="{979B906A-58BD-4CA1-8373-C392BEB5C3F3}" dt="2026-09-15T15:16:24.283" v="5830" actId="571"/>
          <ac:grpSpMkLst>
            <pc:docMk/>
            <pc:sldMk cId="2760590485" sldId="2007581060"/>
            <ac:grpSpMk id="162" creationId="{5A594FB0-F9C5-242C-2A80-F3D846FFD7A0}"/>
          </ac:grpSpMkLst>
        </pc:grpChg>
        <pc:grpChg chg="mod">
          <ac:chgData name="FuZe Liu" userId="61e9612f6637ce6b" providerId="LiveId" clId="{979B906A-58BD-4CA1-8373-C392BEB5C3F3}" dt="2026-09-15T15:16:24.283" v="5830" actId="571"/>
          <ac:grpSpMkLst>
            <pc:docMk/>
            <pc:sldMk cId="2760590485" sldId="2007581060"/>
            <ac:grpSpMk id="163" creationId="{5BD459B4-12DF-F1C8-5962-886867901FCA}"/>
          </ac:grpSpMkLst>
        </pc:grpChg>
        <pc:grpChg chg="add del mod">
          <ac:chgData name="FuZe Liu" userId="61e9612f6637ce6b" providerId="LiveId" clId="{979B906A-58BD-4CA1-8373-C392BEB5C3F3}" dt="2026-09-15T15:16:30.158" v="5833" actId="478"/>
          <ac:grpSpMkLst>
            <pc:docMk/>
            <pc:sldMk cId="2760590485" sldId="2007581060"/>
            <ac:grpSpMk id="168" creationId="{077F56E5-2438-04D8-00F5-C2AEAAF6923A}"/>
          </ac:grpSpMkLst>
        </pc:grpChg>
        <pc:grpChg chg="mod">
          <ac:chgData name="FuZe Liu" userId="61e9612f6637ce6b" providerId="LiveId" clId="{979B906A-58BD-4CA1-8373-C392BEB5C3F3}" dt="2026-09-15T15:16:28.812" v="5831" actId="571"/>
          <ac:grpSpMkLst>
            <pc:docMk/>
            <pc:sldMk cId="2760590485" sldId="2007581060"/>
            <ac:grpSpMk id="170" creationId="{C612F198-140A-5B6E-AE62-A72096AA5DCE}"/>
          </ac:grpSpMkLst>
        </pc:grpChg>
        <pc:grpChg chg="mod">
          <ac:chgData name="FuZe Liu" userId="61e9612f6637ce6b" providerId="LiveId" clId="{979B906A-58BD-4CA1-8373-C392BEB5C3F3}" dt="2026-09-15T15:16:28.812" v="5831" actId="571"/>
          <ac:grpSpMkLst>
            <pc:docMk/>
            <pc:sldMk cId="2760590485" sldId="2007581060"/>
            <ac:grpSpMk id="172" creationId="{416D552A-C933-FB98-643C-77BB057593AE}"/>
          </ac:grpSpMkLst>
        </pc:grpChg>
        <pc:grpChg chg="mod">
          <ac:chgData name="FuZe Liu" userId="61e9612f6637ce6b" providerId="LiveId" clId="{979B906A-58BD-4CA1-8373-C392BEB5C3F3}" dt="2026-09-15T15:16:28.812" v="5831" actId="571"/>
          <ac:grpSpMkLst>
            <pc:docMk/>
            <pc:sldMk cId="2760590485" sldId="2007581060"/>
            <ac:grpSpMk id="174" creationId="{19EBEFDB-FBC3-8BE9-BB16-2027C906C422}"/>
          </ac:grpSpMkLst>
        </pc:grpChg>
        <pc:grpChg chg="add del mod">
          <ac:chgData name="FuZe Liu" userId="61e9612f6637ce6b" providerId="LiveId" clId="{979B906A-58BD-4CA1-8373-C392BEB5C3F3}" dt="2026-09-15T15:17:34.622" v="5846" actId="478"/>
          <ac:grpSpMkLst>
            <pc:docMk/>
            <pc:sldMk cId="2760590485" sldId="2007581060"/>
            <ac:grpSpMk id="179" creationId="{41B21863-83EE-11E7-4F43-BE00537735ED}"/>
          </ac:grpSpMkLst>
        </pc:grpChg>
        <pc:grpChg chg="mod">
          <ac:chgData name="FuZe Liu" userId="61e9612f6637ce6b" providerId="LiveId" clId="{979B906A-58BD-4CA1-8373-C392BEB5C3F3}" dt="2026-09-15T15:17:00.763" v="5839" actId="571"/>
          <ac:grpSpMkLst>
            <pc:docMk/>
            <pc:sldMk cId="2760590485" sldId="2007581060"/>
            <ac:grpSpMk id="181" creationId="{B05010EA-8111-F8AE-2F55-544BE55C9223}"/>
          </ac:grpSpMkLst>
        </pc:grpChg>
        <pc:grpChg chg="mod">
          <ac:chgData name="FuZe Liu" userId="61e9612f6637ce6b" providerId="LiveId" clId="{979B906A-58BD-4CA1-8373-C392BEB5C3F3}" dt="2026-09-15T15:17:00.763" v="5839" actId="571"/>
          <ac:grpSpMkLst>
            <pc:docMk/>
            <pc:sldMk cId="2760590485" sldId="2007581060"/>
            <ac:grpSpMk id="183" creationId="{2F77DF4A-E82B-AADC-D063-EB54EAAFDFA3}"/>
          </ac:grpSpMkLst>
        </pc:grpChg>
        <pc:grpChg chg="mod">
          <ac:chgData name="FuZe Liu" userId="61e9612f6637ce6b" providerId="LiveId" clId="{979B906A-58BD-4CA1-8373-C392BEB5C3F3}" dt="2026-09-15T15:17:00.763" v="5839" actId="571"/>
          <ac:grpSpMkLst>
            <pc:docMk/>
            <pc:sldMk cId="2760590485" sldId="2007581060"/>
            <ac:grpSpMk id="185" creationId="{8E268272-C020-D8D3-04BA-2FC92C8FC659}"/>
          </ac:grpSpMkLst>
        </pc:grpChg>
        <pc:grpChg chg="add del mod">
          <ac:chgData name="FuZe Liu" userId="61e9612f6637ce6b" providerId="LiveId" clId="{979B906A-58BD-4CA1-8373-C392BEB5C3F3}" dt="2026-09-15T15:17:11.992" v="5841" actId="478"/>
          <ac:grpSpMkLst>
            <pc:docMk/>
            <pc:sldMk cId="2760590485" sldId="2007581060"/>
            <ac:grpSpMk id="190" creationId="{12112DB9-8B11-0254-32A1-C0858D3A8D52}"/>
          </ac:grpSpMkLst>
        </pc:grpChg>
        <pc:grpChg chg="mod">
          <ac:chgData name="FuZe Liu" userId="61e9612f6637ce6b" providerId="LiveId" clId="{979B906A-58BD-4CA1-8373-C392BEB5C3F3}" dt="2026-09-15T15:17:10.253" v="5840" actId="571"/>
          <ac:grpSpMkLst>
            <pc:docMk/>
            <pc:sldMk cId="2760590485" sldId="2007581060"/>
            <ac:grpSpMk id="192" creationId="{DA453C65-7B8F-6EA0-F095-1E12BDF5FD5F}"/>
          </ac:grpSpMkLst>
        </pc:grpChg>
        <pc:grpChg chg="mod">
          <ac:chgData name="FuZe Liu" userId="61e9612f6637ce6b" providerId="LiveId" clId="{979B906A-58BD-4CA1-8373-C392BEB5C3F3}" dt="2026-09-15T15:17:10.253" v="5840" actId="571"/>
          <ac:grpSpMkLst>
            <pc:docMk/>
            <pc:sldMk cId="2760590485" sldId="2007581060"/>
            <ac:grpSpMk id="194" creationId="{659560DF-8085-23F6-9755-E79400E5DB1B}"/>
          </ac:grpSpMkLst>
        </pc:grpChg>
        <pc:grpChg chg="mod">
          <ac:chgData name="FuZe Liu" userId="61e9612f6637ce6b" providerId="LiveId" clId="{979B906A-58BD-4CA1-8373-C392BEB5C3F3}" dt="2026-09-15T15:17:10.253" v="5840" actId="571"/>
          <ac:grpSpMkLst>
            <pc:docMk/>
            <pc:sldMk cId="2760590485" sldId="2007581060"/>
            <ac:grpSpMk id="196" creationId="{63786291-EE47-4F8C-F940-7F985FC7C83F}"/>
          </ac:grpSpMkLst>
        </pc:grpChg>
        <pc:grpChg chg="add del mod">
          <ac:chgData name="FuZe Liu" userId="61e9612f6637ce6b" providerId="LiveId" clId="{979B906A-58BD-4CA1-8373-C392BEB5C3F3}" dt="2026-09-15T15:20:49.200" v="5872" actId="478"/>
          <ac:grpSpMkLst>
            <pc:docMk/>
            <pc:sldMk cId="2760590485" sldId="2007581060"/>
            <ac:grpSpMk id="201" creationId="{5ADDFCDF-C2BC-85F4-3397-7D05F8654956}"/>
          </ac:grpSpMkLst>
        </pc:grpChg>
        <pc:grpChg chg="mod">
          <ac:chgData name="FuZe Liu" userId="61e9612f6637ce6b" providerId="LiveId" clId="{979B906A-58BD-4CA1-8373-C392BEB5C3F3}" dt="2026-09-15T15:17:53.573" v="5849" actId="571"/>
          <ac:grpSpMkLst>
            <pc:docMk/>
            <pc:sldMk cId="2760590485" sldId="2007581060"/>
            <ac:grpSpMk id="203" creationId="{2C75F14A-5397-B44B-61B8-A5FF1C7E8E39}"/>
          </ac:grpSpMkLst>
        </pc:grpChg>
        <pc:grpChg chg="mod">
          <ac:chgData name="FuZe Liu" userId="61e9612f6637ce6b" providerId="LiveId" clId="{979B906A-58BD-4CA1-8373-C392BEB5C3F3}" dt="2026-09-15T15:17:53.573" v="5849" actId="571"/>
          <ac:grpSpMkLst>
            <pc:docMk/>
            <pc:sldMk cId="2760590485" sldId="2007581060"/>
            <ac:grpSpMk id="205" creationId="{78987B22-213F-3801-BA48-30690F5C53A1}"/>
          </ac:grpSpMkLst>
        </pc:grpChg>
        <pc:grpChg chg="mod">
          <ac:chgData name="FuZe Liu" userId="61e9612f6637ce6b" providerId="LiveId" clId="{979B906A-58BD-4CA1-8373-C392BEB5C3F3}" dt="2026-09-15T15:17:53.573" v="5849" actId="571"/>
          <ac:grpSpMkLst>
            <pc:docMk/>
            <pc:sldMk cId="2760590485" sldId="2007581060"/>
            <ac:grpSpMk id="207" creationId="{62AAA121-32B0-BF19-CA7B-29B3D93A5C5F}"/>
          </ac:grpSpMkLst>
        </pc:grpChg>
        <pc:grpChg chg="add del mod">
          <ac:chgData name="FuZe Liu" userId="61e9612f6637ce6b" providerId="LiveId" clId="{979B906A-58BD-4CA1-8373-C392BEB5C3F3}" dt="2026-09-15T15:20:46.856" v="5871" actId="478"/>
          <ac:grpSpMkLst>
            <pc:docMk/>
            <pc:sldMk cId="2760590485" sldId="2007581060"/>
            <ac:grpSpMk id="212" creationId="{C560AE86-3A59-BAD8-822E-C385BA45A147}"/>
          </ac:grpSpMkLst>
        </pc:grpChg>
        <pc:grpChg chg="mod">
          <ac:chgData name="FuZe Liu" userId="61e9612f6637ce6b" providerId="LiveId" clId="{979B906A-58BD-4CA1-8373-C392BEB5C3F3}" dt="2026-09-15T15:18:01.133" v="5850" actId="571"/>
          <ac:grpSpMkLst>
            <pc:docMk/>
            <pc:sldMk cId="2760590485" sldId="2007581060"/>
            <ac:grpSpMk id="214" creationId="{81956565-5D05-884A-3884-D46F6A300B4C}"/>
          </ac:grpSpMkLst>
        </pc:grpChg>
        <pc:grpChg chg="mod">
          <ac:chgData name="FuZe Liu" userId="61e9612f6637ce6b" providerId="LiveId" clId="{979B906A-58BD-4CA1-8373-C392BEB5C3F3}" dt="2026-09-15T15:18:01.133" v="5850" actId="571"/>
          <ac:grpSpMkLst>
            <pc:docMk/>
            <pc:sldMk cId="2760590485" sldId="2007581060"/>
            <ac:grpSpMk id="216" creationId="{45942B2C-37CC-A8BA-36B4-8CFD3381E648}"/>
          </ac:grpSpMkLst>
        </pc:grpChg>
        <pc:grpChg chg="mod">
          <ac:chgData name="FuZe Liu" userId="61e9612f6637ce6b" providerId="LiveId" clId="{979B906A-58BD-4CA1-8373-C392BEB5C3F3}" dt="2026-09-15T15:18:01.133" v="5850" actId="571"/>
          <ac:grpSpMkLst>
            <pc:docMk/>
            <pc:sldMk cId="2760590485" sldId="2007581060"/>
            <ac:grpSpMk id="217" creationId="{F9D51B9A-1E62-B652-C647-33FA026742EB}"/>
          </ac:grpSpMkLst>
        </pc:grpChg>
        <pc:grpChg chg="add del mod">
          <ac:chgData name="FuZe Liu" userId="61e9612f6637ce6b" providerId="LiveId" clId="{979B906A-58BD-4CA1-8373-C392BEB5C3F3}" dt="2026-09-15T15:23:51.066" v="5893" actId="478"/>
          <ac:grpSpMkLst>
            <pc:docMk/>
            <pc:sldMk cId="2760590485" sldId="2007581060"/>
            <ac:grpSpMk id="225" creationId="{DA30DB49-ABFC-0822-A48D-C38DD40150B1}"/>
          </ac:grpSpMkLst>
        </pc:grpChg>
        <pc:grpChg chg="mod">
          <ac:chgData name="FuZe Liu" userId="61e9612f6637ce6b" providerId="LiveId" clId="{979B906A-58BD-4CA1-8373-C392BEB5C3F3}" dt="2026-09-15T15:23:49.701" v="5892" actId="571"/>
          <ac:grpSpMkLst>
            <pc:docMk/>
            <pc:sldMk cId="2760590485" sldId="2007581060"/>
            <ac:grpSpMk id="229" creationId="{97C41994-10C6-8667-A1DD-24E04B08B3B9}"/>
          </ac:grpSpMkLst>
        </pc:grpChg>
        <pc:grpChg chg="mod">
          <ac:chgData name="FuZe Liu" userId="61e9612f6637ce6b" providerId="LiveId" clId="{979B906A-58BD-4CA1-8373-C392BEB5C3F3}" dt="2026-09-15T15:23:49.701" v="5892" actId="571"/>
          <ac:grpSpMkLst>
            <pc:docMk/>
            <pc:sldMk cId="2760590485" sldId="2007581060"/>
            <ac:grpSpMk id="230" creationId="{0FC17DF5-D1E0-C8EB-3B77-45FD85193592}"/>
          </ac:grpSpMkLst>
        </pc:grpChg>
        <pc:grpChg chg="add mod">
          <ac:chgData name="FuZe Liu" userId="61e9612f6637ce6b" providerId="LiveId" clId="{979B906A-58BD-4CA1-8373-C392BEB5C3F3}" dt="2026-09-15T15:23:59.464" v="5894" actId="571"/>
          <ac:grpSpMkLst>
            <pc:docMk/>
            <pc:sldMk cId="2760590485" sldId="2007581060"/>
            <ac:grpSpMk id="237" creationId="{F70C2D4A-FF7E-C26B-D148-602A3A457E7C}"/>
          </ac:grpSpMkLst>
        </pc:grpChg>
        <pc:grpChg chg="mod">
          <ac:chgData name="FuZe Liu" userId="61e9612f6637ce6b" providerId="LiveId" clId="{979B906A-58BD-4CA1-8373-C392BEB5C3F3}" dt="2026-09-15T15:23:59.464" v="5894" actId="571"/>
          <ac:grpSpMkLst>
            <pc:docMk/>
            <pc:sldMk cId="2760590485" sldId="2007581060"/>
            <ac:grpSpMk id="239" creationId="{513DDF0F-B59A-8AC7-16B1-D3B9A4B4E338}"/>
          </ac:grpSpMkLst>
        </pc:grpChg>
        <pc:grpChg chg="mod">
          <ac:chgData name="FuZe Liu" userId="61e9612f6637ce6b" providerId="LiveId" clId="{979B906A-58BD-4CA1-8373-C392BEB5C3F3}" dt="2026-09-15T15:23:59.464" v="5894" actId="571"/>
          <ac:grpSpMkLst>
            <pc:docMk/>
            <pc:sldMk cId="2760590485" sldId="2007581060"/>
            <ac:grpSpMk id="241" creationId="{99AC2863-35D8-9679-44D6-249F048A6C24}"/>
          </ac:grpSpMkLst>
        </pc:grpChg>
        <pc:grpChg chg="mod">
          <ac:chgData name="FuZe Liu" userId="61e9612f6637ce6b" providerId="LiveId" clId="{979B906A-58BD-4CA1-8373-C392BEB5C3F3}" dt="2026-09-15T15:24:04.720" v="5895" actId="571"/>
          <ac:grpSpMkLst>
            <pc:docMk/>
            <pc:sldMk cId="2760590485" sldId="2007581060"/>
            <ac:grpSpMk id="251" creationId="{610EDCA0-9C6D-56F8-1213-CC777BC5A199}"/>
          </ac:grpSpMkLst>
        </pc:grpChg>
        <pc:grpChg chg="mod">
          <ac:chgData name="FuZe Liu" userId="61e9612f6637ce6b" providerId="LiveId" clId="{979B906A-58BD-4CA1-8373-C392BEB5C3F3}" dt="2026-09-15T15:24:04.720" v="5895" actId="571"/>
          <ac:grpSpMkLst>
            <pc:docMk/>
            <pc:sldMk cId="2760590485" sldId="2007581060"/>
            <ac:grpSpMk id="253" creationId="{C41A00EE-7E23-D271-A3A9-7B671B365887}"/>
          </ac:grpSpMkLst>
        </pc:grpChg>
        <pc:grpChg chg="mod">
          <ac:chgData name="FuZe Liu" userId="61e9612f6637ce6b" providerId="LiveId" clId="{979B906A-58BD-4CA1-8373-C392BEB5C3F3}" dt="2026-09-15T15:24:04.720" v="5895" actId="571"/>
          <ac:grpSpMkLst>
            <pc:docMk/>
            <pc:sldMk cId="2760590485" sldId="2007581060"/>
            <ac:grpSpMk id="255" creationId="{E0D443C6-707C-1375-34FC-982546F8A659}"/>
          </ac:grpSpMkLst>
        </pc:grpChg>
        <pc:picChg chg="del">
          <ac:chgData name="FuZe Liu" userId="61e9612f6637ce6b" providerId="LiveId" clId="{979B906A-58BD-4CA1-8373-C392BEB5C3F3}" dt="2026-09-15T15:14:11.738" v="5802" actId="478"/>
          <ac:picMkLst>
            <pc:docMk/>
            <pc:sldMk cId="2760590485" sldId="2007581060"/>
            <ac:picMk id="82" creationId="{106DB25F-335B-1DAB-F373-B9AD0FDB544E}"/>
          </ac:picMkLst>
        </pc:picChg>
        <pc:picChg chg="add del mod">
          <ac:chgData name="FuZe Liu" userId="61e9612f6637ce6b" providerId="LiveId" clId="{979B906A-58BD-4CA1-8373-C392BEB5C3F3}" dt="2026-09-15T15:30:28.916" v="5936" actId="22"/>
          <ac:picMkLst>
            <pc:docMk/>
            <pc:sldMk cId="2760590485" sldId="2007581060"/>
            <ac:picMk id="271" creationId="{A23E3861-317A-7C56-3F30-D248B3691A91}"/>
          </ac:picMkLst>
        </pc:picChg>
        <pc:picChg chg="add del mod">
          <ac:chgData name="FuZe Liu" userId="61e9612f6637ce6b" providerId="LiveId" clId="{979B906A-58BD-4CA1-8373-C392BEB5C3F3}" dt="2026-09-15T15:30:28.916" v="5936" actId="22"/>
          <ac:picMkLst>
            <pc:docMk/>
            <pc:sldMk cId="2760590485" sldId="2007581060"/>
            <ac:picMk id="275" creationId="{80939458-B0B5-1AC1-C632-82524CC84862}"/>
          </ac:picMkLst>
        </pc:picChg>
        <pc:picChg chg="add mod">
          <ac:chgData name="FuZe Liu" userId="61e9612f6637ce6b" providerId="LiveId" clId="{979B906A-58BD-4CA1-8373-C392BEB5C3F3}" dt="2026-09-15T15:35:51.452" v="5949"/>
          <ac:picMkLst>
            <pc:docMk/>
            <pc:sldMk cId="2760590485" sldId="2007581060"/>
            <ac:picMk id="277" creationId="{D666ED7E-31C1-6709-8CA5-FEC63B8EC532}"/>
          </ac:picMkLst>
        </pc:picChg>
      </pc:sldChg>
      <pc:sldChg chg="addSp delSp modSp add mod ord modAnim">
        <pc:chgData name="FuZe Liu" userId="61e9612f6637ce6b" providerId="LiveId" clId="{979B906A-58BD-4CA1-8373-C392BEB5C3F3}" dt="2026-09-15T16:00:05.380" v="6228"/>
        <pc:sldMkLst>
          <pc:docMk/>
          <pc:sldMk cId="2827265352" sldId="2007581061"/>
        </pc:sldMkLst>
        <pc:spChg chg="mod">
          <ac:chgData name="FuZe Liu" userId="61e9612f6637ce6b" providerId="LiveId" clId="{979B906A-58BD-4CA1-8373-C392BEB5C3F3}" dt="2026-09-15T15:38:06.529" v="5992" actId="20577"/>
          <ac:spMkLst>
            <pc:docMk/>
            <pc:sldMk cId="2827265352" sldId="2007581061"/>
            <ac:spMk id="5" creationId="{4BEAF8C2-868B-B73C-9A69-C8331859E745}"/>
          </ac:spMkLst>
        </pc:spChg>
        <pc:spChg chg="mod">
          <ac:chgData name="FuZe Liu" userId="61e9612f6637ce6b" providerId="LiveId" clId="{979B906A-58BD-4CA1-8373-C392BEB5C3F3}" dt="2026-09-15T15:40:34.711" v="5995" actId="207"/>
          <ac:spMkLst>
            <pc:docMk/>
            <pc:sldMk cId="2827265352" sldId="2007581061"/>
            <ac:spMk id="9" creationId="{0AC0348B-3D97-BE53-53A9-ACEA99F9FE31}"/>
          </ac:spMkLst>
        </pc:spChg>
        <pc:spChg chg="add mod">
          <ac:chgData name="FuZe Liu" userId="61e9612f6637ce6b" providerId="LiveId" clId="{979B906A-58BD-4CA1-8373-C392BEB5C3F3}" dt="2026-09-15T15:56:10.099" v="6194" actId="1076"/>
          <ac:spMkLst>
            <pc:docMk/>
            <pc:sldMk cId="2827265352" sldId="2007581061"/>
            <ac:spMk id="10" creationId="{5414B0AC-E520-666A-2C5F-CBB35551B916}"/>
          </ac:spMkLst>
        </pc:spChg>
        <pc:spChg chg="add del mod">
          <ac:chgData name="FuZe Liu" userId="61e9612f6637ce6b" providerId="LiveId" clId="{979B906A-58BD-4CA1-8373-C392BEB5C3F3}" dt="2026-09-15T15:50:02.489" v="6086" actId="478"/>
          <ac:spMkLst>
            <pc:docMk/>
            <pc:sldMk cId="2827265352" sldId="2007581061"/>
            <ac:spMk id="11" creationId="{8137BF85-0A4E-387E-50FE-131B99588FFE}"/>
          </ac:spMkLst>
        </pc:spChg>
        <pc:spChg chg="add del mod">
          <ac:chgData name="FuZe Liu" userId="61e9612f6637ce6b" providerId="LiveId" clId="{979B906A-58BD-4CA1-8373-C392BEB5C3F3}" dt="2026-09-15T15:50:00.852" v="6085" actId="478"/>
          <ac:spMkLst>
            <pc:docMk/>
            <pc:sldMk cId="2827265352" sldId="2007581061"/>
            <ac:spMk id="12" creationId="{609276C2-3EB2-DAD3-36E6-77A30FD37893}"/>
          </ac:spMkLst>
        </pc:spChg>
        <pc:spChg chg="del mod">
          <ac:chgData name="FuZe Liu" userId="61e9612f6637ce6b" providerId="LiveId" clId="{979B906A-58BD-4CA1-8373-C392BEB5C3F3}" dt="2026-09-15T15:49:59.378" v="6084" actId="478"/>
          <ac:spMkLst>
            <pc:docMk/>
            <pc:sldMk cId="2827265352" sldId="2007581061"/>
            <ac:spMk id="13" creationId="{C9310D7D-31C4-B1CE-F1F8-8E45883E90E8}"/>
          </ac:spMkLst>
        </pc:spChg>
        <pc:spChg chg="del mod">
          <ac:chgData name="FuZe Liu" userId="61e9612f6637ce6b" providerId="LiveId" clId="{979B906A-58BD-4CA1-8373-C392BEB5C3F3}" dt="2026-09-15T15:49:55.878" v="6081" actId="478"/>
          <ac:spMkLst>
            <pc:docMk/>
            <pc:sldMk cId="2827265352" sldId="2007581061"/>
            <ac:spMk id="14" creationId="{284F723F-B719-0FD1-9CDD-95E64E44AA65}"/>
          </ac:spMkLst>
        </pc:spChg>
        <pc:spChg chg="add del mod">
          <ac:chgData name="FuZe Liu" userId="61e9612f6637ce6b" providerId="LiveId" clId="{979B906A-58BD-4CA1-8373-C392BEB5C3F3}" dt="2026-09-15T15:49:54.449" v="6080" actId="478"/>
          <ac:spMkLst>
            <pc:docMk/>
            <pc:sldMk cId="2827265352" sldId="2007581061"/>
            <ac:spMk id="17" creationId="{9D994702-221B-E921-8A07-3C12C887D369}"/>
          </ac:spMkLst>
        </pc:spChg>
        <pc:spChg chg="del mod">
          <ac:chgData name="FuZe Liu" userId="61e9612f6637ce6b" providerId="LiveId" clId="{979B906A-58BD-4CA1-8373-C392BEB5C3F3}" dt="2026-09-15T15:49:58.146" v="6083" actId="478"/>
          <ac:spMkLst>
            <pc:docMk/>
            <pc:sldMk cId="2827265352" sldId="2007581061"/>
            <ac:spMk id="18" creationId="{F050E6BD-2533-69DB-5FF0-0442E9C20A28}"/>
          </ac:spMkLst>
        </pc:spChg>
        <pc:spChg chg="del mod">
          <ac:chgData name="FuZe Liu" userId="61e9612f6637ce6b" providerId="LiveId" clId="{979B906A-58BD-4CA1-8373-C392BEB5C3F3}" dt="2026-09-15T15:49:57.107" v="6082" actId="478"/>
          <ac:spMkLst>
            <pc:docMk/>
            <pc:sldMk cId="2827265352" sldId="2007581061"/>
            <ac:spMk id="20" creationId="{F0064B34-B41A-0858-278A-6A3730DB24C8}"/>
          </ac:spMkLst>
        </pc:spChg>
        <pc:spChg chg="mod">
          <ac:chgData name="FuZe Liu" userId="61e9612f6637ce6b" providerId="LiveId" clId="{979B906A-58BD-4CA1-8373-C392BEB5C3F3}" dt="2026-09-15T15:47:07.435" v="6024" actId="1076"/>
          <ac:spMkLst>
            <pc:docMk/>
            <pc:sldMk cId="2827265352" sldId="2007581061"/>
            <ac:spMk id="21" creationId="{F0FB2C54-99DD-67A3-6AB4-84813B6146A3}"/>
          </ac:spMkLst>
        </pc:spChg>
        <pc:spChg chg="del">
          <ac:chgData name="FuZe Liu" userId="61e9612f6637ce6b" providerId="LiveId" clId="{979B906A-58BD-4CA1-8373-C392BEB5C3F3}" dt="2026-09-15T15:48:16.816" v="6032" actId="478"/>
          <ac:spMkLst>
            <pc:docMk/>
            <pc:sldMk cId="2827265352" sldId="2007581061"/>
            <ac:spMk id="26" creationId="{EC4270CA-C0C3-ACC0-C6B8-4C5E68506F24}"/>
          </ac:spMkLst>
        </pc:spChg>
        <pc:spChg chg="del">
          <ac:chgData name="FuZe Liu" userId="61e9612f6637ce6b" providerId="LiveId" clId="{979B906A-58BD-4CA1-8373-C392BEB5C3F3}" dt="2026-09-15T15:48:19.999" v="6033" actId="478"/>
          <ac:spMkLst>
            <pc:docMk/>
            <pc:sldMk cId="2827265352" sldId="2007581061"/>
            <ac:spMk id="27" creationId="{5A58D0D0-5557-2FC8-B14F-82A4AE190F25}"/>
          </ac:spMkLst>
        </pc:spChg>
        <pc:spChg chg="del mod topLvl">
          <ac:chgData name="FuZe Liu" userId="61e9612f6637ce6b" providerId="LiveId" clId="{979B906A-58BD-4CA1-8373-C392BEB5C3F3}" dt="2026-09-15T15:48:46.539" v="6037" actId="478"/>
          <ac:spMkLst>
            <pc:docMk/>
            <pc:sldMk cId="2827265352" sldId="2007581061"/>
            <ac:spMk id="28" creationId="{15B17B0E-24A8-37AE-933B-9FC722B1DF3C}"/>
          </ac:spMkLst>
        </pc:spChg>
        <pc:spChg chg="del mod">
          <ac:chgData name="FuZe Liu" userId="61e9612f6637ce6b" providerId="LiveId" clId="{979B906A-58BD-4CA1-8373-C392BEB5C3F3}" dt="2026-09-15T15:48:45.185" v="6036" actId="478"/>
          <ac:spMkLst>
            <pc:docMk/>
            <pc:sldMk cId="2827265352" sldId="2007581061"/>
            <ac:spMk id="29" creationId="{A56BF817-695C-6822-D910-816373A0617E}"/>
          </ac:spMkLst>
        </pc:spChg>
        <pc:spChg chg="mod">
          <ac:chgData name="FuZe Liu" userId="61e9612f6637ce6b" providerId="LiveId" clId="{979B906A-58BD-4CA1-8373-C392BEB5C3F3}" dt="2026-09-15T15:48:42.764" v="6035" actId="14100"/>
          <ac:spMkLst>
            <pc:docMk/>
            <pc:sldMk cId="2827265352" sldId="2007581061"/>
            <ac:spMk id="30" creationId="{EF391E04-3721-8CC2-9EC8-A5D656A22A63}"/>
          </ac:spMkLst>
        </pc:spChg>
        <pc:spChg chg="mod">
          <ac:chgData name="FuZe Liu" userId="61e9612f6637ce6b" providerId="LiveId" clId="{979B906A-58BD-4CA1-8373-C392BEB5C3F3}" dt="2026-09-15T15:48:50.863" v="6039" actId="20577"/>
          <ac:spMkLst>
            <pc:docMk/>
            <pc:sldMk cId="2827265352" sldId="2007581061"/>
            <ac:spMk id="31" creationId="{9892C8B0-B416-9D7B-571B-CA8F81082C87}"/>
          </ac:spMkLst>
        </pc:spChg>
        <pc:spChg chg="del">
          <ac:chgData name="FuZe Liu" userId="61e9612f6637ce6b" providerId="LiveId" clId="{979B906A-58BD-4CA1-8373-C392BEB5C3F3}" dt="2026-09-15T15:47:27.843" v="6025" actId="478"/>
          <ac:spMkLst>
            <pc:docMk/>
            <pc:sldMk cId="2827265352" sldId="2007581061"/>
            <ac:spMk id="64" creationId="{A543C3C8-A740-0907-0E4B-810AF2D6790C}"/>
          </ac:spMkLst>
        </pc:spChg>
        <pc:spChg chg="del">
          <ac:chgData name="FuZe Liu" userId="61e9612f6637ce6b" providerId="LiveId" clId="{979B906A-58BD-4CA1-8373-C392BEB5C3F3}" dt="2026-09-15T15:47:27.843" v="6025" actId="478"/>
          <ac:spMkLst>
            <pc:docMk/>
            <pc:sldMk cId="2827265352" sldId="2007581061"/>
            <ac:spMk id="82" creationId="{7840D477-AF40-1E0B-40D0-7080FD136589}"/>
          </ac:spMkLst>
        </pc:spChg>
        <pc:spChg chg="add mod">
          <ac:chgData name="FuZe Liu" userId="61e9612f6637ce6b" providerId="LiveId" clId="{979B906A-58BD-4CA1-8373-C392BEB5C3F3}" dt="2026-09-15T15:38:33.527" v="5994"/>
          <ac:spMkLst>
            <pc:docMk/>
            <pc:sldMk cId="2827265352" sldId="2007581061"/>
            <ac:spMk id="83" creationId="{AB038D76-6C37-3B37-B798-ECBB48C117FB}"/>
          </ac:spMkLst>
        </pc:spChg>
        <pc:spChg chg="del">
          <ac:chgData name="FuZe Liu" userId="61e9612f6637ce6b" providerId="LiveId" clId="{979B906A-58BD-4CA1-8373-C392BEB5C3F3}" dt="2026-09-15T15:47:27.843" v="6025" actId="478"/>
          <ac:spMkLst>
            <pc:docMk/>
            <pc:sldMk cId="2827265352" sldId="2007581061"/>
            <ac:spMk id="87" creationId="{B1631232-3EFC-45FD-6C53-1DAFA7A43E87}"/>
          </ac:spMkLst>
        </pc:spChg>
        <pc:spChg chg="del">
          <ac:chgData name="FuZe Liu" userId="61e9612f6637ce6b" providerId="LiveId" clId="{979B906A-58BD-4CA1-8373-C392BEB5C3F3}" dt="2026-09-15T15:47:27.843" v="6025" actId="478"/>
          <ac:spMkLst>
            <pc:docMk/>
            <pc:sldMk cId="2827265352" sldId="2007581061"/>
            <ac:spMk id="88" creationId="{6169A1AE-4B3E-F389-3821-D943AF2379BD}"/>
          </ac:spMkLst>
        </pc:spChg>
        <pc:spChg chg="del">
          <ac:chgData name="FuZe Liu" userId="61e9612f6637ce6b" providerId="LiveId" clId="{979B906A-58BD-4CA1-8373-C392BEB5C3F3}" dt="2026-09-15T15:47:27.843" v="6025" actId="478"/>
          <ac:spMkLst>
            <pc:docMk/>
            <pc:sldMk cId="2827265352" sldId="2007581061"/>
            <ac:spMk id="89" creationId="{386A254A-51E7-1BC7-AE59-21C47F4CB316}"/>
          </ac:spMkLst>
        </pc:spChg>
        <pc:spChg chg="add mod ord">
          <ac:chgData name="FuZe Liu" userId="61e9612f6637ce6b" providerId="LiveId" clId="{979B906A-58BD-4CA1-8373-C392BEB5C3F3}" dt="2026-09-15T15:43:26.738" v="6017" actId="1076"/>
          <ac:spMkLst>
            <pc:docMk/>
            <pc:sldMk cId="2827265352" sldId="2007581061"/>
            <ac:spMk id="102" creationId="{AFD78224-C28C-E4BC-C7D3-E951619949E7}"/>
          </ac:spMkLst>
        </pc:spChg>
        <pc:spChg chg="add del mod">
          <ac:chgData name="FuZe Liu" userId="61e9612f6637ce6b" providerId="LiveId" clId="{979B906A-58BD-4CA1-8373-C392BEB5C3F3}" dt="2026-09-15T15:42:56.692" v="6008" actId="478"/>
          <ac:spMkLst>
            <pc:docMk/>
            <pc:sldMk cId="2827265352" sldId="2007581061"/>
            <ac:spMk id="104" creationId="{4E6A2531-BA5D-6CEF-98A1-D5925F74BE88}"/>
          </ac:spMkLst>
        </pc:spChg>
        <pc:spChg chg="add">
          <ac:chgData name="FuZe Liu" userId="61e9612f6637ce6b" providerId="LiveId" clId="{979B906A-58BD-4CA1-8373-C392BEB5C3F3}" dt="2026-09-15T15:43:06.050" v="6011" actId="22"/>
          <ac:spMkLst>
            <pc:docMk/>
            <pc:sldMk cId="2827265352" sldId="2007581061"/>
            <ac:spMk id="106" creationId="{EB2AB8FC-CF44-DA3E-68FD-EE38E2BA62A9}"/>
          </ac:spMkLst>
        </pc:spChg>
        <pc:spChg chg="del">
          <ac:chgData name="FuZe Liu" userId="61e9612f6637ce6b" providerId="LiveId" clId="{979B906A-58BD-4CA1-8373-C392BEB5C3F3}" dt="2026-09-15T15:38:10.076" v="5993" actId="478"/>
          <ac:spMkLst>
            <pc:docMk/>
            <pc:sldMk cId="2827265352" sldId="2007581061"/>
            <ac:spMk id="108" creationId="{FE7F671F-82E4-086F-12C2-5019AA22B283}"/>
          </ac:spMkLst>
        </pc:spChg>
        <pc:spChg chg="add mod">
          <ac:chgData name="FuZe Liu" userId="61e9612f6637ce6b" providerId="LiveId" clId="{979B906A-58BD-4CA1-8373-C392BEB5C3F3}" dt="2026-09-15T15:56:10.099" v="6194" actId="1076"/>
          <ac:spMkLst>
            <pc:docMk/>
            <pc:sldMk cId="2827265352" sldId="2007581061"/>
            <ac:spMk id="119" creationId="{7FE4D817-82A5-577B-BFC2-EB09F52C5DDD}"/>
          </ac:spMkLst>
        </pc:spChg>
        <pc:spChg chg="del">
          <ac:chgData name="FuZe Liu" userId="61e9612f6637ce6b" providerId="LiveId" clId="{979B906A-58BD-4CA1-8373-C392BEB5C3F3}" dt="2026-09-15T15:38:10.076" v="5993" actId="478"/>
          <ac:spMkLst>
            <pc:docMk/>
            <pc:sldMk cId="2827265352" sldId="2007581061"/>
            <ac:spMk id="120" creationId="{9877D674-FC60-F964-558D-255F76A7ED89}"/>
          </ac:spMkLst>
        </pc:spChg>
        <pc:spChg chg="add mod">
          <ac:chgData name="FuZe Liu" userId="61e9612f6637ce6b" providerId="LiveId" clId="{979B906A-58BD-4CA1-8373-C392BEB5C3F3}" dt="2026-09-15T15:56:10.099" v="6194" actId="1076"/>
          <ac:spMkLst>
            <pc:docMk/>
            <pc:sldMk cId="2827265352" sldId="2007581061"/>
            <ac:spMk id="122" creationId="{C1830ED0-9A8B-CEB8-A282-1D3983CC5B06}"/>
          </ac:spMkLst>
        </pc:spChg>
        <pc:spChg chg="add mod">
          <ac:chgData name="FuZe Liu" userId="61e9612f6637ce6b" providerId="LiveId" clId="{979B906A-58BD-4CA1-8373-C392BEB5C3F3}" dt="2026-09-15T15:56:10.099" v="6194" actId="1076"/>
          <ac:spMkLst>
            <pc:docMk/>
            <pc:sldMk cId="2827265352" sldId="2007581061"/>
            <ac:spMk id="123" creationId="{7A5A2226-20F2-A90B-F039-90184B1D49A9}"/>
          </ac:spMkLst>
        </pc:spChg>
        <pc:spChg chg="mod">
          <ac:chgData name="FuZe Liu" userId="61e9612f6637ce6b" providerId="LiveId" clId="{979B906A-58BD-4CA1-8373-C392BEB5C3F3}" dt="2026-09-15T15:52:54.048" v="6110" actId="571"/>
          <ac:spMkLst>
            <pc:docMk/>
            <pc:sldMk cId="2827265352" sldId="2007581061"/>
            <ac:spMk id="125" creationId="{24B55352-79E7-8996-84D9-060DE86EE32C}"/>
          </ac:spMkLst>
        </pc:spChg>
        <pc:spChg chg="mod">
          <ac:chgData name="FuZe Liu" userId="61e9612f6637ce6b" providerId="LiveId" clId="{979B906A-58BD-4CA1-8373-C392BEB5C3F3}" dt="2026-09-15T15:52:54.048" v="6110" actId="571"/>
          <ac:spMkLst>
            <pc:docMk/>
            <pc:sldMk cId="2827265352" sldId="2007581061"/>
            <ac:spMk id="126" creationId="{6DED87ED-FBAB-016A-6378-97248A5906F6}"/>
          </ac:spMkLst>
        </pc:spChg>
        <pc:spChg chg="add mod">
          <ac:chgData name="FuZe Liu" userId="61e9612f6637ce6b" providerId="LiveId" clId="{979B906A-58BD-4CA1-8373-C392BEB5C3F3}" dt="2026-09-15T15:56:10.099" v="6194" actId="1076"/>
          <ac:spMkLst>
            <pc:docMk/>
            <pc:sldMk cId="2827265352" sldId="2007581061"/>
            <ac:spMk id="127" creationId="{8926D042-DBF2-9364-1C8F-98C53AF23433}"/>
          </ac:spMkLst>
        </pc:spChg>
        <pc:spChg chg="del">
          <ac:chgData name="FuZe Liu" userId="61e9612f6637ce6b" providerId="LiveId" clId="{979B906A-58BD-4CA1-8373-C392BEB5C3F3}" dt="2026-09-15T15:38:10.076" v="5993" actId="478"/>
          <ac:spMkLst>
            <pc:docMk/>
            <pc:sldMk cId="2827265352" sldId="2007581061"/>
            <ac:spMk id="224" creationId="{FE69E6EA-8C5E-39F1-97B0-638640CBE503}"/>
          </ac:spMkLst>
        </pc:spChg>
        <pc:spChg chg="del">
          <ac:chgData name="FuZe Liu" userId="61e9612f6637ce6b" providerId="LiveId" clId="{979B906A-58BD-4CA1-8373-C392BEB5C3F3}" dt="2026-09-15T15:43:03.670" v="6010" actId="478"/>
          <ac:spMkLst>
            <pc:docMk/>
            <pc:sldMk cId="2827265352" sldId="2007581061"/>
            <ac:spMk id="225" creationId="{8632EC93-6E6B-BFC5-24FB-26F709308679}"/>
          </ac:spMkLst>
        </pc:spChg>
        <pc:spChg chg="del mod">
          <ac:chgData name="FuZe Liu" userId="61e9612f6637ce6b" providerId="LiveId" clId="{979B906A-58BD-4CA1-8373-C392BEB5C3F3}" dt="2026-09-15T15:47:35.029" v="6027" actId="478"/>
          <ac:spMkLst>
            <pc:docMk/>
            <pc:sldMk cId="2827265352" sldId="2007581061"/>
            <ac:spMk id="226" creationId="{B743FBB1-C69E-A80D-7D3C-CD7032E0324F}"/>
          </ac:spMkLst>
        </pc:spChg>
        <pc:spChg chg="del">
          <ac:chgData name="FuZe Liu" userId="61e9612f6637ce6b" providerId="LiveId" clId="{979B906A-58BD-4CA1-8373-C392BEB5C3F3}" dt="2026-09-15T15:47:27.843" v="6025" actId="478"/>
          <ac:spMkLst>
            <pc:docMk/>
            <pc:sldMk cId="2827265352" sldId="2007581061"/>
            <ac:spMk id="234" creationId="{5EECF791-D7F2-C154-9128-3D7E2B20644F}"/>
          </ac:spMkLst>
        </pc:spChg>
        <pc:spChg chg="del">
          <ac:chgData name="FuZe Liu" userId="61e9612f6637ce6b" providerId="LiveId" clId="{979B906A-58BD-4CA1-8373-C392BEB5C3F3}" dt="2026-09-15T15:47:27.843" v="6025" actId="478"/>
          <ac:spMkLst>
            <pc:docMk/>
            <pc:sldMk cId="2827265352" sldId="2007581061"/>
            <ac:spMk id="235" creationId="{36EC0A1D-E621-1E7D-A795-AE98B64391F1}"/>
          </ac:spMkLst>
        </pc:spChg>
        <pc:spChg chg="del">
          <ac:chgData name="FuZe Liu" userId="61e9612f6637ce6b" providerId="LiveId" clId="{979B906A-58BD-4CA1-8373-C392BEB5C3F3}" dt="2026-09-15T15:38:10.076" v="5993" actId="478"/>
          <ac:spMkLst>
            <pc:docMk/>
            <pc:sldMk cId="2827265352" sldId="2007581061"/>
            <ac:spMk id="248" creationId="{7C4E8991-86DA-649F-CBB8-B52D971F73B0}"/>
          </ac:spMkLst>
        </pc:spChg>
        <pc:spChg chg="del">
          <ac:chgData name="FuZe Liu" userId="61e9612f6637ce6b" providerId="LiveId" clId="{979B906A-58BD-4CA1-8373-C392BEB5C3F3}" dt="2026-09-15T15:38:10.076" v="5993" actId="478"/>
          <ac:spMkLst>
            <pc:docMk/>
            <pc:sldMk cId="2827265352" sldId="2007581061"/>
            <ac:spMk id="260" creationId="{DA67AEBD-9EB2-CE71-6E1F-2B32E0FC3470}"/>
          </ac:spMkLst>
        </pc:spChg>
        <pc:spChg chg="add del mod">
          <ac:chgData name="FuZe Liu" userId="61e9612f6637ce6b" providerId="LiveId" clId="{979B906A-58BD-4CA1-8373-C392BEB5C3F3}" dt="2026-09-15T15:47:27.843" v="6025" actId="478"/>
          <ac:spMkLst>
            <pc:docMk/>
            <pc:sldMk cId="2827265352" sldId="2007581061"/>
            <ac:spMk id="262" creationId="{936227DC-9891-E8AF-E57E-2DD96A6C12D9}"/>
          </ac:spMkLst>
        </pc:spChg>
        <pc:spChg chg="del">
          <ac:chgData name="FuZe Liu" userId="61e9612f6637ce6b" providerId="LiveId" clId="{979B906A-58BD-4CA1-8373-C392BEB5C3F3}" dt="2026-09-15T15:38:10.076" v="5993" actId="478"/>
          <ac:spMkLst>
            <pc:docMk/>
            <pc:sldMk cId="2827265352" sldId="2007581061"/>
            <ac:spMk id="263" creationId="{D685F79A-3AC7-77FB-6A18-9043DA593670}"/>
          </ac:spMkLst>
        </pc:spChg>
        <pc:spChg chg="del">
          <ac:chgData name="FuZe Liu" userId="61e9612f6637ce6b" providerId="LiveId" clId="{979B906A-58BD-4CA1-8373-C392BEB5C3F3}" dt="2026-09-15T15:47:27.843" v="6025" actId="478"/>
          <ac:spMkLst>
            <pc:docMk/>
            <pc:sldMk cId="2827265352" sldId="2007581061"/>
            <ac:spMk id="264" creationId="{FC98380A-162C-815A-8FDF-BFA384FEFB4B}"/>
          </ac:spMkLst>
        </pc:spChg>
        <pc:spChg chg="del">
          <ac:chgData name="FuZe Liu" userId="61e9612f6637ce6b" providerId="LiveId" clId="{979B906A-58BD-4CA1-8373-C392BEB5C3F3}" dt="2026-09-15T15:38:10.076" v="5993" actId="478"/>
          <ac:spMkLst>
            <pc:docMk/>
            <pc:sldMk cId="2827265352" sldId="2007581061"/>
            <ac:spMk id="265" creationId="{306CA09A-18E5-9266-C309-362CA7069255}"/>
          </ac:spMkLst>
        </pc:spChg>
        <pc:spChg chg="del">
          <ac:chgData name="FuZe Liu" userId="61e9612f6637ce6b" providerId="LiveId" clId="{979B906A-58BD-4CA1-8373-C392BEB5C3F3}" dt="2026-09-15T15:38:10.076" v="5993" actId="478"/>
          <ac:spMkLst>
            <pc:docMk/>
            <pc:sldMk cId="2827265352" sldId="2007581061"/>
            <ac:spMk id="267" creationId="{8B7D9FD5-3E01-1DB4-A877-361261785E44}"/>
          </ac:spMkLst>
        </pc:spChg>
        <pc:spChg chg="del">
          <ac:chgData name="FuZe Liu" userId="61e9612f6637ce6b" providerId="LiveId" clId="{979B906A-58BD-4CA1-8373-C392BEB5C3F3}" dt="2026-09-15T15:47:27.843" v="6025" actId="478"/>
          <ac:spMkLst>
            <pc:docMk/>
            <pc:sldMk cId="2827265352" sldId="2007581061"/>
            <ac:spMk id="268" creationId="{2CCC3D86-2EB3-E235-DA7F-CC3559BE53BC}"/>
          </ac:spMkLst>
        </pc:spChg>
        <pc:spChg chg="del">
          <ac:chgData name="FuZe Liu" userId="61e9612f6637ce6b" providerId="LiveId" clId="{979B906A-58BD-4CA1-8373-C392BEB5C3F3}" dt="2026-09-15T15:38:10.076" v="5993" actId="478"/>
          <ac:spMkLst>
            <pc:docMk/>
            <pc:sldMk cId="2827265352" sldId="2007581061"/>
            <ac:spMk id="269" creationId="{B1DAB6FD-4DC1-8936-B566-41FF29911F69}"/>
          </ac:spMkLst>
        </pc:spChg>
        <pc:spChg chg="add mod">
          <ac:chgData name="FuZe Liu" userId="61e9612f6637ce6b" providerId="LiveId" clId="{979B906A-58BD-4CA1-8373-C392BEB5C3F3}" dt="2026-09-15T15:38:33.527" v="5994"/>
          <ac:spMkLst>
            <pc:docMk/>
            <pc:sldMk cId="2827265352" sldId="2007581061"/>
            <ac:spMk id="273" creationId="{E4F30843-78D6-DB9A-7BF1-5D2950D04488}"/>
          </ac:spMkLst>
        </pc:spChg>
        <pc:spChg chg="add mod">
          <ac:chgData name="FuZe Liu" userId="61e9612f6637ce6b" providerId="LiveId" clId="{979B906A-58BD-4CA1-8373-C392BEB5C3F3}" dt="2026-09-15T15:38:33.527" v="5994"/>
          <ac:spMkLst>
            <pc:docMk/>
            <pc:sldMk cId="2827265352" sldId="2007581061"/>
            <ac:spMk id="274" creationId="{E4CC5CDD-86A3-7C87-2D8F-CF56CBE53670}"/>
          </ac:spMkLst>
        </pc:spChg>
        <pc:spChg chg="del">
          <ac:chgData name="FuZe Liu" userId="61e9612f6637ce6b" providerId="LiveId" clId="{979B906A-58BD-4CA1-8373-C392BEB5C3F3}" dt="2026-09-15T15:38:10.076" v="5993" actId="478"/>
          <ac:spMkLst>
            <pc:docMk/>
            <pc:sldMk cId="2827265352" sldId="2007581061"/>
            <ac:spMk id="278" creationId="{F89DC82B-7C27-14F5-EE14-AC3040AE610E}"/>
          </ac:spMkLst>
        </pc:spChg>
        <pc:spChg chg="add mod">
          <ac:chgData name="FuZe Liu" userId="61e9612f6637ce6b" providerId="LiveId" clId="{979B906A-58BD-4CA1-8373-C392BEB5C3F3}" dt="2026-09-15T15:38:33.527" v="5994"/>
          <ac:spMkLst>
            <pc:docMk/>
            <pc:sldMk cId="2827265352" sldId="2007581061"/>
            <ac:spMk id="284" creationId="{3397A656-A9A4-C961-E1E0-8A65073173A5}"/>
          </ac:spMkLst>
        </pc:spChg>
        <pc:spChg chg="add del mod">
          <ac:chgData name="FuZe Liu" userId="61e9612f6637ce6b" providerId="LiveId" clId="{979B906A-58BD-4CA1-8373-C392BEB5C3F3}" dt="2026-09-15T15:54:17.050" v="6151" actId="478"/>
          <ac:spMkLst>
            <pc:docMk/>
            <pc:sldMk cId="2827265352" sldId="2007581061"/>
            <ac:spMk id="288" creationId="{FAEFAFAB-6B5B-FDCE-EB50-E19292E6DB4B}"/>
          </ac:spMkLst>
        </pc:spChg>
        <pc:spChg chg="add mod">
          <ac:chgData name="FuZe Liu" userId="61e9612f6637ce6b" providerId="LiveId" clId="{979B906A-58BD-4CA1-8373-C392BEB5C3F3}" dt="2026-09-15T15:56:10.099" v="6194" actId="1076"/>
          <ac:spMkLst>
            <pc:docMk/>
            <pc:sldMk cId="2827265352" sldId="2007581061"/>
            <ac:spMk id="289" creationId="{FF815D5B-B4A6-5CE9-7F79-7611B5AC51C1}"/>
          </ac:spMkLst>
        </pc:spChg>
        <pc:spChg chg="mod">
          <ac:chgData name="FuZe Liu" userId="61e9612f6637ce6b" providerId="LiveId" clId="{979B906A-58BD-4CA1-8373-C392BEB5C3F3}" dt="2026-09-15T15:52:57.573" v="6111" actId="571"/>
          <ac:spMkLst>
            <pc:docMk/>
            <pc:sldMk cId="2827265352" sldId="2007581061"/>
            <ac:spMk id="291" creationId="{81CF5CEC-4042-E9D8-2C30-A2E4424484CB}"/>
          </ac:spMkLst>
        </pc:spChg>
        <pc:spChg chg="mod">
          <ac:chgData name="FuZe Liu" userId="61e9612f6637ce6b" providerId="LiveId" clId="{979B906A-58BD-4CA1-8373-C392BEB5C3F3}" dt="2026-09-15T15:52:57.573" v="6111" actId="571"/>
          <ac:spMkLst>
            <pc:docMk/>
            <pc:sldMk cId="2827265352" sldId="2007581061"/>
            <ac:spMk id="292" creationId="{1603B340-D6FB-6FD0-1A85-DAC8A6F5AA46}"/>
          </ac:spMkLst>
        </pc:spChg>
        <pc:spChg chg="add mod">
          <ac:chgData name="FuZe Liu" userId="61e9612f6637ce6b" providerId="LiveId" clId="{979B906A-58BD-4CA1-8373-C392BEB5C3F3}" dt="2026-09-15T15:56:10.099" v="6194" actId="1076"/>
          <ac:spMkLst>
            <pc:docMk/>
            <pc:sldMk cId="2827265352" sldId="2007581061"/>
            <ac:spMk id="293" creationId="{95668798-FE18-F169-3EEF-B9B367D8C0E2}"/>
          </ac:spMkLst>
        </pc:spChg>
        <pc:spChg chg="add del mod">
          <ac:chgData name="FuZe Liu" userId="61e9612f6637ce6b" providerId="LiveId" clId="{979B906A-58BD-4CA1-8373-C392BEB5C3F3}" dt="2026-09-15T15:55:36.686" v="6188" actId="478"/>
          <ac:spMkLst>
            <pc:docMk/>
            <pc:sldMk cId="2827265352" sldId="2007581061"/>
            <ac:spMk id="294" creationId="{8D19ED17-D26A-F364-8982-39CFD51A14DB}"/>
          </ac:spMkLst>
        </pc:spChg>
        <pc:spChg chg="add mod">
          <ac:chgData name="FuZe Liu" userId="61e9612f6637ce6b" providerId="LiveId" clId="{979B906A-58BD-4CA1-8373-C392BEB5C3F3}" dt="2026-09-15T15:56:10.099" v="6194" actId="1076"/>
          <ac:spMkLst>
            <pc:docMk/>
            <pc:sldMk cId="2827265352" sldId="2007581061"/>
            <ac:spMk id="296" creationId="{B9009B00-7F16-0B11-FCE2-BE3B44E75A24}"/>
          </ac:spMkLst>
        </pc:spChg>
        <pc:spChg chg="add del mod">
          <ac:chgData name="FuZe Liu" userId="61e9612f6637ce6b" providerId="LiveId" clId="{979B906A-58BD-4CA1-8373-C392BEB5C3F3}" dt="2026-09-15T15:55:01.261" v="6182" actId="478"/>
          <ac:spMkLst>
            <pc:docMk/>
            <pc:sldMk cId="2827265352" sldId="2007581061"/>
            <ac:spMk id="298" creationId="{B7476572-53DE-82D6-6213-46037F4E006D}"/>
          </ac:spMkLst>
        </pc:spChg>
        <pc:spChg chg="add mod">
          <ac:chgData name="FuZe Liu" userId="61e9612f6637ce6b" providerId="LiveId" clId="{979B906A-58BD-4CA1-8373-C392BEB5C3F3}" dt="2026-09-15T15:56:10.099" v="6194" actId="1076"/>
          <ac:spMkLst>
            <pc:docMk/>
            <pc:sldMk cId="2827265352" sldId="2007581061"/>
            <ac:spMk id="300" creationId="{83D7F80D-6366-BDA0-0D8A-1A52D77A63E8}"/>
          </ac:spMkLst>
        </pc:spChg>
        <pc:spChg chg="add mod ord">
          <ac:chgData name="FuZe Liu" userId="61e9612f6637ce6b" providerId="LiveId" clId="{979B906A-58BD-4CA1-8373-C392BEB5C3F3}" dt="2026-09-15T15:59:48.425" v="6225" actId="1076"/>
          <ac:spMkLst>
            <pc:docMk/>
            <pc:sldMk cId="2827265352" sldId="2007581061"/>
            <ac:spMk id="301" creationId="{C8AEA015-C259-2918-7266-0D9EB10949A0}"/>
          </ac:spMkLst>
        </pc:spChg>
        <pc:spChg chg="add mod">
          <ac:chgData name="FuZe Liu" userId="61e9612f6637ce6b" providerId="LiveId" clId="{979B906A-58BD-4CA1-8373-C392BEB5C3F3}" dt="2026-09-15T15:59:50.996" v="6226" actId="1076"/>
          <ac:spMkLst>
            <pc:docMk/>
            <pc:sldMk cId="2827265352" sldId="2007581061"/>
            <ac:spMk id="303" creationId="{7ADD6E6A-1C10-A07D-65BB-7B31B03E7113}"/>
          </ac:spMkLst>
        </pc:spChg>
        <pc:spChg chg="add mod">
          <ac:chgData name="FuZe Liu" userId="61e9612f6637ce6b" providerId="LiveId" clId="{979B906A-58BD-4CA1-8373-C392BEB5C3F3}" dt="2026-09-15T15:59:48.425" v="6225" actId="1076"/>
          <ac:spMkLst>
            <pc:docMk/>
            <pc:sldMk cId="2827265352" sldId="2007581061"/>
            <ac:spMk id="304" creationId="{B06C3E19-8345-27CA-A348-99088C849310}"/>
          </ac:spMkLst>
        </pc:spChg>
        <pc:grpChg chg="del mod">
          <ac:chgData name="FuZe Liu" userId="61e9612f6637ce6b" providerId="LiveId" clId="{979B906A-58BD-4CA1-8373-C392BEB5C3F3}" dt="2026-09-15T15:48:46.539" v="6037" actId="478"/>
          <ac:grpSpMkLst>
            <pc:docMk/>
            <pc:sldMk cId="2827265352" sldId="2007581061"/>
            <ac:grpSpMk id="22" creationId="{0FC60A95-EF20-E5FD-B314-AE024D4CF8D4}"/>
          </ac:grpSpMkLst>
        </pc:grpChg>
        <pc:grpChg chg="mod topLvl">
          <ac:chgData name="FuZe Liu" userId="61e9612f6637ce6b" providerId="LiveId" clId="{979B906A-58BD-4CA1-8373-C392BEB5C3F3}" dt="2026-09-15T15:52:26.676" v="6107" actId="1076"/>
          <ac:grpSpMkLst>
            <pc:docMk/>
            <pc:sldMk cId="2827265352" sldId="2007581061"/>
            <ac:grpSpMk id="23" creationId="{458F1FBC-8B6B-BFDE-80F9-2AF394538D90}"/>
          </ac:grpSpMkLst>
        </pc:grpChg>
        <pc:grpChg chg="del">
          <ac:chgData name="FuZe Liu" userId="61e9612f6637ce6b" providerId="LiveId" clId="{979B906A-58BD-4CA1-8373-C392BEB5C3F3}" dt="2026-09-15T15:48:45.185" v="6036" actId="478"/>
          <ac:grpSpMkLst>
            <pc:docMk/>
            <pc:sldMk cId="2827265352" sldId="2007581061"/>
            <ac:grpSpMk id="24" creationId="{244FC9C5-AF04-3232-AF9C-D26AD4F813EF}"/>
          </ac:grpSpMkLst>
        </pc:grpChg>
        <pc:grpChg chg="del">
          <ac:chgData name="FuZe Liu" userId="61e9612f6637ce6b" providerId="LiveId" clId="{979B906A-58BD-4CA1-8373-C392BEB5C3F3}" dt="2026-09-15T15:48:16.816" v="6032" actId="478"/>
          <ac:grpSpMkLst>
            <pc:docMk/>
            <pc:sldMk cId="2827265352" sldId="2007581061"/>
            <ac:grpSpMk id="25" creationId="{04A96051-BC0A-0AFD-CFC5-ACA8DB69F2F5}"/>
          </ac:grpSpMkLst>
        </pc:grpChg>
        <pc:grpChg chg="add mod">
          <ac:chgData name="FuZe Liu" userId="61e9612f6637ce6b" providerId="LiveId" clId="{979B906A-58BD-4CA1-8373-C392BEB5C3F3}" dt="2026-09-15T15:52:54.048" v="6110" actId="571"/>
          <ac:grpSpMkLst>
            <pc:docMk/>
            <pc:sldMk cId="2827265352" sldId="2007581061"/>
            <ac:grpSpMk id="124" creationId="{4462FDF6-D733-DED1-4EF6-8D935E59A283}"/>
          </ac:grpSpMkLst>
        </pc:grpChg>
        <pc:grpChg chg="add mod">
          <ac:chgData name="FuZe Liu" userId="61e9612f6637ce6b" providerId="LiveId" clId="{979B906A-58BD-4CA1-8373-C392BEB5C3F3}" dt="2026-09-15T15:56:10.099" v="6194" actId="1076"/>
          <ac:grpSpMkLst>
            <pc:docMk/>
            <pc:sldMk cId="2827265352" sldId="2007581061"/>
            <ac:grpSpMk id="290" creationId="{6F3AEDFE-FA2E-96F3-86B3-574313306451}"/>
          </ac:grpSpMkLst>
        </pc:grpChg>
        <pc:picChg chg="mod ord">
          <ac:chgData name="FuZe Liu" userId="61e9612f6637ce6b" providerId="LiveId" clId="{979B906A-58BD-4CA1-8373-C392BEB5C3F3}" dt="2026-09-15T15:52:01.380" v="6104" actId="14100"/>
          <ac:picMkLst>
            <pc:docMk/>
            <pc:sldMk cId="2827265352" sldId="2007581061"/>
            <ac:picMk id="2" creationId="{12A32A0E-B3AB-AD95-9871-16D81C8F9202}"/>
          </ac:picMkLst>
        </pc:picChg>
        <pc:picChg chg="mod">
          <ac:chgData name="FuZe Liu" userId="61e9612f6637ce6b" providerId="LiveId" clId="{979B906A-58BD-4CA1-8373-C392BEB5C3F3}" dt="2026-09-15T15:59:08.016" v="6215" actId="1076"/>
          <ac:picMkLst>
            <pc:docMk/>
            <pc:sldMk cId="2827265352" sldId="2007581061"/>
            <ac:picMk id="4" creationId="{3769A148-8092-C74A-8009-2710669B1C9A}"/>
          </ac:picMkLst>
        </pc:picChg>
        <pc:cxnChg chg="del mod">
          <ac:chgData name="FuZe Liu" userId="61e9612f6637ce6b" providerId="LiveId" clId="{979B906A-58BD-4CA1-8373-C392BEB5C3F3}" dt="2026-09-15T15:42:59.357" v="6009" actId="478"/>
          <ac:cxnSpMkLst>
            <pc:docMk/>
            <pc:sldMk cId="2827265352" sldId="2007581061"/>
            <ac:cxnSpMk id="227" creationId="{B55D930B-7321-FF33-6D35-B0FE468F2B93}"/>
          </ac:cxnSpMkLst>
        </pc:cxnChg>
      </pc:sldChg>
      <pc:sldMasterChg chg="del delSldLayout">
        <pc:chgData name="FuZe Liu" userId="61e9612f6637ce6b" providerId="LiveId" clId="{979B906A-58BD-4CA1-8373-C392BEB5C3F3}" dt="2026-09-15T15:59:58.636" v="6227" actId="47"/>
        <pc:sldMasterMkLst>
          <pc:docMk/>
          <pc:sldMasterMk cId="1542634999" sldId="2147483654"/>
        </pc:sldMasterMkLst>
        <pc:sldLayoutChg chg="del">
          <pc:chgData name="FuZe Liu" userId="61e9612f6637ce6b" providerId="LiveId" clId="{979B906A-58BD-4CA1-8373-C392BEB5C3F3}" dt="2026-09-15T15:59:58.636" v="6227" actId="47"/>
          <pc:sldLayoutMkLst>
            <pc:docMk/>
            <pc:sldMasterMk cId="1542634999" sldId="2147483654"/>
            <pc:sldLayoutMk cId="3997545043" sldId="214748365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158" name="Header Placeholder"/>
          <p:cNvSpPr>
            <a:spLocks noGrp="1"/>
          </p:cNvSpPr>
          <p:nvPr>
            <p:ph type="hdr" sz="quarter"/>
          </p:nvPr>
        </p:nvSpPr>
        <p:spPr>
          <a:prstGeom prst="rect">
            <a:avLst/>
          </a:prstGeom>
        </p:spPr>
        <p:txBody>
          <a:bodyPr/>
          <a:lstStyle/>
          <a:p>
            <a:endParaRPr/>
          </a:p>
        </p:txBody>
      </p:sp>
      <p:sp>
        <p:nvSpPr>
          <p:cNvPr id="1049159" name="Date Placeholder"/>
          <p:cNvSpPr>
            <a:spLocks noGrp="1"/>
          </p:cNvSpPr>
          <p:nvPr>
            <p:ph type="dt" sz="quarter" idx="1"/>
          </p:nvPr>
        </p:nvSpPr>
        <p:spPr>
          <a:prstGeom prst="rect">
            <a:avLst/>
          </a:prstGeom>
        </p:spPr>
        <p:txBody>
          <a:bodyPr/>
          <a:lstStyle/>
          <a:p>
            <a:endParaRPr/>
          </a:p>
        </p:txBody>
      </p:sp>
      <p:sp>
        <p:nvSpPr>
          <p:cNvPr id="1049160" name="Slide Image Placeholder"/>
          <p:cNvSpPr>
            <a:spLocks noGrp="1" noRot="1" noChangeAspect="1"/>
          </p:cNvSpPr>
          <p:nvPr>
            <p:ph type="sldImg" idx="2"/>
          </p:nvPr>
        </p:nvSpPr>
        <p:spPr>
          <a:prstGeom prst="rect">
            <a:avLst/>
          </a:prstGeom>
        </p:spPr>
        <p:txBody>
          <a:bodyPr/>
          <a:lstStyle/>
          <a:p>
            <a:endParaRPr/>
          </a:p>
        </p:txBody>
      </p:sp>
      <p:sp>
        <p:nvSpPr>
          <p:cNvPr id="1049161" name="Notes Placeholder"/>
          <p:cNvSpPr>
            <a:spLocks noGrp="1"/>
          </p:cNvSpPr>
          <p:nvPr>
            <p:ph type="body" sz="quarter" idx="3"/>
          </p:nvPr>
        </p:nvSpPr>
        <p:spPr>
          <a:prstGeom prst="rect">
            <a:avLst/>
          </a:prstGeom>
        </p:spPr>
        <p:txBody>
          <a:bodyPr/>
          <a:lstStyle/>
          <a:p>
            <a:endParaRPr/>
          </a:p>
        </p:txBody>
      </p:sp>
      <p:sp>
        <p:nvSpPr>
          <p:cNvPr id="1049162" name="Footer Placeholder"/>
          <p:cNvSpPr>
            <a:spLocks noGrp="1"/>
          </p:cNvSpPr>
          <p:nvPr>
            <p:ph type="ftr" sz="quarter" idx="4"/>
          </p:nvPr>
        </p:nvSpPr>
        <p:spPr>
          <a:prstGeom prst="rect">
            <a:avLst/>
          </a:prstGeom>
        </p:spPr>
        <p:txBody>
          <a:bodyPr/>
          <a:lstStyle/>
          <a:p>
            <a:endParaRPr/>
          </a:p>
        </p:txBody>
      </p:sp>
      <p:sp>
        <p:nvSpPr>
          <p:cNvPr id="1049163"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txBody>
          <a:bodyPr/>
          <a:lstStyle/>
          <a:p>
            <a:endParaRPr lang="zh-CN" altLang="en-US"/>
          </a:p>
        </p:txBody>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30BF-56A0-7C30-F893-444ED6366B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B834B53-3104-CBA8-986A-BA2C6A6ADAF2}"/>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418F0D82-A558-FB0D-4214-B436917D826E}"/>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36238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9519E-5730-ADD1-3D41-B074BCB0700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1B1FD68-73F8-91A4-D600-E07A31740468}"/>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C09C9B96-9BA0-25BD-F4D2-E13F367A6717}"/>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6923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5D558-2A31-9DA7-0A6E-8BE14349E09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0244C2A-B197-7A3F-20B1-B89014B1C897}"/>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ED44D4D3-F6B5-A66F-409D-1C1F6408818A}"/>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7240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85756-E4C8-8737-3118-40039640D8E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566772-AB65-1077-2267-FD8AD46F13F2}"/>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A34068FA-3F9A-E8F5-553D-F41F8F00BB06}"/>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043148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4156E-06E1-A6B0-66F6-3CD42A1D9C0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A70791-8908-1430-57F5-C79E5E329623}"/>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D14B54E9-B609-701F-5986-5117F92B568E}"/>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18122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BDDEF-A758-A351-1E4D-A6A372F37FA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9613B21-E0F5-9494-D427-C520677A1861}"/>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442B76B1-9644-CCC7-4BF4-BABABF28BDC2}"/>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08440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20C96-0EFD-E3AF-B3FD-1ECD1258873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BC7266F-8E63-F2F3-BC71-1456944B3ABA}"/>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DC712186-8CF8-1170-F402-7054C94FA54B}"/>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17468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1C31A-01D6-00E1-67C8-1FADB8B6C4A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DB1EBEB-9FF9-1CC1-EB13-F064D47154E6}"/>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0027D70D-ECFB-59C4-29E1-E2B7D0CE159E}"/>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57728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11BDD-02FF-7C1E-D03A-7CF8E0739A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DA1CAFE-BB4B-CC8E-1E1F-32E3305681C1}"/>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409A7B43-6477-514B-5E25-E67F7DCFC03F}"/>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96411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12E2-E21E-6E6B-C55C-AE6FFA19E3A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5B151AD-874B-3E3A-C796-AF19C2D81670}"/>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06003EC6-284F-00C4-30F5-D03104CE4BF2}"/>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37667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C975F-6251-2A70-3642-73C384A8C84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C1B89B8-944C-6DD6-6FD9-1E3CF4176BF9}"/>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4E010DD7-EFEF-F194-2A50-A924D9E17934}"/>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230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C87E5-C33F-A2E1-C017-291777D64FF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FB2ACE3-7376-8208-3F29-3C17841A663E}"/>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CF636D13-DABA-E795-ED8E-F3B180D3FB8F}"/>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430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C807-8D58-0F7F-9916-A79D8D703E8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37D57D-0ADB-480B-9B44-074D6343A0F8}"/>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33F7DC0C-0713-55BB-0F5A-70A628DAB335}"/>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3197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58965-9BD7-6928-21CA-CDAED234958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8C501C7-02DB-F9F2-6C7F-FF937152A2A4}"/>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4CC2C7BD-C141-0194-A69E-B2DE5E3D0A5E}"/>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228230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EDB3A-144A-7B87-3395-E2148472A16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A627B2B-11DC-0CAA-A24C-8D3821276B61}"/>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5EE11DA9-8C38-C4DF-510E-E65DF1781C69}"/>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36023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9ADC7-78D8-932A-3808-E1AB1E158A5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0663FAE-D972-270B-2E07-E211F5352ABA}"/>
              </a:ext>
            </a:extLst>
          </p:cNvPr>
          <p:cNvSpPr>
            <a:spLocks noGrp="1" noRot="1" noChangeAspect="1"/>
          </p:cNvSpPr>
          <p:nvPr>
            <p:ph type="sldImg" idx="2"/>
          </p:nvPr>
        </p:nvSpPr>
        <p:spPr/>
        <p:txBody>
          <a:bodyPr/>
          <a:lstStyle/>
          <a:p>
            <a:endParaRPr lang="zh-CN" altLang="en-US"/>
          </a:p>
        </p:txBody>
      </p:sp>
      <p:sp>
        <p:nvSpPr>
          <p:cNvPr id="3" name="文本占位符 2">
            <a:extLst>
              <a:ext uri="{FF2B5EF4-FFF2-40B4-BE49-F238E27FC236}">
                <a16:creationId xmlns:a16="http://schemas.microsoft.com/office/drawing/2014/main" id="{C97286FF-B2BC-51F4-073D-DA8591FC8147}"/>
              </a:ext>
            </a:extLst>
          </p:cNvPr>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20028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2026/9/15</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2041666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4F3D0C4-392D-487F-8CA8-01DA9CB2B6CB}" type="datetimeFigureOut">
              <a:rPr lang="zh-CN" altLang="en-US" smtClean="0"/>
              <a:t>2026/9/15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561965-5B2C-4B33-8DB1-E6B5BEA3AD47}" type="slidenum">
              <a:rPr lang="zh-CN" altLang="en-US" smtClean="0"/>
              <a:t>‹#›</a:t>
            </a:fld>
            <a:endParaRPr lang="zh-CN" altLang="en-US"/>
          </a:p>
        </p:txBody>
      </p:sp>
    </p:spTree>
    <p:extLst>
      <p:ext uri="{BB962C8B-B14F-4D97-AF65-F5344CB8AC3E}">
        <p14:creationId xmlns:p14="http://schemas.microsoft.com/office/powerpoint/2010/main" val="518707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2026/9/15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30075003"/>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3D0C4-392D-487F-8CA8-01DA9CB2B6CB}" type="datetimeFigureOut">
              <a:rPr lang="zh-CN" altLang="en-US" smtClean="0"/>
              <a:t>2026/9/15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561965-5B2C-4B33-8DB1-E6B5BEA3AD47}" type="slidenum">
              <a:rPr lang="zh-CN" altLang="en-US" smtClean="0"/>
              <a:t>‹#›</a:t>
            </a:fld>
            <a:endParaRPr lang="zh-CN" altLang="en-US"/>
          </a:p>
        </p:txBody>
      </p:sp>
    </p:spTree>
    <p:extLst>
      <p:ext uri="{BB962C8B-B14F-4D97-AF65-F5344CB8AC3E}">
        <p14:creationId xmlns:p14="http://schemas.microsoft.com/office/powerpoint/2010/main" val="4255786458"/>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g"/><Relationship Id="rId7" Type="http://schemas.microsoft.com/office/2007/relationships/hdphoto" Target="../media/hdphoto1.wdp"/><Relationship Id="rId12"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notesSlide" Target="../notesSlides/notesSlide2.xml"/><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image" Target="../media/image21.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20.png"/><Relationship Id="rId5" Type="http://schemas.openxmlformats.org/officeDocument/2006/relationships/tags" Target="../tags/tag10.xml"/><Relationship Id="rId10" Type="http://schemas.openxmlformats.org/officeDocument/2006/relationships/image" Target="../media/image9.png"/><Relationship Id="rId4" Type="http://schemas.openxmlformats.org/officeDocument/2006/relationships/tags" Target="../tags/tag9.xml"/><Relationship Id="rId9"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10" Type="http://schemas.openxmlformats.org/officeDocument/2006/relationships/image" Target="../media/image21.png"/><Relationship Id="rId4" Type="http://schemas.openxmlformats.org/officeDocument/2006/relationships/image" Target="../media/image24.jpe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3" Type="http://schemas.openxmlformats.org/officeDocument/2006/relationships/tags" Target="../tags/tag25.xml"/><Relationship Id="rId18" Type="http://schemas.openxmlformats.org/officeDocument/2006/relationships/tags" Target="../tags/tag30.xml"/><Relationship Id="rId26" Type="http://schemas.openxmlformats.org/officeDocument/2006/relationships/tags" Target="../tags/tag38.xml"/><Relationship Id="rId39" Type="http://schemas.openxmlformats.org/officeDocument/2006/relationships/tags" Target="../tags/tag51.xml"/><Relationship Id="rId21" Type="http://schemas.openxmlformats.org/officeDocument/2006/relationships/tags" Target="../tags/tag33.xml"/><Relationship Id="rId34" Type="http://schemas.openxmlformats.org/officeDocument/2006/relationships/tags" Target="../tags/tag46.xml"/><Relationship Id="rId42" Type="http://schemas.openxmlformats.org/officeDocument/2006/relationships/tags" Target="../tags/tag54.xml"/><Relationship Id="rId47" Type="http://schemas.openxmlformats.org/officeDocument/2006/relationships/tags" Target="../tags/tag59.xml"/><Relationship Id="rId50" Type="http://schemas.openxmlformats.org/officeDocument/2006/relationships/notesSlide" Target="../notesSlides/notesSlide7.xml"/><Relationship Id="rId55" Type="http://schemas.openxmlformats.org/officeDocument/2006/relationships/image" Target="../media/image33.png"/><Relationship Id="rId7" Type="http://schemas.openxmlformats.org/officeDocument/2006/relationships/tags" Target="../tags/tag19.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29" Type="http://schemas.openxmlformats.org/officeDocument/2006/relationships/tags" Target="../tags/tag41.xml"/><Relationship Id="rId41" Type="http://schemas.openxmlformats.org/officeDocument/2006/relationships/tags" Target="../tags/tag53.xml"/><Relationship Id="rId54" Type="http://schemas.openxmlformats.org/officeDocument/2006/relationships/image" Target="../media/image32.png"/><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tags" Target="../tags/tag36.xml"/><Relationship Id="rId32" Type="http://schemas.openxmlformats.org/officeDocument/2006/relationships/tags" Target="../tags/tag44.xml"/><Relationship Id="rId37" Type="http://schemas.openxmlformats.org/officeDocument/2006/relationships/tags" Target="../tags/tag49.xml"/><Relationship Id="rId40" Type="http://schemas.openxmlformats.org/officeDocument/2006/relationships/tags" Target="../tags/tag52.xml"/><Relationship Id="rId45" Type="http://schemas.openxmlformats.org/officeDocument/2006/relationships/tags" Target="../tags/tag57.xml"/><Relationship Id="rId53" Type="http://schemas.openxmlformats.org/officeDocument/2006/relationships/image" Target="../media/image31.png"/><Relationship Id="rId58" Type="http://schemas.openxmlformats.org/officeDocument/2006/relationships/image" Target="../media/image36.png"/><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tags" Target="../tags/tag35.xml"/><Relationship Id="rId28" Type="http://schemas.openxmlformats.org/officeDocument/2006/relationships/tags" Target="../tags/tag40.xml"/><Relationship Id="rId36" Type="http://schemas.openxmlformats.org/officeDocument/2006/relationships/tags" Target="../tags/tag48.xml"/><Relationship Id="rId49" Type="http://schemas.openxmlformats.org/officeDocument/2006/relationships/slideLayout" Target="../slideLayouts/slideLayout2.xml"/><Relationship Id="rId57" Type="http://schemas.openxmlformats.org/officeDocument/2006/relationships/image" Target="../media/image35.png"/><Relationship Id="rId61" Type="http://schemas.openxmlformats.org/officeDocument/2006/relationships/image" Target="../media/image21.png"/><Relationship Id="rId10" Type="http://schemas.openxmlformats.org/officeDocument/2006/relationships/tags" Target="../tags/tag22.xml"/><Relationship Id="rId19" Type="http://schemas.openxmlformats.org/officeDocument/2006/relationships/tags" Target="../tags/tag31.xml"/><Relationship Id="rId31" Type="http://schemas.openxmlformats.org/officeDocument/2006/relationships/tags" Target="../tags/tag43.xml"/><Relationship Id="rId44" Type="http://schemas.openxmlformats.org/officeDocument/2006/relationships/tags" Target="../tags/tag56.xml"/><Relationship Id="rId52" Type="http://schemas.openxmlformats.org/officeDocument/2006/relationships/image" Target="../media/image30.png"/><Relationship Id="rId60" Type="http://schemas.openxmlformats.org/officeDocument/2006/relationships/image" Target="../media/image20.png"/><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tags" Target="../tags/tag34.xml"/><Relationship Id="rId27" Type="http://schemas.openxmlformats.org/officeDocument/2006/relationships/tags" Target="../tags/tag39.xml"/><Relationship Id="rId30" Type="http://schemas.openxmlformats.org/officeDocument/2006/relationships/tags" Target="../tags/tag42.xml"/><Relationship Id="rId35" Type="http://schemas.openxmlformats.org/officeDocument/2006/relationships/tags" Target="../tags/tag47.xml"/><Relationship Id="rId43" Type="http://schemas.openxmlformats.org/officeDocument/2006/relationships/tags" Target="../tags/tag55.xml"/><Relationship Id="rId48" Type="http://schemas.openxmlformats.org/officeDocument/2006/relationships/tags" Target="../tags/tag60.xml"/><Relationship Id="rId56" Type="http://schemas.openxmlformats.org/officeDocument/2006/relationships/image" Target="../media/image34.png"/><Relationship Id="rId8" Type="http://schemas.openxmlformats.org/officeDocument/2006/relationships/tags" Target="../tags/tag20.xml"/><Relationship Id="rId51" Type="http://schemas.openxmlformats.org/officeDocument/2006/relationships/image" Target="../media/image9.png"/><Relationship Id="rId3" Type="http://schemas.openxmlformats.org/officeDocument/2006/relationships/tags" Target="../tags/tag15.xml"/><Relationship Id="rId12" Type="http://schemas.openxmlformats.org/officeDocument/2006/relationships/tags" Target="../tags/tag24.xml"/><Relationship Id="rId17" Type="http://schemas.openxmlformats.org/officeDocument/2006/relationships/tags" Target="../tags/tag29.xml"/><Relationship Id="rId25" Type="http://schemas.openxmlformats.org/officeDocument/2006/relationships/tags" Target="../tags/tag37.xml"/><Relationship Id="rId33" Type="http://schemas.openxmlformats.org/officeDocument/2006/relationships/tags" Target="../tags/tag45.xml"/><Relationship Id="rId38" Type="http://schemas.openxmlformats.org/officeDocument/2006/relationships/tags" Target="../tags/tag50.xml"/><Relationship Id="rId46" Type="http://schemas.openxmlformats.org/officeDocument/2006/relationships/tags" Target="../tags/tag58.xml"/><Relationship Id="rId5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9.png"/><Relationship Id="rId7"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29.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image" Target="../media/image9.png"/><Relationship Id="rId18" Type="http://schemas.openxmlformats.org/officeDocument/2006/relationships/image" Target="../media/image45.png"/><Relationship Id="rId3" Type="http://schemas.openxmlformats.org/officeDocument/2006/relationships/tags" Target="../tags/tag63.xml"/><Relationship Id="rId21" Type="http://schemas.openxmlformats.org/officeDocument/2006/relationships/image" Target="../media/image21.png"/><Relationship Id="rId7" Type="http://schemas.openxmlformats.org/officeDocument/2006/relationships/tags" Target="../tags/tag67.xml"/><Relationship Id="rId12" Type="http://schemas.openxmlformats.org/officeDocument/2006/relationships/notesSlide" Target="../notesSlides/notesSlide9.xml"/><Relationship Id="rId17" Type="http://schemas.openxmlformats.org/officeDocument/2006/relationships/image" Target="../media/image44.png"/><Relationship Id="rId2" Type="http://schemas.openxmlformats.org/officeDocument/2006/relationships/tags" Target="../tags/tag62.xml"/><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slideLayout" Target="../slideLayouts/slideLayout2.xml"/><Relationship Id="rId5" Type="http://schemas.openxmlformats.org/officeDocument/2006/relationships/tags" Target="../tags/tag65.xml"/><Relationship Id="rId15" Type="http://schemas.openxmlformats.org/officeDocument/2006/relationships/image" Target="../media/image42.png"/><Relationship Id="rId23" Type="http://schemas.openxmlformats.org/officeDocument/2006/relationships/image" Target="../media/image20.png"/><Relationship Id="rId10" Type="http://schemas.openxmlformats.org/officeDocument/2006/relationships/tags" Target="../tags/tag70.xml"/><Relationship Id="rId19" Type="http://schemas.openxmlformats.org/officeDocument/2006/relationships/image" Target="../media/image46.png"/><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image" Target="../media/image41.png"/><Relationship Id="rId22" Type="http://schemas.openxmlformats.org/officeDocument/2006/relationships/image" Target="../media/image48.png"/></Relationships>
</file>

<file path=ppt/slides/_rels/slide11.xml.rels><?xml version="1.0" encoding="UTF-8" standalone="yes"?>
<Relationships xmlns="http://schemas.openxmlformats.org/package/2006/relationships"><Relationship Id="rId13" Type="http://schemas.openxmlformats.org/officeDocument/2006/relationships/tags" Target="../tags/tag83.xml"/><Relationship Id="rId18" Type="http://schemas.openxmlformats.org/officeDocument/2006/relationships/tags" Target="../tags/tag88.xml"/><Relationship Id="rId26" Type="http://schemas.openxmlformats.org/officeDocument/2006/relationships/tags" Target="../tags/tag96.xml"/><Relationship Id="rId39" Type="http://schemas.openxmlformats.org/officeDocument/2006/relationships/tags" Target="../tags/tag109.xml"/><Relationship Id="rId21" Type="http://schemas.openxmlformats.org/officeDocument/2006/relationships/tags" Target="../tags/tag91.xml"/><Relationship Id="rId34" Type="http://schemas.openxmlformats.org/officeDocument/2006/relationships/tags" Target="../tags/tag104.xml"/><Relationship Id="rId42" Type="http://schemas.openxmlformats.org/officeDocument/2006/relationships/tags" Target="../tags/tag112.xml"/><Relationship Id="rId47" Type="http://schemas.openxmlformats.org/officeDocument/2006/relationships/tags" Target="../tags/tag117.xml"/><Relationship Id="rId50" Type="http://schemas.openxmlformats.org/officeDocument/2006/relationships/tags" Target="../tags/tag120.xml"/><Relationship Id="rId55" Type="http://schemas.openxmlformats.org/officeDocument/2006/relationships/tags" Target="../tags/tag125.xml"/><Relationship Id="rId7" Type="http://schemas.openxmlformats.org/officeDocument/2006/relationships/tags" Target="../tags/tag77.xml"/><Relationship Id="rId12" Type="http://schemas.openxmlformats.org/officeDocument/2006/relationships/tags" Target="../tags/tag82.xml"/><Relationship Id="rId17" Type="http://schemas.openxmlformats.org/officeDocument/2006/relationships/tags" Target="../tags/tag87.xml"/><Relationship Id="rId25" Type="http://schemas.openxmlformats.org/officeDocument/2006/relationships/tags" Target="../tags/tag95.xml"/><Relationship Id="rId33" Type="http://schemas.openxmlformats.org/officeDocument/2006/relationships/tags" Target="../tags/tag103.xml"/><Relationship Id="rId38" Type="http://schemas.openxmlformats.org/officeDocument/2006/relationships/tags" Target="../tags/tag108.xml"/><Relationship Id="rId46" Type="http://schemas.openxmlformats.org/officeDocument/2006/relationships/tags" Target="../tags/tag116.xml"/><Relationship Id="rId59" Type="http://schemas.openxmlformats.org/officeDocument/2006/relationships/image" Target="../media/image9.png"/><Relationship Id="rId2" Type="http://schemas.openxmlformats.org/officeDocument/2006/relationships/tags" Target="../tags/tag72.xml"/><Relationship Id="rId16" Type="http://schemas.openxmlformats.org/officeDocument/2006/relationships/tags" Target="../tags/tag86.xml"/><Relationship Id="rId20" Type="http://schemas.openxmlformats.org/officeDocument/2006/relationships/tags" Target="../tags/tag90.xml"/><Relationship Id="rId29" Type="http://schemas.openxmlformats.org/officeDocument/2006/relationships/tags" Target="../tags/tag99.xml"/><Relationship Id="rId41" Type="http://schemas.openxmlformats.org/officeDocument/2006/relationships/tags" Target="../tags/tag111.xml"/><Relationship Id="rId54" Type="http://schemas.openxmlformats.org/officeDocument/2006/relationships/tags" Target="../tags/tag124.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tags" Target="../tags/tag81.xml"/><Relationship Id="rId24" Type="http://schemas.openxmlformats.org/officeDocument/2006/relationships/tags" Target="../tags/tag94.xml"/><Relationship Id="rId32" Type="http://schemas.openxmlformats.org/officeDocument/2006/relationships/tags" Target="../tags/tag102.xml"/><Relationship Id="rId37" Type="http://schemas.openxmlformats.org/officeDocument/2006/relationships/tags" Target="../tags/tag107.xml"/><Relationship Id="rId40" Type="http://schemas.openxmlformats.org/officeDocument/2006/relationships/tags" Target="../tags/tag110.xml"/><Relationship Id="rId45" Type="http://schemas.openxmlformats.org/officeDocument/2006/relationships/tags" Target="../tags/tag115.xml"/><Relationship Id="rId53" Type="http://schemas.openxmlformats.org/officeDocument/2006/relationships/tags" Target="../tags/tag123.xml"/><Relationship Id="rId58" Type="http://schemas.openxmlformats.org/officeDocument/2006/relationships/notesSlide" Target="../notesSlides/notesSlide10.xml"/><Relationship Id="rId5" Type="http://schemas.openxmlformats.org/officeDocument/2006/relationships/tags" Target="../tags/tag75.xml"/><Relationship Id="rId15" Type="http://schemas.openxmlformats.org/officeDocument/2006/relationships/tags" Target="../tags/tag85.xml"/><Relationship Id="rId23" Type="http://schemas.openxmlformats.org/officeDocument/2006/relationships/tags" Target="../tags/tag93.xml"/><Relationship Id="rId28" Type="http://schemas.openxmlformats.org/officeDocument/2006/relationships/tags" Target="../tags/tag98.xml"/><Relationship Id="rId36" Type="http://schemas.openxmlformats.org/officeDocument/2006/relationships/tags" Target="../tags/tag106.xml"/><Relationship Id="rId49" Type="http://schemas.openxmlformats.org/officeDocument/2006/relationships/tags" Target="../tags/tag119.xml"/><Relationship Id="rId57" Type="http://schemas.openxmlformats.org/officeDocument/2006/relationships/slideLayout" Target="../slideLayouts/slideLayout2.xml"/><Relationship Id="rId10" Type="http://schemas.openxmlformats.org/officeDocument/2006/relationships/tags" Target="../tags/tag80.xml"/><Relationship Id="rId19" Type="http://schemas.openxmlformats.org/officeDocument/2006/relationships/tags" Target="../tags/tag89.xml"/><Relationship Id="rId31" Type="http://schemas.openxmlformats.org/officeDocument/2006/relationships/tags" Target="../tags/tag101.xml"/><Relationship Id="rId44" Type="http://schemas.openxmlformats.org/officeDocument/2006/relationships/tags" Target="../tags/tag114.xml"/><Relationship Id="rId52" Type="http://schemas.openxmlformats.org/officeDocument/2006/relationships/tags" Target="../tags/tag122.xml"/><Relationship Id="rId4" Type="http://schemas.openxmlformats.org/officeDocument/2006/relationships/tags" Target="../tags/tag74.xml"/><Relationship Id="rId9" Type="http://schemas.openxmlformats.org/officeDocument/2006/relationships/tags" Target="../tags/tag79.xml"/><Relationship Id="rId14" Type="http://schemas.openxmlformats.org/officeDocument/2006/relationships/tags" Target="../tags/tag84.xml"/><Relationship Id="rId22" Type="http://schemas.openxmlformats.org/officeDocument/2006/relationships/tags" Target="../tags/tag92.xml"/><Relationship Id="rId27" Type="http://schemas.openxmlformats.org/officeDocument/2006/relationships/tags" Target="../tags/tag97.xml"/><Relationship Id="rId30" Type="http://schemas.openxmlformats.org/officeDocument/2006/relationships/tags" Target="../tags/tag100.xml"/><Relationship Id="rId35" Type="http://schemas.openxmlformats.org/officeDocument/2006/relationships/tags" Target="../tags/tag105.xml"/><Relationship Id="rId43" Type="http://schemas.openxmlformats.org/officeDocument/2006/relationships/tags" Target="../tags/tag113.xml"/><Relationship Id="rId48" Type="http://schemas.openxmlformats.org/officeDocument/2006/relationships/tags" Target="../tags/tag118.xml"/><Relationship Id="rId56" Type="http://schemas.openxmlformats.org/officeDocument/2006/relationships/tags" Target="../tags/tag126.xml"/><Relationship Id="rId8" Type="http://schemas.openxmlformats.org/officeDocument/2006/relationships/tags" Target="../tags/tag78.xml"/><Relationship Id="rId51" Type="http://schemas.openxmlformats.org/officeDocument/2006/relationships/tags" Target="../tags/tag121.xml"/><Relationship Id="rId3" Type="http://schemas.openxmlformats.org/officeDocument/2006/relationships/tags" Target="../tags/tag73.xml"/></Relationships>
</file>

<file path=ppt/slides/_rels/slide12.xml.rels><?xml version="1.0" encoding="UTF-8" standalone="yes"?>
<Relationships xmlns="http://schemas.openxmlformats.org/package/2006/relationships"><Relationship Id="rId8" Type="http://schemas.openxmlformats.org/officeDocument/2006/relationships/tags" Target="../tags/tag134.xml"/><Relationship Id="rId13" Type="http://schemas.openxmlformats.org/officeDocument/2006/relationships/image" Target="../media/image50.jpeg"/><Relationship Id="rId3" Type="http://schemas.openxmlformats.org/officeDocument/2006/relationships/tags" Target="../tags/tag129.xml"/><Relationship Id="rId7" Type="http://schemas.openxmlformats.org/officeDocument/2006/relationships/tags" Target="../tags/tag133.xml"/><Relationship Id="rId12" Type="http://schemas.openxmlformats.org/officeDocument/2006/relationships/image" Target="../media/image49.jpe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image" Target="../media/image9.png"/><Relationship Id="rId5" Type="http://schemas.openxmlformats.org/officeDocument/2006/relationships/tags" Target="../tags/tag131.xml"/><Relationship Id="rId10" Type="http://schemas.openxmlformats.org/officeDocument/2006/relationships/notesSlide" Target="../notesSlides/notesSlide11.xml"/><Relationship Id="rId4" Type="http://schemas.openxmlformats.org/officeDocument/2006/relationships/tags" Target="../tags/tag130.xml"/><Relationship Id="rId9"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37.xml"/><Relationship Id="rId7" Type="http://schemas.openxmlformats.org/officeDocument/2006/relationships/image" Target="../media/image21.pn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9.png"/><Relationship Id="rId5" Type="http://schemas.openxmlformats.org/officeDocument/2006/relationships/notesSlide" Target="../notesSlides/notesSlide12.xml"/><Relationship Id="rId10" Type="http://schemas.openxmlformats.org/officeDocument/2006/relationships/image" Target="../media/image52.png"/><Relationship Id="rId4" Type="http://schemas.openxmlformats.org/officeDocument/2006/relationships/slideLayout" Target="../slideLayouts/slideLayout2.xml"/><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tags" Target="../tags/tag140.xml"/><Relationship Id="rId7" Type="http://schemas.openxmlformats.org/officeDocument/2006/relationships/image" Target="../media/image55.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9.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58.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形状 33">
            <a:extLst>
              <a:ext uri="{FF2B5EF4-FFF2-40B4-BE49-F238E27FC236}">
                <a16:creationId xmlns:a16="http://schemas.microsoft.com/office/drawing/2014/main" id="{38157DF0-3C21-A31D-E989-72034C340FF7}"/>
              </a:ext>
            </a:extLst>
          </p:cNvPr>
          <p:cNvSpPr/>
          <p:nvPr/>
        </p:nvSpPr>
        <p:spPr>
          <a:xfrm>
            <a:off x="-11575" y="36510"/>
            <a:ext cx="12215150" cy="6249655"/>
          </a:xfrm>
          <a:custGeom>
            <a:avLst/>
            <a:gdLst>
              <a:gd name="connsiteX0" fmla="*/ 0 w 12192000"/>
              <a:gd name="connsiteY0" fmla="*/ 0 h 6157075"/>
              <a:gd name="connsiteX1" fmla="*/ 12192000 w 12192000"/>
              <a:gd name="connsiteY1" fmla="*/ 0 h 6157075"/>
              <a:gd name="connsiteX2" fmla="*/ 12192000 w 12192000"/>
              <a:gd name="connsiteY2" fmla="*/ 3802968 h 6157075"/>
              <a:gd name="connsiteX3" fmla="*/ 12033399 w 12192000"/>
              <a:gd name="connsiteY3" fmla="*/ 3818206 h 6157075"/>
              <a:gd name="connsiteX4" fmla="*/ 11531600 w 12192000"/>
              <a:gd name="connsiteY4" fmla="*/ 3919409 h 6157075"/>
              <a:gd name="connsiteX5" fmla="*/ 3058160 w 12192000"/>
              <a:gd name="connsiteY5" fmla="*/ 6113969 h 6157075"/>
              <a:gd name="connsiteX6" fmla="*/ 130413 w 12192000"/>
              <a:gd name="connsiteY6" fmla="*/ 5577474 h 6157075"/>
              <a:gd name="connsiteX7" fmla="*/ 0 w 12192000"/>
              <a:gd name="connsiteY7" fmla="*/ 5515716 h 6157075"/>
              <a:gd name="connsiteX0" fmla="*/ 0 w 12274195"/>
              <a:gd name="connsiteY0" fmla="*/ 0 h 5895501"/>
              <a:gd name="connsiteX1" fmla="*/ 12192000 w 12274195"/>
              <a:gd name="connsiteY1" fmla="*/ 0 h 5895501"/>
              <a:gd name="connsiteX2" fmla="*/ 12192000 w 12274195"/>
              <a:gd name="connsiteY2" fmla="*/ 3802968 h 5895501"/>
              <a:gd name="connsiteX3" fmla="*/ 12033399 w 12274195"/>
              <a:gd name="connsiteY3" fmla="*/ 3818206 h 5895501"/>
              <a:gd name="connsiteX4" fmla="*/ 11531600 w 12274195"/>
              <a:gd name="connsiteY4" fmla="*/ 3919409 h 5895501"/>
              <a:gd name="connsiteX5" fmla="*/ 3636895 w 12274195"/>
              <a:gd name="connsiteY5" fmla="*/ 5813027 h 5895501"/>
              <a:gd name="connsiteX6" fmla="*/ 130413 w 12274195"/>
              <a:gd name="connsiteY6" fmla="*/ 5577474 h 5895501"/>
              <a:gd name="connsiteX7" fmla="*/ 0 w 12274195"/>
              <a:gd name="connsiteY7" fmla="*/ 5515716 h 5895501"/>
              <a:gd name="connsiteX8" fmla="*/ 0 w 12274195"/>
              <a:gd name="connsiteY8"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1531600 w 12192000"/>
              <a:gd name="connsiteY3" fmla="*/ 3919409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0594051 w 12192000"/>
              <a:gd name="connsiteY3" fmla="*/ 396570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0594051 w 12192000"/>
              <a:gd name="connsiteY3" fmla="*/ 396570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0594051 w 12192000"/>
              <a:gd name="connsiteY3" fmla="*/ 396570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9587054 w 12192000"/>
              <a:gd name="connsiteY3" fmla="*/ 416247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215150"/>
              <a:gd name="connsiteY0" fmla="*/ 0 h 5895501"/>
              <a:gd name="connsiteX1" fmla="*/ 12192000 w 12215150"/>
              <a:gd name="connsiteY1" fmla="*/ 0 h 5895501"/>
              <a:gd name="connsiteX2" fmla="*/ 12215150 w 12215150"/>
              <a:gd name="connsiteY2" fmla="*/ 4069186 h 5895501"/>
              <a:gd name="connsiteX3" fmla="*/ 9587054 w 12215150"/>
              <a:gd name="connsiteY3" fmla="*/ 4162478 h 5895501"/>
              <a:gd name="connsiteX4" fmla="*/ 3636895 w 12215150"/>
              <a:gd name="connsiteY4" fmla="*/ 5813027 h 5895501"/>
              <a:gd name="connsiteX5" fmla="*/ 130413 w 12215150"/>
              <a:gd name="connsiteY5" fmla="*/ 5577474 h 5895501"/>
              <a:gd name="connsiteX6" fmla="*/ 0 w 12215150"/>
              <a:gd name="connsiteY6" fmla="*/ 5515716 h 5895501"/>
              <a:gd name="connsiteX7" fmla="*/ 0 w 12215150"/>
              <a:gd name="connsiteY7" fmla="*/ 0 h 5895501"/>
              <a:gd name="connsiteX0" fmla="*/ 0 w 12215150"/>
              <a:gd name="connsiteY0" fmla="*/ 0 h 5895501"/>
              <a:gd name="connsiteX1" fmla="*/ 12192000 w 12215150"/>
              <a:gd name="connsiteY1" fmla="*/ 0 h 5895501"/>
              <a:gd name="connsiteX2" fmla="*/ 12215150 w 12215150"/>
              <a:gd name="connsiteY2" fmla="*/ 4069186 h 5895501"/>
              <a:gd name="connsiteX3" fmla="*/ 8985170 w 12215150"/>
              <a:gd name="connsiteY3" fmla="*/ 4440270 h 5895501"/>
              <a:gd name="connsiteX4" fmla="*/ 3636895 w 12215150"/>
              <a:gd name="connsiteY4" fmla="*/ 5813027 h 5895501"/>
              <a:gd name="connsiteX5" fmla="*/ 130413 w 12215150"/>
              <a:gd name="connsiteY5" fmla="*/ 5577474 h 5895501"/>
              <a:gd name="connsiteX6" fmla="*/ 0 w 12215150"/>
              <a:gd name="connsiteY6" fmla="*/ 5515716 h 5895501"/>
              <a:gd name="connsiteX7" fmla="*/ 0 w 12215150"/>
              <a:gd name="connsiteY7" fmla="*/ 0 h 589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5150" h="5895501">
                <a:moveTo>
                  <a:pt x="0" y="0"/>
                </a:moveTo>
                <a:lnTo>
                  <a:pt x="12192000" y="0"/>
                </a:lnTo>
                <a:lnTo>
                  <a:pt x="12215150" y="4069186"/>
                </a:lnTo>
                <a:cubicBezTo>
                  <a:pt x="11682500" y="4123433"/>
                  <a:pt x="10414879" y="4149630"/>
                  <a:pt x="8985170" y="4440270"/>
                </a:cubicBezTo>
                <a:cubicBezTo>
                  <a:pt x="7555461" y="4730910"/>
                  <a:pt x="5619789" y="5569187"/>
                  <a:pt x="3636895" y="5813027"/>
                </a:cubicBezTo>
                <a:cubicBezTo>
                  <a:pt x="2149726" y="5995907"/>
                  <a:pt x="708660" y="5855842"/>
                  <a:pt x="130413" y="5577474"/>
                </a:cubicBezTo>
                <a:lnTo>
                  <a:pt x="0" y="5515716"/>
                </a:lnTo>
                <a:lnTo>
                  <a:pt x="0" y="0"/>
                </a:lnTo>
                <a:close/>
              </a:path>
            </a:pathLst>
          </a:custGeom>
          <a:solidFill>
            <a:srgbClr val="F5C185"/>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Roboto Regular"/>
              <a:ea typeface="思源黑体 CN Regular"/>
              <a:cs typeface="+mn-cs"/>
            </a:endParaRPr>
          </a:p>
        </p:txBody>
      </p:sp>
      <p:pic>
        <p:nvPicPr>
          <p:cNvPr id="13" name="图片 12">
            <a:extLst>
              <a:ext uri="{FF2B5EF4-FFF2-40B4-BE49-F238E27FC236}">
                <a16:creationId xmlns:a16="http://schemas.microsoft.com/office/drawing/2014/main" id="{C18513CA-1506-2225-1C0B-5D264B24D769}"/>
              </a:ext>
            </a:extLst>
          </p:cNvPr>
          <p:cNvPicPr>
            <a:picLocks noChangeAspect="1"/>
          </p:cNvPicPr>
          <p:nvPr/>
        </p:nvPicPr>
        <p:blipFill>
          <a:blip r:embed="rId3">
            <a:extLst>
              <a:ext uri="{28A0092B-C50C-407E-A947-70E740481C1C}">
                <a14:useLocalDpi xmlns:a14="http://schemas.microsoft.com/office/drawing/2010/main" val="0"/>
              </a:ext>
            </a:extLst>
          </a:blip>
          <a:srcRect l="17168" r="17168"/>
          <a:stretch/>
        </p:blipFill>
        <p:spPr>
          <a:xfrm flipH="1">
            <a:off x="0" y="1"/>
            <a:ext cx="12192000" cy="5587846"/>
          </a:xfrm>
          <a:custGeom>
            <a:avLst/>
            <a:gdLst>
              <a:gd name="connsiteX0" fmla="*/ 12192000 w 12192000"/>
              <a:gd name="connsiteY0" fmla="*/ 0 h 5895501"/>
              <a:gd name="connsiteX1" fmla="*/ 23106 w 12192000"/>
              <a:gd name="connsiteY1" fmla="*/ 0 h 5895501"/>
              <a:gd name="connsiteX2" fmla="*/ 0 w 12192000"/>
              <a:gd name="connsiteY2" fmla="*/ 4069186 h 5895501"/>
              <a:gd name="connsiteX3" fmla="*/ 3223859 w 12192000"/>
              <a:gd name="connsiteY3" fmla="*/ 4440270 h 5895501"/>
              <a:gd name="connsiteX4" fmla="*/ 8561997 w 12192000"/>
              <a:gd name="connsiteY4" fmla="*/ 5813027 h 5895501"/>
              <a:gd name="connsiteX5" fmla="*/ 12061834 w 12192000"/>
              <a:gd name="connsiteY5" fmla="*/ 5577474 h 5895501"/>
              <a:gd name="connsiteX6" fmla="*/ 12192000 w 12192000"/>
              <a:gd name="connsiteY6" fmla="*/ 5515716 h 589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95501">
                <a:moveTo>
                  <a:pt x="12192000" y="0"/>
                </a:moveTo>
                <a:lnTo>
                  <a:pt x="23106" y="0"/>
                </a:lnTo>
                <a:lnTo>
                  <a:pt x="0" y="4069186"/>
                </a:lnTo>
                <a:cubicBezTo>
                  <a:pt x="531641" y="4123433"/>
                  <a:pt x="1796859" y="4149630"/>
                  <a:pt x="3223859" y="4440270"/>
                </a:cubicBezTo>
                <a:cubicBezTo>
                  <a:pt x="4650858" y="4730910"/>
                  <a:pt x="6582862" y="5569187"/>
                  <a:pt x="8561997" y="5813027"/>
                </a:cubicBezTo>
                <a:cubicBezTo>
                  <a:pt x="10046348" y="5995907"/>
                  <a:pt x="11484683" y="5855842"/>
                  <a:pt x="12061834" y="5577474"/>
                </a:cubicBezTo>
                <a:lnTo>
                  <a:pt x="12192000" y="5515716"/>
                </a:lnTo>
                <a:close/>
              </a:path>
            </a:pathLst>
          </a:custGeom>
        </p:spPr>
      </p:pic>
      <p:sp>
        <p:nvSpPr>
          <p:cNvPr id="33" name="任意多边形: 形状 32">
            <a:extLst>
              <a:ext uri="{FF2B5EF4-FFF2-40B4-BE49-F238E27FC236}">
                <a16:creationId xmlns:a16="http://schemas.microsoft.com/office/drawing/2014/main" id="{93F25657-D66F-6D76-70FB-C63BE6A2B3F8}"/>
              </a:ext>
            </a:extLst>
          </p:cNvPr>
          <p:cNvSpPr/>
          <p:nvPr/>
        </p:nvSpPr>
        <p:spPr>
          <a:xfrm>
            <a:off x="-11575" y="12177"/>
            <a:ext cx="12215150" cy="6249654"/>
          </a:xfrm>
          <a:custGeom>
            <a:avLst/>
            <a:gdLst>
              <a:gd name="connsiteX0" fmla="*/ 0 w 12192000"/>
              <a:gd name="connsiteY0" fmla="*/ 0 h 6157075"/>
              <a:gd name="connsiteX1" fmla="*/ 12192000 w 12192000"/>
              <a:gd name="connsiteY1" fmla="*/ 0 h 6157075"/>
              <a:gd name="connsiteX2" fmla="*/ 12192000 w 12192000"/>
              <a:gd name="connsiteY2" fmla="*/ 3802968 h 6157075"/>
              <a:gd name="connsiteX3" fmla="*/ 12033399 w 12192000"/>
              <a:gd name="connsiteY3" fmla="*/ 3818206 h 6157075"/>
              <a:gd name="connsiteX4" fmla="*/ 11531600 w 12192000"/>
              <a:gd name="connsiteY4" fmla="*/ 3919409 h 6157075"/>
              <a:gd name="connsiteX5" fmla="*/ 3058160 w 12192000"/>
              <a:gd name="connsiteY5" fmla="*/ 6113969 h 6157075"/>
              <a:gd name="connsiteX6" fmla="*/ 130413 w 12192000"/>
              <a:gd name="connsiteY6" fmla="*/ 5577474 h 6157075"/>
              <a:gd name="connsiteX7" fmla="*/ 0 w 12192000"/>
              <a:gd name="connsiteY7" fmla="*/ 5515716 h 6157075"/>
              <a:gd name="connsiteX0" fmla="*/ 0 w 12274195"/>
              <a:gd name="connsiteY0" fmla="*/ 0 h 5895501"/>
              <a:gd name="connsiteX1" fmla="*/ 12192000 w 12274195"/>
              <a:gd name="connsiteY1" fmla="*/ 0 h 5895501"/>
              <a:gd name="connsiteX2" fmla="*/ 12192000 w 12274195"/>
              <a:gd name="connsiteY2" fmla="*/ 3802968 h 5895501"/>
              <a:gd name="connsiteX3" fmla="*/ 12033399 w 12274195"/>
              <a:gd name="connsiteY3" fmla="*/ 3818206 h 5895501"/>
              <a:gd name="connsiteX4" fmla="*/ 11531600 w 12274195"/>
              <a:gd name="connsiteY4" fmla="*/ 3919409 h 5895501"/>
              <a:gd name="connsiteX5" fmla="*/ 3636895 w 12274195"/>
              <a:gd name="connsiteY5" fmla="*/ 5813027 h 5895501"/>
              <a:gd name="connsiteX6" fmla="*/ 130413 w 12274195"/>
              <a:gd name="connsiteY6" fmla="*/ 5577474 h 5895501"/>
              <a:gd name="connsiteX7" fmla="*/ 0 w 12274195"/>
              <a:gd name="connsiteY7" fmla="*/ 5515716 h 5895501"/>
              <a:gd name="connsiteX8" fmla="*/ 0 w 12274195"/>
              <a:gd name="connsiteY8"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1531600 w 12192000"/>
              <a:gd name="connsiteY3" fmla="*/ 3919409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0594051 w 12192000"/>
              <a:gd name="connsiteY3" fmla="*/ 396570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0594051 w 12192000"/>
              <a:gd name="connsiteY3" fmla="*/ 396570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10594051 w 12192000"/>
              <a:gd name="connsiteY3" fmla="*/ 396570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192000"/>
              <a:gd name="connsiteY0" fmla="*/ 0 h 5895501"/>
              <a:gd name="connsiteX1" fmla="*/ 12192000 w 12192000"/>
              <a:gd name="connsiteY1" fmla="*/ 0 h 5895501"/>
              <a:gd name="connsiteX2" fmla="*/ 12192000 w 12192000"/>
              <a:gd name="connsiteY2" fmla="*/ 3802968 h 5895501"/>
              <a:gd name="connsiteX3" fmla="*/ 9587054 w 12192000"/>
              <a:gd name="connsiteY3" fmla="*/ 4162478 h 5895501"/>
              <a:gd name="connsiteX4" fmla="*/ 3636895 w 12192000"/>
              <a:gd name="connsiteY4" fmla="*/ 5813027 h 5895501"/>
              <a:gd name="connsiteX5" fmla="*/ 130413 w 12192000"/>
              <a:gd name="connsiteY5" fmla="*/ 5577474 h 5895501"/>
              <a:gd name="connsiteX6" fmla="*/ 0 w 12192000"/>
              <a:gd name="connsiteY6" fmla="*/ 5515716 h 5895501"/>
              <a:gd name="connsiteX7" fmla="*/ 0 w 12192000"/>
              <a:gd name="connsiteY7" fmla="*/ 0 h 5895501"/>
              <a:gd name="connsiteX0" fmla="*/ 0 w 12215150"/>
              <a:gd name="connsiteY0" fmla="*/ 0 h 5895501"/>
              <a:gd name="connsiteX1" fmla="*/ 12192000 w 12215150"/>
              <a:gd name="connsiteY1" fmla="*/ 0 h 5895501"/>
              <a:gd name="connsiteX2" fmla="*/ 12215150 w 12215150"/>
              <a:gd name="connsiteY2" fmla="*/ 4069186 h 5895501"/>
              <a:gd name="connsiteX3" fmla="*/ 9587054 w 12215150"/>
              <a:gd name="connsiteY3" fmla="*/ 4162478 h 5895501"/>
              <a:gd name="connsiteX4" fmla="*/ 3636895 w 12215150"/>
              <a:gd name="connsiteY4" fmla="*/ 5813027 h 5895501"/>
              <a:gd name="connsiteX5" fmla="*/ 130413 w 12215150"/>
              <a:gd name="connsiteY5" fmla="*/ 5577474 h 5895501"/>
              <a:gd name="connsiteX6" fmla="*/ 0 w 12215150"/>
              <a:gd name="connsiteY6" fmla="*/ 5515716 h 5895501"/>
              <a:gd name="connsiteX7" fmla="*/ 0 w 12215150"/>
              <a:gd name="connsiteY7" fmla="*/ 0 h 5895501"/>
              <a:gd name="connsiteX0" fmla="*/ 0 w 12215150"/>
              <a:gd name="connsiteY0" fmla="*/ 0 h 5895501"/>
              <a:gd name="connsiteX1" fmla="*/ 12192000 w 12215150"/>
              <a:gd name="connsiteY1" fmla="*/ 0 h 5895501"/>
              <a:gd name="connsiteX2" fmla="*/ 12215150 w 12215150"/>
              <a:gd name="connsiteY2" fmla="*/ 4069186 h 5895501"/>
              <a:gd name="connsiteX3" fmla="*/ 8985170 w 12215150"/>
              <a:gd name="connsiteY3" fmla="*/ 4440270 h 5895501"/>
              <a:gd name="connsiteX4" fmla="*/ 3636895 w 12215150"/>
              <a:gd name="connsiteY4" fmla="*/ 5813027 h 5895501"/>
              <a:gd name="connsiteX5" fmla="*/ 130413 w 12215150"/>
              <a:gd name="connsiteY5" fmla="*/ 5577474 h 5895501"/>
              <a:gd name="connsiteX6" fmla="*/ 0 w 12215150"/>
              <a:gd name="connsiteY6" fmla="*/ 5515716 h 5895501"/>
              <a:gd name="connsiteX7" fmla="*/ 0 w 12215150"/>
              <a:gd name="connsiteY7" fmla="*/ 0 h 589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5150" h="5895501">
                <a:moveTo>
                  <a:pt x="0" y="0"/>
                </a:moveTo>
                <a:lnTo>
                  <a:pt x="12192000" y="0"/>
                </a:lnTo>
                <a:lnTo>
                  <a:pt x="12215150" y="4069186"/>
                </a:lnTo>
                <a:cubicBezTo>
                  <a:pt x="11682500" y="4123433"/>
                  <a:pt x="10414879" y="4149630"/>
                  <a:pt x="8985170" y="4440270"/>
                </a:cubicBezTo>
                <a:cubicBezTo>
                  <a:pt x="7555461" y="4730910"/>
                  <a:pt x="5619789" y="5569187"/>
                  <a:pt x="3636895" y="5813027"/>
                </a:cubicBezTo>
                <a:cubicBezTo>
                  <a:pt x="2149726" y="5995907"/>
                  <a:pt x="708660" y="5855842"/>
                  <a:pt x="130413" y="5577474"/>
                </a:cubicBezTo>
                <a:lnTo>
                  <a:pt x="0" y="5515716"/>
                </a:lnTo>
                <a:lnTo>
                  <a:pt x="0" y="0"/>
                </a:lnTo>
                <a:close/>
              </a:path>
            </a:pathLst>
          </a:custGeom>
          <a:gradFill flip="none" rotWithShape="1">
            <a:gsLst>
              <a:gs pos="0">
                <a:srgbClr val="0253D6"/>
              </a:gs>
              <a:gs pos="100000">
                <a:srgbClr val="0253D6">
                  <a:alpha val="82000"/>
                </a:srgbClr>
              </a:gs>
            </a:gsLst>
            <a:lin ang="2700000" scaled="1"/>
            <a:tileRect/>
          </a:gradFill>
          <a:ln w="35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11" name="图片 10">
            <a:extLst>
              <a:ext uri="{FF2B5EF4-FFF2-40B4-BE49-F238E27FC236}">
                <a16:creationId xmlns:a16="http://schemas.microsoft.com/office/drawing/2014/main" id="{7BD86FCC-5CDD-CD9C-EA0D-B3596E7C929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3001495" y="-2939294"/>
            <a:ext cx="7648222" cy="7649650"/>
          </a:xfrm>
          <a:prstGeom prst="rect">
            <a:avLst/>
          </a:prstGeom>
        </p:spPr>
      </p:pic>
      <p:sp>
        <p:nvSpPr>
          <p:cNvPr id="19" name="平行四边形 18">
            <a:extLst>
              <a:ext uri="{FF2B5EF4-FFF2-40B4-BE49-F238E27FC236}">
                <a16:creationId xmlns:a16="http://schemas.microsoft.com/office/drawing/2014/main" id="{67E54744-98BA-63B3-D4E1-270DBE8C1B7E}"/>
              </a:ext>
            </a:extLst>
          </p:cNvPr>
          <p:cNvSpPr/>
          <p:nvPr/>
        </p:nvSpPr>
        <p:spPr>
          <a:xfrm flipH="1" flipV="1">
            <a:off x="609043" y="1554640"/>
            <a:ext cx="8356024" cy="1216174"/>
          </a:xfrm>
          <a:prstGeom prst="parallelogram">
            <a:avLst>
              <a:gd name="adj" fmla="val 30173"/>
            </a:avLst>
          </a:prstGeom>
          <a:gradFill flip="none" rotWithShape="1">
            <a:gsLst>
              <a:gs pos="0">
                <a:srgbClr val="FFFFFF">
                  <a:alpha val="20000"/>
                </a:srgbClr>
              </a:gs>
              <a:gs pos="58000">
                <a:srgbClr val="FFFFFF">
                  <a:alpha val="0"/>
                </a:srgbClr>
              </a:gs>
            </a:gsLst>
            <a:lin ang="10800000" scaled="1"/>
            <a:tileRect/>
          </a:gradFill>
          <a:ln w="6350" cap="flat" cmpd="sng" algn="ctr">
            <a:gradFill flip="none" rotWithShape="1">
              <a:gsLst>
                <a:gs pos="0">
                  <a:srgbClr val="FFFFFF"/>
                </a:gs>
                <a:gs pos="59000">
                  <a:srgbClr val="FFFFFF">
                    <a:alpha val="0"/>
                  </a:srgbClr>
                </a:gs>
              </a:gsLst>
              <a:lin ang="10800000" scaled="1"/>
              <a:tileRect/>
            </a:gra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等线" panose="02010600030101010101" pitchFamily="2" charset="-122"/>
              <a:cs typeface="+mn-cs"/>
              <a:sym typeface="微软雅黑" panose="020B0503020204020204" pitchFamily="34" charset="-122"/>
            </a:endParaRPr>
          </a:p>
        </p:txBody>
      </p:sp>
      <p:grpSp>
        <p:nvGrpSpPr>
          <p:cNvPr id="50" name="组合 49">
            <a:extLst>
              <a:ext uri="{FF2B5EF4-FFF2-40B4-BE49-F238E27FC236}">
                <a16:creationId xmlns:a16="http://schemas.microsoft.com/office/drawing/2014/main" id="{5DF9CA4F-6BB1-519B-87B2-1738C3F67A03}"/>
              </a:ext>
            </a:extLst>
          </p:cNvPr>
          <p:cNvGrpSpPr/>
          <p:nvPr/>
        </p:nvGrpSpPr>
        <p:grpSpPr>
          <a:xfrm>
            <a:off x="7832838" y="2140636"/>
            <a:ext cx="758678" cy="304794"/>
            <a:chOff x="4443242" y="1034488"/>
            <a:chExt cx="598648" cy="240503"/>
          </a:xfrm>
          <a:gradFill>
            <a:gsLst>
              <a:gs pos="0">
                <a:sysClr val="window" lastClr="FFFFFF"/>
              </a:gs>
              <a:gs pos="100000">
                <a:srgbClr val="013E9E">
                  <a:alpha val="0"/>
                </a:srgbClr>
              </a:gs>
            </a:gsLst>
            <a:lin ang="0" scaled="0"/>
          </a:gradFill>
        </p:grpSpPr>
        <p:sp>
          <p:nvSpPr>
            <p:cNvPr id="51" name="任意多边形: 形状 50">
              <a:extLst>
                <a:ext uri="{FF2B5EF4-FFF2-40B4-BE49-F238E27FC236}">
                  <a16:creationId xmlns:a16="http://schemas.microsoft.com/office/drawing/2014/main" id="{649EEAA6-893A-63BE-23AF-BE45FE6C0FC8}"/>
                </a:ext>
              </a:extLst>
            </p:cNvPr>
            <p:cNvSpPr/>
            <p:nvPr/>
          </p:nvSpPr>
          <p:spPr>
            <a:xfrm>
              <a:off x="4481134" y="1034488"/>
              <a:ext cx="513183" cy="61483"/>
            </a:xfrm>
            <a:custGeom>
              <a:avLst/>
              <a:gdLst>
                <a:gd name="connsiteX0" fmla="*/ 9078 w 513183"/>
                <a:gd name="connsiteY0" fmla="*/ 0 h 61483"/>
                <a:gd name="connsiteX1" fmla="*/ 183539 w 513183"/>
                <a:gd name="connsiteY1" fmla="*/ 0 h 61483"/>
                <a:gd name="connsiteX2" fmla="*/ 402662 w 513183"/>
                <a:gd name="connsiteY2" fmla="*/ 0 h 61483"/>
                <a:gd name="connsiteX3" fmla="*/ 513183 w 513183"/>
                <a:gd name="connsiteY3" fmla="*/ 0 h 61483"/>
                <a:gd name="connsiteX4" fmla="*/ 440165 w 513183"/>
                <a:gd name="connsiteY4" fmla="*/ 61483 h 61483"/>
                <a:gd name="connsiteX5" fmla="*/ 393584 w 513183"/>
                <a:gd name="connsiteY5" fmla="*/ 61483 h 61483"/>
                <a:gd name="connsiteX6" fmla="*/ 110521 w 513183"/>
                <a:gd name="connsiteY6" fmla="*/ 61483 h 61483"/>
                <a:gd name="connsiteX7" fmla="*/ 0 w 513183"/>
                <a:gd name="connsiteY7" fmla="*/ 61483 h 6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3183" h="61483">
                  <a:moveTo>
                    <a:pt x="9078" y="0"/>
                  </a:moveTo>
                  <a:lnTo>
                    <a:pt x="183539" y="0"/>
                  </a:lnTo>
                  <a:lnTo>
                    <a:pt x="402662" y="0"/>
                  </a:lnTo>
                  <a:lnTo>
                    <a:pt x="513183" y="0"/>
                  </a:lnTo>
                  <a:lnTo>
                    <a:pt x="440165" y="61483"/>
                  </a:lnTo>
                  <a:lnTo>
                    <a:pt x="393584" y="61483"/>
                  </a:lnTo>
                  <a:lnTo>
                    <a:pt x="110521" y="61483"/>
                  </a:lnTo>
                  <a:lnTo>
                    <a:pt x="0" y="61483"/>
                  </a:ln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mn-cs"/>
              </a:endParaRPr>
            </a:p>
          </p:txBody>
        </p:sp>
        <p:sp>
          <p:nvSpPr>
            <p:cNvPr id="52" name="任意多边形: 形状 51">
              <a:extLst>
                <a:ext uri="{FF2B5EF4-FFF2-40B4-BE49-F238E27FC236}">
                  <a16:creationId xmlns:a16="http://schemas.microsoft.com/office/drawing/2014/main" id="{44B12758-C5AA-FCAF-5278-851C837DDEFC}"/>
                </a:ext>
              </a:extLst>
            </p:cNvPr>
            <p:cNvSpPr/>
            <p:nvPr/>
          </p:nvSpPr>
          <p:spPr>
            <a:xfrm>
              <a:off x="4462124" y="1123998"/>
              <a:ext cx="402662" cy="61483"/>
            </a:xfrm>
            <a:custGeom>
              <a:avLst/>
              <a:gdLst>
                <a:gd name="connsiteX0" fmla="*/ 9078 w 402662"/>
                <a:gd name="connsiteY0" fmla="*/ 0 h 61483"/>
                <a:gd name="connsiteX1" fmla="*/ 73018 w 402662"/>
                <a:gd name="connsiteY1" fmla="*/ 0 h 61483"/>
                <a:gd name="connsiteX2" fmla="*/ 274763 w 402662"/>
                <a:gd name="connsiteY2" fmla="*/ 0 h 61483"/>
                <a:gd name="connsiteX3" fmla="*/ 402662 w 402662"/>
                <a:gd name="connsiteY3" fmla="*/ 0 h 61483"/>
                <a:gd name="connsiteX4" fmla="*/ 329644 w 402662"/>
                <a:gd name="connsiteY4" fmla="*/ 61483 h 61483"/>
                <a:gd name="connsiteX5" fmla="*/ 265685 w 402662"/>
                <a:gd name="connsiteY5" fmla="*/ 61483 h 61483"/>
                <a:gd name="connsiteX6" fmla="*/ 0 w 402662"/>
                <a:gd name="connsiteY6" fmla="*/ 61483 h 6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662" h="61483">
                  <a:moveTo>
                    <a:pt x="9078" y="0"/>
                  </a:moveTo>
                  <a:lnTo>
                    <a:pt x="73018" y="0"/>
                  </a:lnTo>
                  <a:lnTo>
                    <a:pt x="274763" y="0"/>
                  </a:lnTo>
                  <a:lnTo>
                    <a:pt x="402662" y="0"/>
                  </a:lnTo>
                  <a:lnTo>
                    <a:pt x="329644" y="61483"/>
                  </a:lnTo>
                  <a:lnTo>
                    <a:pt x="265685" y="61483"/>
                  </a:lnTo>
                  <a:lnTo>
                    <a:pt x="0" y="61483"/>
                  </a:ln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mn-cs"/>
              </a:endParaRPr>
            </a:p>
          </p:txBody>
        </p:sp>
        <p:sp>
          <p:nvSpPr>
            <p:cNvPr id="53" name="任意多边形: 形状 52">
              <a:extLst>
                <a:ext uri="{FF2B5EF4-FFF2-40B4-BE49-F238E27FC236}">
                  <a16:creationId xmlns:a16="http://schemas.microsoft.com/office/drawing/2014/main" id="{06FBD473-017A-62B5-9B10-E06F300D3885}"/>
                </a:ext>
              </a:extLst>
            </p:cNvPr>
            <p:cNvSpPr/>
            <p:nvPr/>
          </p:nvSpPr>
          <p:spPr>
            <a:xfrm>
              <a:off x="4443242" y="1213508"/>
              <a:ext cx="598648" cy="61483"/>
            </a:xfrm>
            <a:custGeom>
              <a:avLst/>
              <a:gdLst>
                <a:gd name="connsiteX0" fmla="*/ 9078 w 598648"/>
                <a:gd name="connsiteY0" fmla="*/ 0 h 61483"/>
                <a:gd name="connsiteX1" fmla="*/ 269004 w 598648"/>
                <a:gd name="connsiteY1" fmla="*/ 0 h 61483"/>
                <a:gd name="connsiteX2" fmla="*/ 494350 w 598648"/>
                <a:gd name="connsiteY2" fmla="*/ 0 h 61483"/>
                <a:gd name="connsiteX3" fmla="*/ 598648 w 598648"/>
                <a:gd name="connsiteY3" fmla="*/ 0 h 61483"/>
                <a:gd name="connsiteX4" fmla="*/ 525630 w 598648"/>
                <a:gd name="connsiteY4" fmla="*/ 61483 h 61483"/>
                <a:gd name="connsiteX5" fmla="*/ 485272 w 598648"/>
                <a:gd name="connsiteY5" fmla="*/ 61483 h 61483"/>
                <a:gd name="connsiteX6" fmla="*/ 195986 w 598648"/>
                <a:gd name="connsiteY6" fmla="*/ 61483 h 61483"/>
                <a:gd name="connsiteX7" fmla="*/ 0 w 598648"/>
                <a:gd name="connsiteY7" fmla="*/ 61483 h 6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648" h="61483">
                  <a:moveTo>
                    <a:pt x="9078" y="0"/>
                  </a:moveTo>
                  <a:lnTo>
                    <a:pt x="269004" y="0"/>
                  </a:lnTo>
                  <a:lnTo>
                    <a:pt x="494350" y="0"/>
                  </a:lnTo>
                  <a:lnTo>
                    <a:pt x="598648" y="0"/>
                  </a:lnTo>
                  <a:lnTo>
                    <a:pt x="525630" y="61483"/>
                  </a:lnTo>
                  <a:lnTo>
                    <a:pt x="485272" y="61483"/>
                  </a:lnTo>
                  <a:lnTo>
                    <a:pt x="195986" y="61483"/>
                  </a:lnTo>
                  <a:lnTo>
                    <a:pt x="0" y="61483"/>
                  </a:lnTo>
                  <a:close/>
                </a:path>
              </a:pathLst>
            </a:custGeom>
            <a:grp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Roboto Regular"/>
                <a:ea typeface="思源黑体 CN Regular"/>
                <a:cs typeface="+mn-cs"/>
              </a:endParaRPr>
            </a:p>
          </p:txBody>
        </p:sp>
      </p:grpSp>
      <p:sp>
        <p:nvSpPr>
          <p:cNvPr id="54" name="文本框 53">
            <a:extLst>
              <a:ext uri="{FF2B5EF4-FFF2-40B4-BE49-F238E27FC236}">
                <a16:creationId xmlns:a16="http://schemas.microsoft.com/office/drawing/2014/main" id="{056F0EEF-A75E-CDE0-3395-FEB13D31B479}"/>
              </a:ext>
            </a:extLst>
          </p:cNvPr>
          <p:cNvSpPr txBox="1"/>
          <p:nvPr/>
        </p:nvSpPr>
        <p:spPr>
          <a:xfrm>
            <a:off x="747419" y="2996246"/>
            <a:ext cx="7360995" cy="246221"/>
          </a:xfrm>
          <a:prstGeom prst="rect">
            <a:avLst/>
          </a:prstGeom>
          <a:noFill/>
        </p:spPr>
        <p:txBody>
          <a:bodyPr wrap="square" rtlCol="0">
            <a:spAutoFit/>
          </a:bodyPr>
          <a:lstStyle/>
          <a:p>
            <a:pPr algn="dist">
              <a:defRPr/>
            </a:pPr>
            <a:r>
              <a:rPr lang="en-US" altLang="zh-CN" sz="1000" dirty="0">
                <a:solidFill>
                  <a:prstClr val="white"/>
                </a:solidFill>
                <a:latin typeface="微软雅黑" panose="020B0503020204020204" pitchFamily="34" charset="-122"/>
                <a:ea typeface="微软雅黑" panose="020B0503020204020204" pitchFamily="34" charset="-122"/>
              </a:rPr>
              <a:t>DECONSTRUCTING COMPLEXITY. REBUILDING ORDER</a:t>
            </a:r>
          </a:p>
        </p:txBody>
      </p:sp>
      <p:pic>
        <p:nvPicPr>
          <p:cNvPr id="64" name="图片 63">
            <a:extLst>
              <a:ext uri="{FF2B5EF4-FFF2-40B4-BE49-F238E27FC236}">
                <a16:creationId xmlns:a16="http://schemas.microsoft.com/office/drawing/2014/main" id="{F6200B94-4CE3-53E4-96DF-22E3E9854ED0}"/>
              </a:ext>
            </a:extLst>
          </p:cNvPr>
          <p:cNvPicPr>
            <a:picLocks noChangeAspect="1"/>
          </p:cNvPicPr>
          <p:nvPr/>
        </p:nvPicPr>
        <p:blipFill rotWithShape="1">
          <a:blip r:embed="rId5"/>
          <a:srcRect l="16127" r="2613"/>
          <a:stretch/>
        </p:blipFill>
        <p:spPr>
          <a:xfrm rot="150619">
            <a:off x="7468567" y="1566842"/>
            <a:ext cx="4909458" cy="3724316"/>
          </a:xfrm>
          <a:prstGeom prst="rect">
            <a:avLst/>
          </a:prstGeom>
        </p:spPr>
      </p:pic>
      <p:pic>
        <p:nvPicPr>
          <p:cNvPr id="104" name="图片 103">
            <a:extLst>
              <a:ext uri="{FF2B5EF4-FFF2-40B4-BE49-F238E27FC236}">
                <a16:creationId xmlns:a16="http://schemas.microsoft.com/office/drawing/2014/main" id="{41DCB4C0-C53D-DBE1-DBBC-3D6F25671991}"/>
              </a:ext>
            </a:extLst>
          </p:cNvPr>
          <p:cNvPicPr>
            <a:picLocks noChangeAspect="1"/>
          </p:cNvPicPr>
          <p:nvPr/>
        </p:nvPicPr>
        <p:blipFill>
          <a:blip r:embed="rId6">
            <a:extLst>
              <a:ext uri="{BEBA8EAE-BF5A-486C-A8C5-ECC9F3942E4B}">
                <a14:imgProps xmlns:a14="http://schemas.microsoft.com/office/drawing/2010/main">
                  <a14:imgLayer r:embed="rId7">
                    <a14:imgEffect>
                      <a14:artisticBlur/>
                    </a14:imgEffect>
                  </a14:imgLayer>
                </a14:imgProps>
              </a:ext>
            </a:extLst>
          </a:blip>
          <a:stretch>
            <a:fillRect/>
          </a:stretch>
        </p:blipFill>
        <p:spPr>
          <a:xfrm>
            <a:off x="11097178" y="3496637"/>
            <a:ext cx="507211" cy="507211"/>
          </a:xfrm>
          <a:prstGeom prst="rect">
            <a:avLst/>
          </a:prstGeom>
        </p:spPr>
      </p:pic>
      <p:pic>
        <p:nvPicPr>
          <p:cNvPr id="106" name="图片 105">
            <a:extLst>
              <a:ext uri="{FF2B5EF4-FFF2-40B4-BE49-F238E27FC236}">
                <a16:creationId xmlns:a16="http://schemas.microsoft.com/office/drawing/2014/main" id="{AC888933-29B0-01A5-3BCE-799930838787}"/>
              </a:ext>
            </a:extLst>
          </p:cNvPr>
          <p:cNvPicPr>
            <a:picLocks noChangeAspect="1"/>
          </p:cNvPicPr>
          <p:nvPr/>
        </p:nvPicPr>
        <p:blipFill>
          <a:blip r:embed="rId8">
            <a:extLst>
              <a:ext uri="{BEBA8EAE-BF5A-486C-A8C5-ECC9F3942E4B}">
                <a14:imgProps xmlns:a14="http://schemas.microsoft.com/office/drawing/2010/main">
                  <a14:imgLayer r:embed="rId9">
                    <a14:imgEffect>
                      <a14:artisticBlur/>
                    </a14:imgEffect>
                  </a14:imgLayer>
                </a14:imgProps>
              </a:ext>
            </a:extLst>
          </a:blip>
          <a:stretch>
            <a:fillRect/>
          </a:stretch>
        </p:blipFill>
        <p:spPr>
          <a:xfrm>
            <a:off x="11829406" y="4416988"/>
            <a:ext cx="362594" cy="368350"/>
          </a:xfrm>
          <a:prstGeom prst="rect">
            <a:avLst/>
          </a:prstGeom>
        </p:spPr>
      </p:pic>
      <p:sp>
        <p:nvSpPr>
          <p:cNvPr id="108" name="椭圆 107">
            <a:extLst>
              <a:ext uri="{FF2B5EF4-FFF2-40B4-BE49-F238E27FC236}">
                <a16:creationId xmlns:a16="http://schemas.microsoft.com/office/drawing/2014/main" id="{A31F84DB-7979-A325-F58A-824B97355209}"/>
              </a:ext>
            </a:extLst>
          </p:cNvPr>
          <p:cNvSpPr/>
          <p:nvPr/>
        </p:nvSpPr>
        <p:spPr>
          <a:xfrm>
            <a:off x="10281180" y="4019293"/>
            <a:ext cx="1007542" cy="1007542"/>
          </a:xfrm>
          <a:prstGeom prst="ellipse">
            <a:avLst/>
          </a:prstGeom>
          <a:gradFill>
            <a:gsLst>
              <a:gs pos="0">
                <a:srgbClr val="0253D6">
                  <a:alpha val="20000"/>
                </a:srgbClr>
              </a:gs>
              <a:gs pos="100000">
                <a:srgbClr val="0253D6">
                  <a:alpha val="0"/>
                </a:srgbClr>
              </a:gs>
            </a:gsLst>
            <a:lin ang="27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OPPOSans M"/>
              <a:ea typeface="OPPOSans M"/>
              <a:cs typeface="+mn-cs"/>
            </a:endParaRPr>
          </a:p>
        </p:txBody>
      </p:sp>
      <p:sp>
        <p:nvSpPr>
          <p:cNvPr id="112" name="任意多边形: 形状 111">
            <a:extLst>
              <a:ext uri="{FF2B5EF4-FFF2-40B4-BE49-F238E27FC236}">
                <a16:creationId xmlns:a16="http://schemas.microsoft.com/office/drawing/2014/main" id="{AC9B154C-C18E-AEA6-3770-380A9CD32778}"/>
              </a:ext>
            </a:extLst>
          </p:cNvPr>
          <p:cNvSpPr/>
          <p:nvPr/>
        </p:nvSpPr>
        <p:spPr>
          <a:xfrm>
            <a:off x="660910" y="4416988"/>
            <a:ext cx="7657475" cy="308765"/>
          </a:xfrm>
          <a:custGeom>
            <a:avLst/>
            <a:gdLst>
              <a:gd name="connsiteX0" fmla="*/ 0 w 2636044"/>
              <a:gd name="connsiteY0" fmla="*/ 485775 h 485775"/>
              <a:gd name="connsiteX1" fmla="*/ 1421606 w 2636044"/>
              <a:gd name="connsiteY1" fmla="*/ 164306 h 485775"/>
              <a:gd name="connsiteX2" fmla="*/ 2636044 w 2636044"/>
              <a:gd name="connsiteY2" fmla="*/ 0 h 485775"/>
              <a:gd name="connsiteX0" fmla="*/ 0 w 2636044"/>
              <a:gd name="connsiteY0" fmla="*/ 485775 h 485775"/>
              <a:gd name="connsiteX1" fmla="*/ 1421606 w 2636044"/>
              <a:gd name="connsiteY1" fmla="*/ 164306 h 485775"/>
              <a:gd name="connsiteX2" fmla="*/ 2636044 w 2636044"/>
              <a:gd name="connsiteY2" fmla="*/ 0 h 485775"/>
              <a:gd name="connsiteX0" fmla="*/ 0 w 2636044"/>
              <a:gd name="connsiteY0" fmla="*/ 485775 h 485775"/>
              <a:gd name="connsiteX1" fmla="*/ 1400174 w 2636044"/>
              <a:gd name="connsiteY1" fmla="*/ 114299 h 485775"/>
              <a:gd name="connsiteX2" fmla="*/ 2636044 w 2636044"/>
              <a:gd name="connsiteY2" fmla="*/ 0 h 485775"/>
              <a:gd name="connsiteX0" fmla="*/ 0 w 2636044"/>
              <a:gd name="connsiteY0" fmla="*/ 485775 h 485775"/>
              <a:gd name="connsiteX1" fmla="*/ 1400174 w 2636044"/>
              <a:gd name="connsiteY1" fmla="*/ 114299 h 485775"/>
              <a:gd name="connsiteX2" fmla="*/ 2636044 w 2636044"/>
              <a:gd name="connsiteY2" fmla="*/ 0 h 485775"/>
              <a:gd name="connsiteX0" fmla="*/ 0 w 2807494"/>
              <a:gd name="connsiteY0" fmla="*/ 514350 h 514350"/>
              <a:gd name="connsiteX1" fmla="*/ 1400174 w 2807494"/>
              <a:gd name="connsiteY1" fmla="*/ 142874 h 514350"/>
              <a:gd name="connsiteX2" fmla="*/ 2807494 w 2807494"/>
              <a:gd name="connsiteY2" fmla="*/ 0 h 514350"/>
              <a:gd name="connsiteX0" fmla="*/ 0 w 2807494"/>
              <a:gd name="connsiteY0" fmla="*/ 514350 h 514350"/>
              <a:gd name="connsiteX1" fmla="*/ 1400174 w 2807494"/>
              <a:gd name="connsiteY1" fmla="*/ 142874 h 514350"/>
              <a:gd name="connsiteX2" fmla="*/ 2807494 w 2807494"/>
              <a:gd name="connsiteY2" fmla="*/ 0 h 514350"/>
              <a:gd name="connsiteX0" fmla="*/ 0 w 2807494"/>
              <a:gd name="connsiteY0" fmla="*/ 514350 h 514350"/>
              <a:gd name="connsiteX1" fmla="*/ 1400174 w 2807494"/>
              <a:gd name="connsiteY1" fmla="*/ 142874 h 514350"/>
              <a:gd name="connsiteX2" fmla="*/ 2807494 w 2807494"/>
              <a:gd name="connsiteY2" fmla="*/ 0 h 514350"/>
            </a:gdLst>
            <a:ahLst/>
            <a:cxnLst>
              <a:cxn ang="0">
                <a:pos x="connsiteX0" y="connsiteY0"/>
              </a:cxn>
              <a:cxn ang="0">
                <a:pos x="connsiteX1" y="connsiteY1"/>
              </a:cxn>
              <a:cxn ang="0">
                <a:pos x="connsiteX2" y="connsiteY2"/>
              </a:cxn>
            </a:cxnLst>
            <a:rect l="l" t="t" r="r" b="b"/>
            <a:pathLst>
              <a:path w="2807494" h="514350">
                <a:moveTo>
                  <a:pt x="0" y="514350"/>
                </a:moveTo>
                <a:cubicBezTo>
                  <a:pt x="488156" y="357188"/>
                  <a:pt x="932258" y="228599"/>
                  <a:pt x="1400174" y="142874"/>
                </a:cubicBezTo>
                <a:cubicBezTo>
                  <a:pt x="1868090" y="57149"/>
                  <a:pt x="2252662" y="4762"/>
                  <a:pt x="2807494" y="0"/>
                </a:cubicBezTo>
              </a:path>
            </a:pathLst>
          </a:custGeom>
          <a:noFill/>
          <a:ln w="12700" cap="flat" cmpd="sng" algn="ctr">
            <a:gradFill>
              <a:gsLst>
                <a:gs pos="100000">
                  <a:srgbClr val="FFFFFF"/>
                </a:gs>
                <a:gs pos="55000">
                  <a:srgbClr val="FFFFFF"/>
                </a:gs>
                <a:gs pos="12360">
                  <a:srgbClr val="FFFFFF">
                    <a:alpha val="0"/>
                  </a:srgbClr>
                </a:gs>
              </a:gsLst>
              <a:lin ang="5400000" scaled="1"/>
            </a:gra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pic>
        <p:nvPicPr>
          <p:cNvPr id="113" name="图片 112">
            <a:extLst>
              <a:ext uri="{FF2B5EF4-FFF2-40B4-BE49-F238E27FC236}">
                <a16:creationId xmlns:a16="http://schemas.microsoft.com/office/drawing/2014/main" id="{D8F17174-6753-EC0B-C96D-19206EE3380D}"/>
              </a:ext>
            </a:extLst>
          </p:cNvPr>
          <p:cNvPicPr>
            <a:picLocks noChangeAspect="1"/>
          </p:cNvPicPr>
          <p:nvPr/>
        </p:nvPicPr>
        <p:blipFill>
          <a:blip r:embed="rId10"/>
          <a:stretch>
            <a:fillRect/>
          </a:stretch>
        </p:blipFill>
        <p:spPr>
          <a:xfrm flipH="1">
            <a:off x="6279726" y="3240288"/>
            <a:ext cx="740229" cy="778782"/>
          </a:xfrm>
          <a:prstGeom prst="rect">
            <a:avLst/>
          </a:prstGeom>
        </p:spPr>
      </p:pic>
      <p:grpSp>
        <p:nvGrpSpPr>
          <p:cNvPr id="117" name="组合 116">
            <a:extLst>
              <a:ext uri="{FF2B5EF4-FFF2-40B4-BE49-F238E27FC236}">
                <a16:creationId xmlns:a16="http://schemas.microsoft.com/office/drawing/2014/main" id="{0E35A16C-9B16-1F08-D242-17D1961B5E1F}"/>
              </a:ext>
            </a:extLst>
          </p:cNvPr>
          <p:cNvGrpSpPr/>
          <p:nvPr/>
        </p:nvGrpSpPr>
        <p:grpSpPr>
          <a:xfrm>
            <a:off x="8108414" y="5387247"/>
            <a:ext cx="4083586" cy="1514821"/>
            <a:chOff x="8086380" y="5530467"/>
            <a:chExt cx="4105620" cy="1371601"/>
          </a:xfrm>
        </p:grpSpPr>
        <p:pic>
          <p:nvPicPr>
            <p:cNvPr id="115" name="图片 114">
              <a:extLst>
                <a:ext uri="{FF2B5EF4-FFF2-40B4-BE49-F238E27FC236}">
                  <a16:creationId xmlns:a16="http://schemas.microsoft.com/office/drawing/2014/main" id="{7AF66112-1E89-3DBF-B082-4397AC5A4C68}"/>
                </a:ext>
              </a:extLst>
            </p:cNvPr>
            <p:cNvPicPr>
              <a:picLocks noChangeAspect="1"/>
            </p:cNvPicPr>
            <p:nvPr/>
          </p:nvPicPr>
          <p:blipFill>
            <a:blip r:embed="rId11"/>
            <a:stretch>
              <a:fillRect/>
            </a:stretch>
          </p:blipFill>
          <p:spPr>
            <a:xfrm>
              <a:off x="8281701" y="5848740"/>
              <a:ext cx="3910299" cy="1053328"/>
            </a:xfrm>
            <a:prstGeom prst="rect">
              <a:avLst/>
            </a:prstGeom>
          </p:spPr>
        </p:pic>
        <p:sp>
          <p:nvSpPr>
            <p:cNvPr id="116" name="矩形 115">
              <a:extLst>
                <a:ext uri="{FF2B5EF4-FFF2-40B4-BE49-F238E27FC236}">
                  <a16:creationId xmlns:a16="http://schemas.microsoft.com/office/drawing/2014/main" id="{88B62772-3FFE-DB66-AAB1-DEFB854455E5}"/>
                </a:ext>
              </a:extLst>
            </p:cNvPr>
            <p:cNvSpPr/>
            <p:nvPr/>
          </p:nvSpPr>
          <p:spPr>
            <a:xfrm>
              <a:off x="8086380" y="5530467"/>
              <a:ext cx="4105619" cy="13275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grpSp>
      <p:sp>
        <p:nvSpPr>
          <p:cNvPr id="103" name="椭圆 102">
            <a:extLst>
              <a:ext uri="{FF2B5EF4-FFF2-40B4-BE49-F238E27FC236}">
                <a16:creationId xmlns:a16="http://schemas.microsoft.com/office/drawing/2014/main" id="{2BD3AE80-F273-052A-5774-2EEFE1D1E9B5}"/>
              </a:ext>
            </a:extLst>
          </p:cNvPr>
          <p:cNvSpPr/>
          <p:nvPr/>
        </p:nvSpPr>
        <p:spPr>
          <a:xfrm>
            <a:off x="6213235" y="5458572"/>
            <a:ext cx="2324115" cy="2324115"/>
          </a:xfrm>
          <a:prstGeom prst="ellipse">
            <a:avLst/>
          </a:prstGeom>
          <a:gradFill>
            <a:gsLst>
              <a:gs pos="0">
                <a:srgbClr val="0253D6">
                  <a:alpha val="20000"/>
                </a:srgbClr>
              </a:gs>
              <a:gs pos="100000">
                <a:srgbClr val="0253D6">
                  <a:alpha val="0"/>
                </a:srgbClr>
              </a:gs>
            </a:gsLst>
            <a:lin ang="27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OPPOSans M"/>
              <a:ea typeface="OPPOSans M"/>
              <a:cs typeface="+mn-cs"/>
            </a:endParaRPr>
          </a:p>
        </p:txBody>
      </p:sp>
      <p:pic>
        <p:nvPicPr>
          <p:cNvPr id="17" name="图片 16">
            <a:extLst>
              <a:ext uri="{FF2B5EF4-FFF2-40B4-BE49-F238E27FC236}">
                <a16:creationId xmlns:a16="http://schemas.microsoft.com/office/drawing/2014/main" id="{7920CF33-BC77-939D-BF80-B5A0A29C0DC2}"/>
              </a:ext>
            </a:extLst>
          </p:cNvPr>
          <p:cNvPicPr>
            <a:picLocks noChangeAspect="1"/>
          </p:cNvPicPr>
          <p:nvPr/>
        </p:nvPicPr>
        <p:blipFill>
          <a:blip r:embed="rId12"/>
          <a:stretch>
            <a:fillRect/>
          </a:stretch>
        </p:blipFill>
        <p:spPr>
          <a:xfrm flipH="1">
            <a:off x="9883527" y="119182"/>
            <a:ext cx="1555530" cy="1390048"/>
          </a:xfrm>
          <a:prstGeom prst="rect">
            <a:avLst/>
          </a:prstGeom>
        </p:spPr>
      </p:pic>
      <p:sp>
        <p:nvSpPr>
          <p:cNvPr id="22" name="任意多边形 177">
            <a:extLst>
              <a:ext uri="{FF2B5EF4-FFF2-40B4-BE49-F238E27FC236}">
                <a16:creationId xmlns:a16="http://schemas.microsoft.com/office/drawing/2014/main" id="{D85C51F6-BB55-8C23-0F82-552551E876C7}"/>
              </a:ext>
            </a:extLst>
          </p:cNvPr>
          <p:cNvSpPr/>
          <p:nvPr/>
        </p:nvSpPr>
        <p:spPr>
          <a:xfrm flipH="1">
            <a:off x="1111826" y="12177"/>
            <a:ext cx="561732" cy="968500"/>
          </a:xfrm>
          <a:custGeom>
            <a:avLst/>
            <a:gdLst>
              <a:gd name="connsiteX0" fmla="*/ 0 w 282103"/>
              <a:gd name="connsiteY0" fmla="*/ 0 h 486383"/>
              <a:gd name="connsiteX1" fmla="*/ 282103 w 282103"/>
              <a:gd name="connsiteY1" fmla="*/ 0 h 486383"/>
              <a:gd name="connsiteX2" fmla="*/ 282103 w 282103"/>
              <a:gd name="connsiteY2" fmla="*/ 486383 h 486383"/>
              <a:gd name="connsiteX3" fmla="*/ 141052 w 282103"/>
              <a:gd name="connsiteY3" fmla="*/ 362558 h 486383"/>
              <a:gd name="connsiteX4" fmla="*/ 0 w 282103"/>
              <a:gd name="connsiteY4" fmla="*/ 486383 h 486383"/>
              <a:gd name="connsiteX5" fmla="*/ 0 w 282103"/>
              <a:gd name="connsiteY5" fmla="*/ 0 h 4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103" h="486383">
                <a:moveTo>
                  <a:pt x="0" y="0"/>
                </a:moveTo>
                <a:lnTo>
                  <a:pt x="282103" y="0"/>
                </a:lnTo>
                <a:lnTo>
                  <a:pt x="282103" y="486383"/>
                </a:lnTo>
                <a:lnTo>
                  <a:pt x="141052" y="362558"/>
                </a:lnTo>
                <a:lnTo>
                  <a:pt x="0" y="486383"/>
                </a:lnTo>
                <a:lnTo>
                  <a:pt x="0" y="0"/>
                </a:lnTo>
                <a:close/>
              </a:path>
            </a:pathLst>
          </a:custGeom>
          <a:gradFill>
            <a:gsLst>
              <a:gs pos="0">
                <a:srgbClr val="FF0000"/>
              </a:gs>
              <a:gs pos="72000">
                <a:srgbClr val="C00000"/>
              </a:gs>
            </a:gsLst>
            <a:lin ang="2700000" scaled="0"/>
          </a:gradFill>
          <a:ln w="12700" cap="flat" cmpd="sng" algn="ctr">
            <a:gradFill flip="none" rotWithShape="1">
              <a:gsLst>
                <a:gs pos="0">
                  <a:schemeClr val="bg1"/>
                </a:gs>
                <a:gs pos="99000">
                  <a:schemeClr val="bg1">
                    <a:alpha val="0"/>
                  </a:schemeClr>
                </a:gs>
              </a:gsLst>
              <a:lin ang="16200000" scaled="1"/>
              <a:tileRect/>
            </a:gra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grpSp>
        <p:nvGrpSpPr>
          <p:cNvPr id="29" name="组合 28">
            <a:extLst>
              <a:ext uri="{FF2B5EF4-FFF2-40B4-BE49-F238E27FC236}">
                <a16:creationId xmlns:a16="http://schemas.microsoft.com/office/drawing/2014/main" id="{8B25F1E6-54AC-2DA1-34DC-0C07B40C2C4E}"/>
              </a:ext>
            </a:extLst>
          </p:cNvPr>
          <p:cNvGrpSpPr/>
          <p:nvPr/>
        </p:nvGrpSpPr>
        <p:grpSpPr>
          <a:xfrm>
            <a:off x="699945" y="3713422"/>
            <a:ext cx="4320847" cy="452125"/>
            <a:chOff x="629143" y="4056503"/>
            <a:chExt cx="5644479" cy="452125"/>
          </a:xfrm>
        </p:grpSpPr>
        <p:grpSp>
          <p:nvGrpSpPr>
            <p:cNvPr id="24" name="组合 23">
              <a:extLst>
                <a:ext uri="{FF2B5EF4-FFF2-40B4-BE49-F238E27FC236}">
                  <a16:creationId xmlns:a16="http://schemas.microsoft.com/office/drawing/2014/main" id="{E76280CE-28B6-F7B2-0302-E140E8BF8F7B}"/>
                </a:ext>
              </a:extLst>
            </p:cNvPr>
            <p:cNvGrpSpPr/>
            <p:nvPr/>
          </p:nvGrpSpPr>
          <p:grpSpPr>
            <a:xfrm>
              <a:off x="686352" y="4056503"/>
              <a:ext cx="5526883" cy="452125"/>
              <a:chOff x="3113942" y="4244143"/>
              <a:chExt cx="2885441" cy="512067"/>
            </a:xfrm>
          </p:grpSpPr>
          <p:sp>
            <p:nvSpPr>
              <p:cNvPr id="25" name="圆角矩形">
                <a:extLst>
                  <a:ext uri="{FF2B5EF4-FFF2-40B4-BE49-F238E27FC236}">
                    <a16:creationId xmlns:a16="http://schemas.microsoft.com/office/drawing/2014/main" id="{F32B25A5-082A-4D00-53D2-169606E4ED12}"/>
                  </a:ext>
                </a:extLst>
              </p:cNvPr>
              <p:cNvSpPr/>
              <p:nvPr>
                <p:custDataLst>
                  <p:tags r:id="rId1"/>
                </p:custDataLst>
              </p:nvPr>
            </p:nvSpPr>
            <p:spPr>
              <a:xfrm>
                <a:off x="3113942" y="4244143"/>
                <a:ext cx="2885441" cy="512067"/>
              </a:xfrm>
              <a:prstGeom prst="octagon">
                <a:avLst>
                  <a:gd name="adj" fmla="val 12131"/>
                </a:avLst>
              </a:prstGeom>
              <a:solidFill>
                <a:srgbClr val="FFFFFF"/>
              </a:solidFill>
              <a:ln w="4156" cap="flat" cmpd="sng" algn="ctr">
                <a:solidFill>
                  <a:sysClr val="window" lastClr="FFFFFF"/>
                </a:solidFill>
                <a:prstDash val="solid"/>
                <a:miter lim="800000"/>
              </a:ln>
              <a:effectLst>
                <a:outerShdw blurRad="66040" dist="49530" dir="5400000" algn="t" rotWithShape="0">
                  <a:prstClr val="black">
                    <a:alpha val="20000"/>
                  </a:prstClr>
                </a:outerShdw>
              </a:effectLst>
            </p:spPr>
            <p:txBody>
              <a:bodyPr lIns="145369" tIns="72686" rIns="145369" bIns="7268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1" i="0" u="none" strike="noStrike" kern="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阿里巴巴普惠体 B" panose="00020600040101010101" pitchFamily="18" charset="-122"/>
                </a:endParaRPr>
              </a:p>
            </p:txBody>
          </p:sp>
          <p:sp>
            <p:nvSpPr>
              <p:cNvPr id="27" name="圆角矩形">
                <a:extLst>
                  <a:ext uri="{FF2B5EF4-FFF2-40B4-BE49-F238E27FC236}">
                    <a16:creationId xmlns:a16="http://schemas.microsoft.com/office/drawing/2014/main" id="{49C0B673-C49D-597A-B7CA-5FD3E58CE7AE}"/>
                  </a:ext>
                </a:extLst>
              </p:cNvPr>
              <p:cNvSpPr/>
              <p:nvPr/>
            </p:nvSpPr>
            <p:spPr>
              <a:xfrm flipV="1">
                <a:off x="3122342" y="4268775"/>
                <a:ext cx="2868641" cy="478629"/>
              </a:xfrm>
              <a:prstGeom prst="octagon">
                <a:avLst>
                  <a:gd name="adj" fmla="val 12131"/>
                </a:avLst>
              </a:prstGeom>
              <a:solidFill>
                <a:srgbClr val="C00000"/>
              </a:solidFill>
              <a:ln>
                <a:noFill/>
              </a:ln>
              <a:effectLst/>
            </p:spPr>
            <p:txBody>
              <a:bodyPr rot="0" spcFirstLastPara="0" vertOverflow="overflow" horzOverflow="overflow" vert="horz" wrap="square" lIns="118872" tIns="59436" rIns="118872" bIns="59436"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2600" b="0" i="0" u="none" strike="noStrike" kern="0" cap="none" spc="0" normalizeH="0" baseline="0" noProof="0" dirty="0">
                  <a:ln>
                    <a:noFill/>
                  </a:ln>
                  <a:gradFill flip="none" rotWithShape="1">
                    <a:gsLst>
                      <a:gs pos="37000">
                        <a:srgbClr val="4472C4"/>
                      </a:gs>
                      <a:gs pos="57000">
                        <a:srgbClr val="ED7D31"/>
                      </a:gs>
                    </a:gsLst>
                    <a:lin ang="0" scaled="1"/>
                    <a:tileRect/>
                  </a:gradFill>
                  <a:effectLst/>
                  <a:uLnTx/>
                  <a:uFillTx/>
                  <a:latin typeface="思源黑体 CN Bold" panose="020B0800000000000000" charset="-122"/>
                  <a:ea typeface="思源黑体 CN Bold" panose="020B0800000000000000" charset="-122"/>
                  <a:cs typeface="+mn-cs"/>
                </a:endParaRPr>
              </a:p>
            </p:txBody>
          </p:sp>
        </p:grpSp>
        <p:sp>
          <p:nvSpPr>
            <p:cNvPr id="65" name="矩形 64">
              <a:extLst>
                <a:ext uri="{FF2B5EF4-FFF2-40B4-BE49-F238E27FC236}">
                  <a16:creationId xmlns:a16="http://schemas.microsoft.com/office/drawing/2014/main" id="{6088772F-0339-72EB-2401-7A785EAA9218}"/>
                </a:ext>
              </a:extLst>
            </p:cNvPr>
            <p:cNvSpPr/>
            <p:nvPr/>
          </p:nvSpPr>
          <p:spPr>
            <a:xfrm>
              <a:off x="629143" y="4136563"/>
              <a:ext cx="5644479" cy="307777"/>
            </a:xfrm>
            <a:prstGeom prst="rect">
              <a:avLst/>
            </a:prstGeom>
          </p:spPr>
          <p:txBody>
            <a:bodyPr wrap="square" lIns="0" tIns="0" rIns="0" bIns="0">
              <a:spAutoFit/>
            </a:bodyPr>
            <a:lstStyle/>
            <a:p>
              <a:pPr algn="ctr">
                <a:defRPr/>
              </a:pPr>
              <a:r>
                <a:rPr lang="en-US" altLang="zh-CN" sz="2000" b="1" kern="0" dirty="0">
                  <a:solidFill>
                    <a:prstClr val="white"/>
                  </a:solidFill>
                  <a:effectLst>
                    <a:outerShdw blurRad="149630" dist="49877" dir="2700012" algn="tl">
                      <a:srgbClr val="000000">
                        <a:alpha val="52000"/>
                      </a:srgbClr>
                    </a:outerShdw>
                  </a:effectLst>
                  <a:latin typeface="思源黑体 CN Bold" panose="020B0800000000000000" charset="-122"/>
                  <a:ea typeface="思源黑体 CN Bold" panose="020B0800000000000000" charset="-122"/>
                </a:rPr>
                <a:t>TO-U GLOBAL · </a:t>
              </a:r>
              <a:r>
                <a:rPr lang="zh-CN" altLang="en-US" sz="2000" b="1" kern="0" dirty="0">
                  <a:solidFill>
                    <a:prstClr val="white"/>
                  </a:solidFill>
                  <a:effectLst>
                    <a:outerShdw blurRad="149630" dist="49877" dir="2700012" algn="tl">
                      <a:srgbClr val="000000">
                        <a:alpha val="52000"/>
                      </a:srgbClr>
                    </a:outerShdw>
                  </a:effectLst>
                  <a:latin typeface="思源黑体 CN Bold" panose="020B0800000000000000" charset="-122"/>
                  <a:ea typeface="思源黑体 CN Bold" panose="020B0800000000000000" charset="-122"/>
                </a:rPr>
                <a:t>桐曜国际</a:t>
              </a:r>
            </a:p>
          </p:txBody>
        </p:sp>
      </p:grpSp>
      <p:sp>
        <p:nvSpPr>
          <p:cNvPr id="18" name="矩形 17">
            <a:extLst>
              <a:ext uri="{FF2B5EF4-FFF2-40B4-BE49-F238E27FC236}">
                <a16:creationId xmlns:a16="http://schemas.microsoft.com/office/drawing/2014/main" id="{D3406F51-BD57-E262-5C93-C1B482A55DAC}"/>
              </a:ext>
            </a:extLst>
          </p:cNvPr>
          <p:cNvSpPr/>
          <p:nvPr/>
        </p:nvSpPr>
        <p:spPr>
          <a:xfrm>
            <a:off x="1344583" y="1801709"/>
            <a:ext cx="6232475" cy="83099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rgbClr val="FFC000">
                    <a:lumMod val="20000"/>
                    <a:lumOff val="80000"/>
                  </a:srgbClr>
                </a:solidFill>
                <a:effectLst/>
                <a:uLnTx/>
                <a:uFillTx/>
                <a:latin typeface="Calibri"/>
                <a:ea typeface="微软雅黑" panose="020B0503020204020204" pitchFamily="34" charset="-122"/>
                <a:cs typeface="+mn-cs"/>
              </a:rPr>
              <a:t>解构复杂，重塑秩序</a:t>
            </a:r>
            <a:endParaRPr kumimoji="0" lang="zh-CN" altLang="en-US" sz="5400" b="1" i="0" u="none" strike="noStrike" kern="1200" cap="none" spc="0" normalizeH="0" baseline="0" noProof="0" dirty="0">
              <a:ln>
                <a:noFill/>
              </a:ln>
              <a:solidFill>
                <a:srgbClr val="FFC000">
                  <a:lumMod val="20000"/>
                  <a:lumOff val="80000"/>
                </a:srgb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01432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F6119FD-2DF0-DF73-040A-7780DE7E77C6}"/>
              </a:ext>
            </a:extLst>
          </p:cNvPr>
          <p:cNvPicPr>
            <a:picLocks noChangeAspect="1"/>
          </p:cNvPicPr>
          <p:nvPr/>
        </p:nvPicPr>
        <p:blipFill rotWithShape="1">
          <a:blip r:embed="rId5">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C6C52E3E-BF23-2A7D-AC68-2BCCBE3CF247}"/>
              </a:ext>
            </a:extLst>
          </p:cNvPr>
          <p:cNvSpPr txBox="1"/>
          <p:nvPr/>
        </p:nvSpPr>
        <p:spPr>
          <a:xfrm>
            <a:off x="596900" y="117434"/>
            <a:ext cx="213391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客户痛点</a:t>
            </a:r>
          </a:p>
        </p:txBody>
      </p:sp>
      <p:sp>
        <p:nvSpPr>
          <p:cNvPr id="6" name="标题 1">
            <a:extLst>
              <a:ext uri="{FF2B5EF4-FFF2-40B4-BE49-F238E27FC236}">
                <a16:creationId xmlns:a16="http://schemas.microsoft.com/office/drawing/2014/main" id="{244805EA-5F3F-B79B-234A-48116D7C8886}"/>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9C4F7D39-8DD9-EEEE-48B4-846A196EB9A3}"/>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F41449A0-148C-CF71-E7E5-1A77C221BA29}"/>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4BD53F71-AD1F-97EA-75AD-CB4FF293D682}"/>
              </a:ext>
            </a:extLst>
          </p:cNvPr>
          <p:cNvPicPr>
            <a:picLocks noChangeAspect="1"/>
          </p:cNvPicPr>
          <p:nvPr/>
        </p:nvPicPr>
        <p:blipFill rotWithShape="1">
          <a:blip r:embed="rId6"/>
          <a:srcRect b="46912"/>
          <a:stretch/>
        </p:blipFill>
        <p:spPr>
          <a:xfrm>
            <a:off x="0" y="1016000"/>
            <a:ext cx="12192000" cy="3403076"/>
          </a:xfrm>
          <a:prstGeom prst="rect">
            <a:avLst/>
          </a:prstGeom>
        </p:spPr>
      </p:pic>
      <p:sp>
        <p:nvSpPr>
          <p:cNvPr id="10" name="矩形 9">
            <a:extLst>
              <a:ext uri="{FF2B5EF4-FFF2-40B4-BE49-F238E27FC236}">
                <a16:creationId xmlns:a16="http://schemas.microsoft.com/office/drawing/2014/main" id="{5B4CB22A-DCE4-293D-7518-058B696E1B98}"/>
              </a:ext>
            </a:extLst>
          </p:cNvPr>
          <p:cNvSpPr/>
          <p:nvPr/>
        </p:nvSpPr>
        <p:spPr>
          <a:xfrm>
            <a:off x="-12700" y="1003893"/>
            <a:ext cx="12192000" cy="3427290"/>
          </a:xfrm>
          <a:prstGeom prst="rect">
            <a:avLst/>
          </a:prstGeom>
          <a:gradFill>
            <a:gsLst>
              <a:gs pos="100000">
                <a:srgbClr val="0153D9">
                  <a:alpha val="70000"/>
                </a:srgbClr>
              </a:gs>
              <a:gs pos="32000">
                <a:srgbClr val="013E9E">
                  <a:alpha val="90000"/>
                </a:srgbClr>
              </a:gs>
            </a:gsLst>
            <a:lin ang="2700000" scaled="1"/>
          </a:gradFill>
          <a:ln w="35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0138BFF3-746F-9315-76DF-1D045FBEBCC1}"/>
              </a:ext>
            </a:extLst>
          </p:cNvPr>
          <p:cNvGrpSpPr/>
          <p:nvPr/>
        </p:nvGrpSpPr>
        <p:grpSpPr>
          <a:xfrm rot="21362162">
            <a:off x="-53632" y="100739"/>
            <a:ext cx="12334505" cy="3896661"/>
            <a:chOff x="-1188720" y="-2869960"/>
            <a:chExt cx="13578840" cy="3896661"/>
          </a:xfrm>
        </p:grpSpPr>
        <p:sp>
          <p:nvSpPr>
            <p:cNvPr id="14" name="任意多边形: 形状 13">
              <a:extLst>
                <a:ext uri="{FF2B5EF4-FFF2-40B4-BE49-F238E27FC236}">
                  <a16:creationId xmlns:a16="http://schemas.microsoft.com/office/drawing/2014/main" id="{5C975C78-25EB-F2D9-9E46-503BDB5FE3FD}"/>
                </a:ext>
              </a:extLst>
            </p:cNvPr>
            <p:cNvSpPr/>
            <p:nvPr/>
          </p:nvSpPr>
          <p:spPr>
            <a:xfrm>
              <a:off x="-1188720" y="-822960"/>
              <a:ext cx="13578840"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a:solidFill>
                <a:schemeClr val="accent1">
                  <a:lumMod val="40000"/>
                  <a:lumOff val="6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任意多边形: 形状 14">
              <a:extLst>
                <a:ext uri="{FF2B5EF4-FFF2-40B4-BE49-F238E27FC236}">
                  <a16:creationId xmlns:a16="http://schemas.microsoft.com/office/drawing/2014/main" id="{8B1F343E-8763-7A5B-F491-7A7902E02C13}"/>
                </a:ext>
              </a:extLst>
            </p:cNvPr>
            <p:cNvSpPr/>
            <p:nvPr/>
          </p:nvSpPr>
          <p:spPr>
            <a:xfrm>
              <a:off x="-1188719" y="-950898"/>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16" name="任意多边形: 形状 15">
              <a:extLst>
                <a:ext uri="{FF2B5EF4-FFF2-40B4-BE49-F238E27FC236}">
                  <a16:creationId xmlns:a16="http://schemas.microsoft.com/office/drawing/2014/main" id="{E18B1F51-E1B7-ADDF-B212-CA9060D6DC8F}"/>
                </a:ext>
              </a:extLst>
            </p:cNvPr>
            <p:cNvSpPr/>
            <p:nvPr/>
          </p:nvSpPr>
          <p:spPr>
            <a:xfrm>
              <a:off x="-1188719" y="-1078835"/>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17" name="任意多边形: 形状 16">
              <a:extLst>
                <a:ext uri="{FF2B5EF4-FFF2-40B4-BE49-F238E27FC236}">
                  <a16:creationId xmlns:a16="http://schemas.microsoft.com/office/drawing/2014/main" id="{A673BDD9-AFF4-69C1-3646-3296391C571A}"/>
                </a:ext>
              </a:extLst>
            </p:cNvPr>
            <p:cNvSpPr/>
            <p:nvPr/>
          </p:nvSpPr>
          <p:spPr>
            <a:xfrm>
              <a:off x="-1188719" y="-1206773"/>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18" name="任意多边形: 形状 17">
              <a:extLst>
                <a:ext uri="{FF2B5EF4-FFF2-40B4-BE49-F238E27FC236}">
                  <a16:creationId xmlns:a16="http://schemas.microsoft.com/office/drawing/2014/main" id="{E23D071B-36A9-F97C-9895-EC81405C331C}"/>
                </a:ext>
              </a:extLst>
            </p:cNvPr>
            <p:cNvSpPr/>
            <p:nvPr/>
          </p:nvSpPr>
          <p:spPr>
            <a:xfrm>
              <a:off x="-1188719" y="-1334710"/>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19" name="任意多边形: 形状 18">
              <a:extLst>
                <a:ext uri="{FF2B5EF4-FFF2-40B4-BE49-F238E27FC236}">
                  <a16:creationId xmlns:a16="http://schemas.microsoft.com/office/drawing/2014/main" id="{49EC5143-D9AF-CF1E-6204-C014FE776C28}"/>
                </a:ext>
              </a:extLst>
            </p:cNvPr>
            <p:cNvSpPr/>
            <p:nvPr/>
          </p:nvSpPr>
          <p:spPr>
            <a:xfrm>
              <a:off x="-1188719" y="-1462648"/>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0" name="任意多边形: 形状 19">
              <a:extLst>
                <a:ext uri="{FF2B5EF4-FFF2-40B4-BE49-F238E27FC236}">
                  <a16:creationId xmlns:a16="http://schemas.microsoft.com/office/drawing/2014/main" id="{53834654-BBB7-763B-D1D6-15EBF0690EB2}"/>
                </a:ext>
              </a:extLst>
            </p:cNvPr>
            <p:cNvSpPr/>
            <p:nvPr/>
          </p:nvSpPr>
          <p:spPr>
            <a:xfrm>
              <a:off x="-1188719" y="-1590585"/>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1" name="任意多边形: 形状 20">
              <a:extLst>
                <a:ext uri="{FF2B5EF4-FFF2-40B4-BE49-F238E27FC236}">
                  <a16:creationId xmlns:a16="http://schemas.microsoft.com/office/drawing/2014/main" id="{5F50F97D-DF9A-2CA6-2120-C2F54AAB8B2B}"/>
                </a:ext>
              </a:extLst>
            </p:cNvPr>
            <p:cNvSpPr/>
            <p:nvPr/>
          </p:nvSpPr>
          <p:spPr>
            <a:xfrm>
              <a:off x="-1188719" y="-1718523"/>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2" name="任意多边形: 形状 21">
              <a:extLst>
                <a:ext uri="{FF2B5EF4-FFF2-40B4-BE49-F238E27FC236}">
                  <a16:creationId xmlns:a16="http://schemas.microsoft.com/office/drawing/2014/main" id="{D0A48EE7-E3A7-1EA6-52B6-85F47F808FE8}"/>
                </a:ext>
              </a:extLst>
            </p:cNvPr>
            <p:cNvSpPr/>
            <p:nvPr/>
          </p:nvSpPr>
          <p:spPr>
            <a:xfrm>
              <a:off x="-1188719" y="-1846460"/>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3" name="任意多边形: 形状 22">
              <a:extLst>
                <a:ext uri="{FF2B5EF4-FFF2-40B4-BE49-F238E27FC236}">
                  <a16:creationId xmlns:a16="http://schemas.microsoft.com/office/drawing/2014/main" id="{798A9678-BF79-F515-298E-04909BE40364}"/>
                </a:ext>
              </a:extLst>
            </p:cNvPr>
            <p:cNvSpPr/>
            <p:nvPr/>
          </p:nvSpPr>
          <p:spPr>
            <a:xfrm>
              <a:off x="-1188719" y="-1974398"/>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4" name="任意多边形: 形状 23">
              <a:extLst>
                <a:ext uri="{FF2B5EF4-FFF2-40B4-BE49-F238E27FC236}">
                  <a16:creationId xmlns:a16="http://schemas.microsoft.com/office/drawing/2014/main" id="{840DF243-3FD7-7B48-8C30-3CDA8EF170B7}"/>
                </a:ext>
              </a:extLst>
            </p:cNvPr>
            <p:cNvSpPr/>
            <p:nvPr/>
          </p:nvSpPr>
          <p:spPr>
            <a:xfrm>
              <a:off x="-1188719" y="-2102335"/>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5" name="任意多边形: 形状 24">
              <a:extLst>
                <a:ext uri="{FF2B5EF4-FFF2-40B4-BE49-F238E27FC236}">
                  <a16:creationId xmlns:a16="http://schemas.microsoft.com/office/drawing/2014/main" id="{395C69A0-ADE5-B143-16CD-95FD331E7CBE}"/>
                </a:ext>
              </a:extLst>
            </p:cNvPr>
            <p:cNvSpPr/>
            <p:nvPr/>
          </p:nvSpPr>
          <p:spPr>
            <a:xfrm>
              <a:off x="-1188719" y="-2230273"/>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6" name="任意多边形: 形状 25">
              <a:extLst>
                <a:ext uri="{FF2B5EF4-FFF2-40B4-BE49-F238E27FC236}">
                  <a16:creationId xmlns:a16="http://schemas.microsoft.com/office/drawing/2014/main" id="{C7A27E8C-586F-7769-2A04-99965E0686C2}"/>
                </a:ext>
              </a:extLst>
            </p:cNvPr>
            <p:cNvSpPr/>
            <p:nvPr/>
          </p:nvSpPr>
          <p:spPr>
            <a:xfrm>
              <a:off x="-1188719" y="-2358210"/>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7" name="任意多边形: 形状 26">
              <a:extLst>
                <a:ext uri="{FF2B5EF4-FFF2-40B4-BE49-F238E27FC236}">
                  <a16:creationId xmlns:a16="http://schemas.microsoft.com/office/drawing/2014/main" id="{344D8272-6E9A-CEEF-2893-6B35C7C824D1}"/>
                </a:ext>
              </a:extLst>
            </p:cNvPr>
            <p:cNvSpPr/>
            <p:nvPr/>
          </p:nvSpPr>
          <p:spPr>
            <a:xfrm>
              <a:off x="-1188719" y="-2486148"/>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8" name="任意多边形: 形状 27">
              <a:extLst>
                <a:ext uri="{FF2B5EF4-FFF2-40B4-BE49-F238E27FC236}">
                  <a16:creationId xmlns:a16="http://schemas.microsoft.com/office/drawing/2014/main" id="{BBDCB18D-9EE7-F277-7274-8FEB4078FA11}"/>
                </a:ext>
              </a:extLst>
            </p:cNvPr>
            <p:cNvSpPr/>
            <p:nvPr/>
          </p:nvSpPr>
          <p:spPr>
            <a:xfrm>
              <a:off x="-1188719" y="-2614085"/>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29" name="任意多边形: 形状 28">
              <a:extLst>
                <a:ext uri="{FF2B5EF4-FFF2-40B4-BE49-F238E27FC236}">
                  <a16:creationId xmlns:a16="http://schemas.microsoft.com/office/drawing/2014/main" id="{C074233A-2742-F975-2D38-149BD667D3C5}"/>
                </a:ext>
              </a:extLst>
            </p:cNvPr>
            <p:cNvSpPr/>
            <p:nvPr/>
          </p:nvSpPr>
          <p:spPr>
            <a:xfrm>
              <a:off x="-1188719" y="-2742023"/>
              <a:ext cx="13578839"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w="12700" cap="flat" cmpd="sng" algn="ctr">
              <a:solidFill>
                <a:schemeClr val="accent1">
                  <a:lumMod val="40000"/>
                  <a:lumOff val="60000"/>
                  <a:alpha val="53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100000"/>
                  </a:prstClr>
                </a:solidFill>
                <a:effectLst/>
                <a:uLnTx/>
                <a:uFillTx/>
                <a:latin typeface="等线" panose="020F0502020204030204"/>
                <a:ea typeface="等线" panose="02010600030101010101" pitchFamily="2" charset="-122"/>
                <a:cs typeface="+mn-cs"/>
              </a:endParaRPr>
            </a:p>
          </p:txBody>
        </p:sp>
        <p:sp>
          <p:nvSpPr>
            <p:cNvPr id="30" name="任意多边形: 形状 29">
              <a:extLst>
                <a:ext uri="{FF2B5EF4-FFF2-40B4-BE49-F238E27FC236}">
                  <a16:creationId xmlns:a16="http://schemas.microsoft.com/office/drawing/2014/main" id="{A9DC1778-9F89-394B-7242-477ECE0304E1}"/>
                </a:ext>
              </a:extLst>
            </p:cNvPr>
            <p:cNvSpPr/>
            <p:nvPr/>
          </p:nvSpPr>
          <p:spPr>
            <a:xfrm>
              <a:off x="-1188720" y="-2869960"/>
              <a:ext cx="13578840" cy="1849661"/>
            </a:xfrm>
            <a:custGeom>
              <a:avLst/>
              <a:gdLst>
                <a:gd name="connsiteX0" fmla="*/ 0 w 13578840"/>
                <a:gd name="connsiteY0" fmla="*/ 472440 h 1849661"/>
                <a:gd name="connsiteX1" fmla="*/ 2438400 w 13578840"/>
                <a:gd name="connsiteY1" fmla="*/ 1844040 h 1849661"/>
                <a:gd name="connsiteX2" fmla="*/ 6233160 w 13578840"/>
                <a:gd name="connsiteY2" fmla="*/ 990600 h 1849661"/>
                <a:gd name="connsiteX3" fmla="*/ 9403080 w 13578840"/>
                <a:gd name="connsiteY3" fmla="*/ 1828800 h 1849661"/>
                <a:gd name="connsiteX4" fmla="*/ 12664440 w 13578840"/>
                <a:gd name="connsiteY4" fmla="*/ 929640 h 1849661"/>
                <a:gd name="connsiteX5" fmla="*/ 13578840 w 13578840"/>
                <a:gd name="connsiteY5" fmla="*/ 0 h 18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78840" h="1849661">
                  <a:moveTo>
                    <a:pt x="0" y="472440"/>
                  </a:moveTo>
                  <a:cubicBezTo>
                    <a:pt x="699770" y="1115060"/>
                    <a:pt x="1399540" y="1757680"/>
                    <a:pt x="2438400" y="1844040"/>
                  </a:cubicBezTo>
                  <a:cubicBezTo>
                    <a:pt x="3477260" y="1930400"/>
                    <a:pt x="5072380" y="993140"/>
                    <a:pt x="6233160" y="990600"/>
                  </a:cubicBezTo>
                  <a:cubicBezTo>
                    <a:pt x="7393940" y="988060"/>
                    <a:pt x="8331200" y="1838960"/>
                    <a:pt x="9403080" y="1828800"/>
                  </a:cubicBezTo>
                  <a:cubicBezTo>
                    <a:pt x="10474960" y="1818640"/>
                    <a:pt x="11968480" y="1234440"/>
                    <a:pt x="12664440" y="929640"/>
                  </a:cubicBezTo>
                  <a:cubicBezTo>
                    <a:pt x="13360400" y="624840"/>
                    <a:pt x="13469620" y="312420"/>
                    <a:pt x="13578840" y="0"/>
                  </a:cubicBezTo>
                </a:path>
              </a:pathLst>
            </a:custGeom>
            <a:noFill/>
            <a:ln>
              <a:solidFill>
                <a:schemeClr val="accent1">
                  <a:lumMod val="40000"/>
                  <a:lumOff val="6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1" name="矩形 30">
            <a:extLst>
              <a:ext uri="{FF2B5EF4-FFF2-40B4-BE49-F238E27FC236}">
                <a16:creationId xmlns:a16="http://schemas.microsoft.com/office/drawing/2014/main" id="{DD3335D2-2ED5-1167-8523-1BC4B0DF3C37}"/>
              </a:ext>
            </a:extLst>
          </p:cNvPr>
          <p:cNvSpPr/>
          <p:nvPr/>
        </p:nvSpPr>
        <p:spPr>
          <a:xfrm flipV="1">
            <a:off x="632100" y="2042031"/>
            <a:ext cx="10882567" cy="4243488"/>
          </a:xfrm>
          <a:prstGeom prst="rect">
            <a:avLst/>
          </a:prstGeom>
          <a:solidFill>
            <a:srgbClr val="FCFCFC"/>
          </a:solidFill>
          <a:ln w="9525" cap="flat" cmpd="sng" algn="ctr">
            <a:solidFill>
              <a:srgbClr val="0051D3"/>
            </a:solidFill>
            <a:prstDash val="solid"/>
            <a:miter lim="800000"/>
          </a:ln>
          <a:effectLst>
            <a:outerShdw blurRad="431800" dist="114300" dir="5400000" algn="t" rotWithShape="0">
              <a:srgbClr val="1755BF">
                <a:alpha val="31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96" name="PA-图片 123">
            <a:extLst>
              <a:ext uri="{FF2B5EF4-FFF2-40B4-BE49-F238E27FC236}">
                <a16:creationId xmlns:a16="http://schemas.microsoft.com/office/drawing/2014/main" id="{EDCEF714-5B48-1D5F-3E58-7793CF7187F3}"/>
              </a:ext>
            </a:extLst>
          </p:cNvPr>
          <p:cNvPicPr>
            <a:picLocks noChangeAspect="1"/>
          </p:cNvPicPr>
          <p:nvPr>
            <p:custDataLst>
              <p:tags r:id="rId1"/>
            </p:custDataLst>
          </p:nvPr>
        </p:nvPicPr>
        <p:blipFill>
          <a:blip r:embed="rId7">
            <a:alphaModFix amt="8000"/>
          </a:blip>
          <a:stretch>
            <a:fillRect/>
          </a:stretch>
        </p:blipFill>
        <p:spPr>
          <a:xfrm>
            <a:off x="531937" y="2118168"/>
            <a:ext cx="5752088" cy="4111244"/>
          </a:xfrm>
          <a:prstGeom prst="rect">
            <a:avLst/>
          </a:prstGeom>
          <a:effectLst/>
        </p:spPr>
      </p:pic>
      <p:sp>
        <p:nvSpPr>
          <p:cNvPr id="97" name="梯形 13">
            <a:extLst>
              <a:ext uri="{FF2B5EF4-FFF2-40B4-BE49-F238E27FC236}">
                <a16:creationId xmlns:a16="http://schemas.microsoft.com/office/drawing/2014/main" id="{F270CF2D-609B-2329-1677-DA17C228DDE5}"/>
              </a:ext>
            </a:extLst>
          </p:cNvPr>
          <p:cNvSpPr/>
          <p:nvPr/>
        </p:nvSpPr>
        <p:spPr>
          <a:xfrm flipV="1">
            <a:off x="1039937" y="2042556"/>
            <a:ext cx="10052133" cy="502296"/>
          </a:xfrm>
          <a:custGeom>
            <a:avLst/>
            <a:gdLst>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345012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358 h 432358"/>
              <a:gd name="connsiteX1" fmla="*/ 345012 w 3225845"/>
              <a:gd name="connsiteY1" fmla="*/ 358 h 432358"/>
              <a:gd name="connsiteX2" fmla="*/ 2936396 w 3225845"/>
              <a:gd name="connsiteY2" fmla="*/ 358 h 432358"/>
              <a:gd name="connsiteX3" fmla="*/ 3225845 w 3225845"/>
              <a:gd name="connsiteY3" fmla="*/ 432358 h 432358"/>
              <a:gd name="connsiteX4" fmla="*/ 0 w 3225845"/>
              <a:gd name="connsiteY4" fmla="*/ 432358 h 432358"/>
              <a:gd name="connsiteX0" fmla="*/ 0 w 3225845"/>
              <a:gd name="connsiteY0" fmla="*/ 432023 h 432023"/>
              <a:gd name="connsiteX1" fmla="*/ 345012 w 3225845"/>
              <a:gd name="connsiteY1" fmla="*/ 23 h 432023"/>
              <a:gd name="connsiteX2" fmla="*/ 2936396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936396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936396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88771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88771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78350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78350 w 3225845"/>
              <a:gd name="connsiteY1" fmla="*/ 23 h 432023"/>
              <a:gd name="connsiteX2" fmla="*/ 2829504 w 3225845"/>
              <a:gd name="connsiteY2" fmla="*/ 23 h 432023"/>
              <a:gd name="connsiteX3" fmla="*/ 3225845 w 3225845"/>
              <a:gd name="connsiteY3" fmla="*/ 432023 h 432023"/>
              <a:gd name="connsiteX4" fmla="*/ 0 w 3225845"/>
              <a:gd name="connsiteY4" fmla="*/ 432023 h 432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5845" h="432023">
                <a:moveTo>
                  <a:pt x="0" y="432023"/>
                </a:moveTo>
                <a:cubicBezTo>
                  <a:pt x="142521" y="430899"/>
                  <a:pt x="223129" y="-3614"/>
                  <a:pt x="378350" y="23"/>
                </a:cubicBezTo>
                <a:lnTo>
                  <a:pt x="2829504" y="23"/>
                </a:lnTo>
                <a:cubicBezTo>
                  <a:pt x="2975727" y="1677"/>
                  <a:pt x="3084912" y="432486"/>
                  <a:pt x="3225845" y="432023"/>
                </a:cubicBezTo>
                <a:lnTo>
                  <a:pt x="0" y="432023"/>
                </a:lnTo>
                <a:close/>
              </a:path>
            </a:pathLst>
          </a:custGeom>
          <a:gradFill>
            <a:gsLst>
              <a:gs pos="100000">
                <a:srgbClr val="0153D9"/>
              </a:gs>
              <a:gs pos="32000">
                <a:srgbClr val="013E9E"/>
              </a:gs>
            </a:gsLst>
            <a:lin ang="2700000" scaled="1"/>
          </a:gradFill>
          <a:ln w="358" cap="flat">
            <a:noFill/>
            <a:prstDash val="solid"/>
            <a:miter/>
          </a:ln>
          <a:effectLst>
            <a:outerShdw blurRad="50800" dist="38100" dir="2700000" algn="t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25000" noProof="0" dirty="0">
              <a:ln>
                <a:noFill/>
              </a:ln>
              <a:solidFill>
                <a:prstClr val="black"/>
              </a:solidFill>
              <a:effectLst/>
              <a:uLnTx/>
              <a:uFillTx/>
              <a:latin typeface="等线"/>
              <a:ea typeface="等线" panose="02010600030101010101" pitchFamily="2" charset="-122"/>
              <a:cs typeface="+mn-cs"/>
            </a:endParaRPr>
          </a:p>
        </p:txBody>
      </p:sp>
      <p:sp>
        <p:nvSpPr>
          <p:cNvPr id="98" name="文本框 97">
            <a:extLst>
              <a:ext uri="{FF2B5EF4-FFF2-40B4-BE49-F238E27FC236}">
                <a16:creationId xmlns:a16="http://schemas.microsoft.com/office/drawing/2014/main" id="{0FD2F2B1-704C-A6DE-DDBE-4E425C409634}"/>
              </a:ext>
            </a:extLst>
          </p:cNvPr>
          <p:cNvSpPr txBox="1"/>
          <p:nvPr/>
        </p:nvSpPr>
        <p:spPr>
          <a:xfrm>
            <a:off x="1992312" y="2105940"/>
            <a:ext cx="8207375" cy="338041"/>
          </a:xfrm>
          <a:prstGeom prst="rect">
            <a:avLst/>
          </a:prstGeom>
          <a:noFill/>
        </p:spPr>
        <p:txBody>
          <a:bodyPr wrap="none" lIns="0" tIns="0" rIns="0" bIns="0">
            <a:spAutoFit/>
          </a:bodyPr>
          <a:lstStyle>
            <a:defPPr>
              <a:defRPr lang="zh-CN"/>
            </a:defPPr>
            <a:lvl1pPr>
              <a:lnSpc>
                <a:spcPct val="120000"/>
              </a:lnSpc>
              <a:spcBef>
                <a:spcPts val="600"/>
              </a:spcBef>
              <a:defRPr kumimoji="0" sz="1600" b="0" i="0" u="none" strike="noStrike" cap="none" spc="0" normalizeH="0" baseline="0">
                <a:ln>
                  <a:noFill/>
                </a:ln>
                <a:gradFill>
                  <a:gsLst>
                    <a:gs pos="0">
                      <a:srgbClr val="0E86E1">
                        <a:lumMod val="60000"/>
                        <a:lumOff val="40000"/>
                      </a:srgbClr>
                    </a:gs>
                    <a:gs pos="100000">
                      <a:srgbClr val="0E86E1"/>
                    </a:gs>
                  </a:gsLst>
                  <a:path path="circle">
                    <a:fillToRect r="100000" b="100000"/>
                  </a:path>
                </a:gradFill>
                <a:effectLst/>
                <a:uLnTx/>
                <a:uFillTx/>
                <a:latin typeface="HarmonyOS Sans SC Black" panose="00000A00000000000000" pitchFamily="2" charset="-122"/>
                <a:ea typeface="HarmonyOS Sans SC Black" panose="00000A00000000000000" pitchFamily="2" charset="-122"/>
              </a:defRPr>
            </a:lvl1pPr>
          </a:lstStyle>
          <a:p>
            <a:pPr>
              <a:spcBef>
                <a:spcPts val="0"/>
              </a:spcBef>
              <a:defRPr/>
            </a:pPr>
            <a:r>
              <a:rPr lang="zh-CN" altLang="en-US" sz="2000" kern="0" dirty="0">
                <a:solidFill>
                  <a:prstClr val="white"/>
                </a:solidFill>
                <a:latin typeface="微软雅黑" panose="020B0503020204020204" pitchFamily="34" charset="-122"/>
                <a:ea typeface="微软雅黑" panose="020B0503020204020204" pitchFamily="34" charset="-122"/>
              </a:rPr>
              <a:t>当项目需要的资源来自不同国家、不同供应商，管理的复杂度会成倍增加</a:t>
            </a:r>
          </a:p>
        </p:txBody>
      </p:sp>
      <p:sp>
        <p:nvSpPr>
          <p:cNvPr id="139" name="文本框 138">
            <a:extLst>
              <a:ext uri="{FF2B5EF4-FFF2-40B4-BE49-F238E27FC236}">
                <a16:creationId xmlns:a16="http://schemas.microsoft.com/office/drawing/2014/main" id="{C0AE59C8-AC7F-8A42-DE74-ECEEAB6E3E04}"/>
              </a:ext>
            </a:extLst>
          </p:cNvPr>
          <p:cNvSpPr txBox="1"/>
          <p:nvPr/>
        </p:nvSpPr>
        <p:spPr>
          <a:xfrm>
            <a:off x="850358" y="1118701"/>
            <a:ext cx="10962861" cy="923330"/>
          </a:xfrm>
          <a:prstGeom prst="rect">
            <a:avLst/>
          </a:prstGeom>
          <a:noFill/>
        </p:spPr>
        <p:txBody>
          <a:bodyPr wrap="square">
            <a:spAutoFit/>
          </a:bodyPr>
          <a:lstStyle/>
          <a:p>
            <a:pPr algn="ctr">
              <a:defRPr/>
            </a:pPr>
            <a:r>
              <a:rPr lang="zh-CN" altLang="en-US" sz="5400" spc="600" dirty="0">
                <a:ln>
                  <a:solidFill>
                    <a:prstClr val="white"/>
                  </a:solidFill>
                </a:ln>
                <a:solidFill>
                  <a:srgbClr val="0070C0"/>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复杂的需求，为什么越来越难交付？</a:t>
            </a:r>
          </a:p>
        </p:txBody>
      </p:sp>
      <p:pic>
        <p:nvPicPr>
          <p:cNvPr id="140" name="PA-图片 123">
            <a:extLst>
              <a:ext uri="{FF2B5EF4-FFF2-40B4-BE49-F238E27FC236}">
                <a16:creationId xmlns:a16="http://schemas.microsoft.com/office/drawing/2014/main" id="{82A5089B-ECE7-DA62-51ED-5C3B157622A2}"/>
              </a:ext>
            </a:extLst>
          </p:cNvPr>
          <p:cNvPicPr>
            <a:picLocks noChangeAspect="1"/>
          </p:cNvPicPr>
          <p:nvPr>
            <p:custDataLst>
              <p:tags r:id="rId2"/>
            </p:custDataLst>
          </p:nvPr>
        </p:nvPicPr>
        <p:blipFill>
          <a:blip r:embed="rId7">
            <a:alphaModFix amt="8000"/>
          </a:blip>
          <a:stretch>
            <a:fillRect/>
          </a:stretch>
        </p:blipFill>
        <p:spPr>
          <a:xfrm>
            <a:off x="6005477" y="2077724"/>
            <a:ext cx="5691223" cy="4067742"/>
          </a:xfrm>
          <a:prstGeom prst="rect">
            <a:avLst/>
          </a:prstGeom>
          <a:effectLst/>
        </p:spPr>
      </p:pic>
      <p:sp>
        <p:nvSpPr>
          <p:cNvPr id="2" name="梯形 13">
            <a:extLst>
              <a:ext uri="{FF2B5EF4-FFF2-40B4-BE49-F238E27FC236}">
                <a16:creationId xmlns:a16="http://schemas.microsoft.com/office/drawing/2014/main" id="{5561BF7B-3B26-D558-4E15-A2D0DE8F100C}"/>
              </a:ext>
            </a:extLst>
          </p:cNvPr>
          <p:cNvSpPr/>
          <p:nvPr/>
        </p:nvSpPr>
        <p:spPr>
          <a:xfrm>
            <a:off x="1016799" y="5823886"/>
            <a:ext cx="10052133" cy="461633"/>
          </a:xfrm>
          <a:custGeom>
            <a:avLst/>
            <a:gdLst>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289449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000 h 432000"/>
              <a:gd name="connsiteX1" fmla="*/ 345012 w 3225845"/>
              <a:gd name="connsiteY1" fmla="*/ 0 h 432000"/>
              <a:gd name="connsiteX2" fmla="*/ 2936396 w 3225845"/>
              <a:gd name="connsiteY2" fmla="*/ 0 h 432000"/>
              <a:gd name="connsiteX3" fmla="*/ 3225845 w 3225845"/>
              <a:gd name="connsiteY3" fmla="*/ 432000 h 432000"/>
              <a:gd name="connsiteX4" fmla="*/ 0 w 3225845"/>
              <a:gd name="connsiteY4" fmla="*/ 432000 h 432000"/>
              <a:gd name="connsiteX0" fmla="*/ 0 w 3225845"/>
              <a:gd name="connsiteY0" fmla="*/ 432358 h 432358"/>
              <a:gd name="connsiteX1" fmla="*/ 345012 w 3225845"/>
              <a:gd name="connsiteY1" fmla="*/ 358 h 432358"/>
              <a:gd name="connsiteX2" fmla="*/ 2936396 w 3225845"/>
              <a:gd name="connsiteY2" fmla="*/ 358 h 432358"/>
              <a:gd name="connsiteX3" fmla="*/ 3225845 w 3225845"/>
              <a:gd name="connsiteY3" fmla="*/ 432358 h 432358"/>
              <a:gd name="connsiteX4" fmla="*/ 0 w 3225845"/>
              <a:gd name="connsiteY4" fmla="*/ 432358 h 432358"/>
              <a:gd name="connsiteX0" fmla="*/ 0 w 3225845"/>
              <a:gd name="connsiteY0" fmla="*/ 432023 h 432023"/>
              <a:gd name="connsiteX1" fmla="*/ 345012 w 3225845"/>
              <a:gd name="connsiteY1" fmla="*/ 23 h 432023"/>
              <a:gd name="connsiteX2" fmla="*/ 2936396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936396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936396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88771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88771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45012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78350 w 3225845"/>
              <a:gd name="connsiteY1" fmla="*/ 23 h 432023"/>
              <a:gd name="connsiteX2" fmla="*/ 2867604 w 3225845"/>
              <a:gd name="connsiteY2" fmla="*/ 23 h 432023"/>
              <a:gd name="connsiteX3" fmla="*/ 3225845 w 3225845"/>
              <a:gd name="connsiteY3" fmla="*/ 432023 h 432023"/>
              <a:gd name="connsiteX4" fmla="*/ 0 w 3225845"/>
              <a:gd name="connsiteY4" fmla="*/ 432023 h 432023"/>
              <a:gd name="connsiteX0" fmla="*/ 0 w 3225845"/>
              <a:gd name="connsiteY0" fmla="*/ 432023 h 432023"/>
              <a:gd name="connsiteX1" fmla="*/ 378350 w 3225845"/>
              <a:gd name="connsiteY1" fmla="*/ 23 h 432023"/>
              <a:gd name="connsiteX2" fmla="*/ 2829504 w 3225845"/>
              <a:gd name="connsiteY2" fmla="*/ 23 h 432023"/>
              <a:gd name="connsiteX3" fmla="*/ 3225845 w 3225845"/>
              <a:gd name="connsiteY3" fmla="*/ 432023 h 432023"/>
              <a:gd name="connsiteX4" fmla="*/ 0 w 3225845"/>
              <a:gd name="connsiteY4" fmla="*/ 432023 h 432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5845" h="432023">
                <a:moveTo>
                  <a:pt x="0" y="432023"/>
                </a:moveTo>
                <a:cubicBezTo>
                  <a:pt x="142521" y="430899"/>
                  <a:pt x="223129" y="-3614"/>
                  <a:pt x="378350" y="23"/>
                </a:cubicBezTo>
                <a:lnTo>
                  <a:pt x="2829504" y="23"/>
                </a:lnTo>
                <a:cubicBezTo>
                  <a:pt x="2975727" y="1677"/>
                  <a:pt x="3084912" y="432486"/>
                  <a:pt x="3225845" y="432023"/>
                </a:cubicBezTo>
                <a:lnTo>
                  <a:pt x="0" y="432023"/>
                </a:lnTo>
                <a:close/>
              </a:path>
            </a:pathLst>
          </a:custGeom>
          <a:gradFill>
            <a:gsLst>
              <a:gs pos="100000">
                <a:srgbClr val="0153D9"/>
              </a:gs>
              <a:gs pos="32000">
                <a:srgbClr val="013E9E"/>
              </a:gs>
            </a:gsLst>
            <a:lin ang="2700000" scaled="1"/>
          </a:gradFill>
          <a:ln w="358" cap="flat">
            <a:noFill/>
            <a:prstDash val="solid"/>
            <a:miter/>
          </a:ln>
          <a:effectLst>
            <a:outerShdw blurRad="50800" dist="38100" dir="2700000" algn="t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25000" noProof="0" dirty="0">
              <a:ln>
                <a:noFill/>
              </a:ln>
              <a:solidFill>
                <a:prstClr val="black"/>
              </a:solidFill>
              <a:effectLst/>
              <a:uLnTx/>
              <a:uFillTx/>
              <a:latin typeface="等线"/>
              <a:ea typeface="等线" panose="02010600030101010101" pitchFamily="2" charset="-122"/>
              <a:cs typeface="+mn-cs"/>
            </a:endParaRPr>
          </a:p>
        </p:txBody>
      </p:sp>
      <p:sp>
        <p:nvSpPr>
          <p:cNvPr id="3" name="文本框 2">
            <a:extLst>
              <a:ext uri="{FF2B5EF4-FFF2-40B4-BE49-F238E27FC236}">
                <a16:creationId xmlns:a16="http://schemas.microsoft.com/office/drawing/2014/main" id="{8272BCCF-743E-5753-B299-205F02EC6268}"/>
              </a:ext>
            </a:extLst>
          </p:cNvPr>
          <p:cNvSpPr txBox="1"/>
          <p:nvPr/>
        </p:nvSpPr>
        <p:spPr>
          <a:xfrm>
            <a:off x="2633512" y="5861234"/>
            <a:ext cx="6924974" cy="338041"/>
          </a:xfrm>
          <a:prstGeom prst="rect">
            <a:avLst/>
          </a:prstGeom>
          <a:noFill/>
        </p:spPr>
        <p:txBody>
          <a:bodyPr wrap="none" lIns="0" tIns="0" rIns="0" bIns="0">
            <a:spAutoFit/>
          </a:bodyPr>
          <a:lstStyle>
            <a:defPPr>
              <a:defRPr lang="zh-CN"/>
            </a:defPPr>
            <a:lvl1pPr>
              <a:lnSpc>
                <a:spcPct val="120000"/>
              </a:lnSpc>
              <a:spcBef>
                <a:spcPts val="600"/>
              </a:spcBef>
              <a:defRPr kumimoji="0" sz="1600" b="0" i="0" u="none" strike="noStrike" cap="none" spc="0" normalizeH="0" baseline="0">
                <a:ln>
                  <a:noFill/>
                </a:ln>
                <a:gradFill>
                  <a:gsLst>
                    <a:gs pos="0">
                      <a:srgbClr val="0E86E1">
                        <a:lumMod val="60000"/>
                        <a:lumOff val="40000"/>
                      </a:srgbClr>
                    </a:gs>
                    <a:gs pos="100000">
                      <a:srgbClr val="0E86E1"/>
                    </a:gs>
                  </a:gsLst>
                  <a:path path="circle">
                    <a:fillToRect r="100000" b="100000"/>
                  </a:path>
                </a:gradFill>
                <a:effectLst/>
                <a:uLnTx/>
                <a:uFillTx/>
                <a:latin typeface="HarmonyOS Sans SC Black" panose="00000A00000000000000" pitchFamily="2" charset="-122"/>
                <a:ea typeface="HarmonyOS Sans SC Black" panose="00000A00000000000000" pitchFamily="2" charset="-122"/>
              </a:defRPr>
            </a:lvl1pPr>
          </a:lstStyle>
          <a:p>
            <a:pPr algn="ctr">
              <a:defRPr sz="1875" b="1">
                <a:solidFill>
                  <a:srgbClr val="171717"/>
                </a:solidFill>
              </a:defRPr>
            </a:pPr>
            <a:r>
              <a:rPr lang="zh-CN" altLang="en-US" sz="2000" kern="0" dirty="0">
                <a:solidFill>
                  <a:prstClr val="white"/>
                </a:solidFill>
                <a:latin typeface="微软雅黑" panose="020B0503020204020204" pitchFamily="34" charset="-122"/>
                <a:ea typeface="微软雅黑" panose="020B0503020204020204" pitchFamily="34" charset="-122"/>
              </a:rPr>
              <a:t>真正困难的，不是找到一个产品，而是把所有资源组织起来。</a:t>
            </a:r>
          </a:p>
        </p:txBody>
      </p:sp>
      <p:grpSp>
        <p:nvGrpSpPr>
          <p:cNvPr id="12" name="组合 11">
            <a:extLst>
              <a:ext uri="{FF2B5EF4-FFF2-40B4-BE49-F238E27FC236}">
                <a16:creationId xmlns:a16="http://schemas.microsoft.com/office/drawing/2014/main" id="{2E6D7D09-95C5-B8EE-0DF9-2053292D7F94}"/>
              </a:ext>
            </a:extLst>
          </p:cNvPr>
          <p:cNvGrpSpPr/>
          <p:nvPr/>
        </p:nvGrpSpPr>
        <p:grpSpPr>
          <a:xfrm>
            <a:off x="1024790" y="2758067"/>
            <a:ext cx="2331297" cy="1326631"/>
            <a:chOff x="524195" y="1596334"/>
            <a:chExt cx="2161752" cy="1326631"/>
          </a:xfrm>
        </p:grpSpPr>
        <p:sp>
          <p:nvSpPr>
            <p:cNvPr id="13" name="任意形状 15">
              <a:extLst>
                <a:ext uri="{FF2B5EF4-FFF2-40B4-BE49-F238E27FC236}">
                  <a16:creationId xmlns:a16="http://schemas.microsoft.com/office/drawing/2014/main" id="{8F72C8EF-D232-C7C7-2916-2A0628231403}"/>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99" name="任意形状 40">
              <a:extLst>
                <a:ext uri="{FF2B5EF4-FFF2-40B4-BE49-F238E27FC236}">
                  <a16:creationId xmlns:a16="http://schemas.microsoft.com/office/drawing/2014/main" id="{AE9452D6-B6F5-3B46-CC58-70E938335926}"/>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rgbClr val="003591"/>
                  </a:solidFill>
                  <a:effectLst/>
                  <a:uLnTx/>
                  <a:uFillTx/>
                  <a:latin typeface="Alibaba PuHuiTi" pitchFamily="18" charset="-122"/>
                  <a:ea typeface="Alibaba PuHuiTi" pitchFamily="18" charset="-122"/>
                  <a:cs typeface="Alibaba PuHuiTi" pitchFamily="18" charset="-122"/>
                </a:rPr>
                <a:t>     供应商太多</a:t>
              </a:r>
            </a:p>
          </p:txBody>
        </p:sp>
        <p:sp>
          <p:nvSpPr>
            <p:cNvPr id="100" name="文本框 99">
              <a:extLst>
                <a:ext uri="{FF2B5EF4-FFF2-40B4-BE49-F238E27FC236}">
                  <a16:creationId xmlns:a16="http://schemas.microsoft.com/office/drawing/2014/main" id="{E0F89C2B-950E-9C82-034E-0FC41A2672EA}"/>
                </a:ext>
              </a:extLst>
            </p:cNvPr>
            <p:cNvSpPr txBox="1"/>
            <p:nvPr/>
          </p:nvSpPr>
          <p:spPr>
            <a:xfrm>
              <a:off x="601982" y="2139745"/>
              <a:ext cx="2006177" cy="587469"/>
            </a:xfrm>
            <a:prstGeom prst="rect">
              <a:avLst/>
            </a:prstGeom>
            <a:noFill/>
          </p:spPr>
          <p:txBody>
            <a:bodyPr wrap="square" rtlCol="0">
              <a:spAutoFit/>
            </a:bodyPr>
            <a:lstStyle/>
            <a:p>
              <a:pPr>
                <a:lnSpc>
                  <a:spcPct val="120000"/>
                </a:lnSpc>
                <a:defRPr/>
              </a:pPr>
              <a:r>
                <a:rPr lang="zh-CN" altLang="en-US" sz="1400" dirty="0">
                  <a:latin typeface="微软雅黑" charset="0"/>
                  <a:ea typeface="微软雅黑" charset="0"/>
                </a:rPr>
                <a:t>每类产品都要重新筛选合作方</a:t>
              </a:r>
            </a:p>
          </p:txBody>
        </p:sp>
        <p:sp>
          <p:nvSpPr>
            <p:cNvPr id="101" name="任意形状 50">
              <a:extLst>
                <a:ext uri="{FF2B5EF4-FFF2-40B4-BE49-F238E27FC236}">
                  <a16:creationId xmlns:a16="http://schemas.microsoft.com/office/drawing/2014/main" id="{96CA313F-560C-0690-14A5-DDD98C1824B6}"/>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57" name="组合 156">
            <a:extLst>
              <a:ext uri="{FF2B5EF4-FFF2-40B4-BE49-F238E27FC236}">
                <a16:creationId xmlns:a16="http://schemas.microsoft.com/office/drawing/2014/main" id="{B120449C-37FC-E7D0-2974-742E35D3519F}"/>
              </a:ext>
            </a:extLst>
          </p:cNvPr>
          <p:cNvGrpSpPr/>
          <p:nvPr/>
        </p:nvGrpSpPr>
        <p:grpSpPr>
          <a:xfrm>
            <a:off x="3554168" y="2758067"/>
            <a:ext cx="2331297" cy="1326631"/>
            <a:chOff x="524195" y="1596334"/>
            <a:chExt cx="2161752" cy="1326631"/>
          </a:xfrm>
        </p:grpSpPr>
        <p:sp>
          <p:nvSpPr>
            <p:cNvPr id="159" name="任意形状 15">
              <a:extLst>
                <a:ext uri="{FF2B5EF4-FFF2-40B4-BE49-F238E27FC236}">
                  <a16:creationId xmlns:a16="http://schemas.microsoft.com/office/drawing/2014/main" id="{869379DA-34AA-AB1A-98C9-80135E4F0B11}"/>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61" name="任意形状 40">
              <a:extLst>
                <a:ext uri="{FF2B5EF4-FFF2-40B4-BE49-F238E27FC236}">
                  <a16:creationId xmlns:a16="http://schemas.microsoft.com/office/drawing/2014/main" id="{3584382F-D7F4-3CC1-095A-F96D4F52A9C3}"/>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rgbClr val="003591"/>
                  </a:solidFill>
                  <a:effectLst/>
                  <a:uLnTx/>
                  <a:uFillTx/>
                  <a:latin typeface="Alibaba PuHuiTi" pitchFamily="18" charset="-122"/>
                  <a:ea typeface="Alibaba PuHuiTi" pitchFamily="18" charset="-122"/>
                  <a:cs typeface="Alibaba PuHuiTi" pitchFamily="18" charset="-122"/>
                </a:rPr>
                <a:t>     产品太分散</a:t>
              </a:r>
            </a:p>
          </p:txBody>
        </p:sp>
        <p:sp>
          <p:nvSpPr>
            <p:cNvPr id="163" name="文本框 162">
              <a:extLst>
                <a:ext uri="{FF2B5EF4-FFF2-40B4-BE49-F238E27FC236}">
                  <a16:creationId xmlns:a16="http://schemas.microsoft.com/office/drawing/2014/main" id="{8169A750-42B4-0441-0E9A-ABE43AC145CC}"/>
                </a:ext>
              </a:extLst>
            </p:cNvPr>
            <p:cNvSpPr txBox="1"/>
            <p:nvPr/>
          </p:nvSpPr>
          <p:spPr>
            <a:xfrm>
              <a:off x="616124" y="2139745"/>
              <a:ext cx="2006177" cy="587469"/>
            </a:xfrm>
            <a:prstGeom prst="rect">
              <a:avLst/>
            </a:prstGeom>
            <a:noFill/>
          </p:spPr>
          <p:txBody>
            <a:bodyPr wrap="square" rtlCol="0">
              <a:spAutoFit/>
            </a:bodyPr>
            <a:lstStyle/>
            <a:p>
              <a:pPr>
                <a:lnSpc>
                  <a:spcPct val="120000"/>
                </a:lnSpc>
                <a:defRPr/>
              </a:pPr>
              <a:r>
                <a:rPr lang="zh-CN" altLang="en-US" sz="1400" dirty="0">
                  <a:latin typeface="微软雅黑" panose="020B0503020204020204" pitchFamily="34" charset="-122"/>
                  <a:ea typeface="微软雅黑" panose="020B0503020204020204" pitchFamily="34" charset="-122"/>
                </a:rPr>
                <a:t>家具、材料、软装来自不同来源</a:t>
              </a:r>
            </a:p>
          </p:txBody>
        </p:sp>
        <p:sp>
          <p:nvSpPr>
            <p:cNvPr id="165" name="任意形状 50">
              <a:extLst>
                <a:ext uri="{FF2B5EF4-FFF2-40B4-BE49-F238E27FC236}">
                  <a16:creationId xmlns:a16="http://schemas.microsoft.com/office/drawing/2014/main" id="{893809C5-0652-5E61-3AE2-25288EA7A394}"/>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67" name="组合 166">
            <a:extLst>
              <a:ext uri="{FF2B5EF4-FFF2-40B4-BE49-F238E27FC236}">
                <a16:creationId xmlns:a16="http://schemas.microsoft.com/office/drawing/2014/main" id="{D2051F23-744C-57DF-BEB5-5169F7222DF3}"/>
              </a:ext>
            </a:extLst>
          </p:cNvPr>
          <p:cNvGrpSpPr/>
          <p:nvPr/>
        </p:nvGrpSpPr>
        <p:grpSpPr>
          <a:xfrm>
            <a:off x="6106132" y="2758067"/>
            <a:ext cx="2331297" cy="1326631"/>
            <a:chOff x="524195" y="1596334"/>
            <a:chExt cx="2161752" cy="1326631"/>
          </a:xfrm>
        </p:grpSpPr>
        <p:sp>
          <p:nvSpPr>
            <p:cNvPr id="168" name="任意形状 15">
              <a:extLst>
                <a:ext uri="{FF2B5EF4-FFF2-40B4-BE49-F238E27FC236}">
                  <a16:creationId xmlns:a16="http://schemas.microsoft.com/office/drawing/2014/main" id="{62AF4338-E74A-95F1-1B1D-C8E594E1B0FE}"/>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69" name="任意形状 40">
              <a:extLst>
                <a:ext uri="{FF2B5EF4-FFF2-40B4-BE49-F238E27FC236}">
                  <a16:creationId xmlns:a16="http://schemas.microsoft.com/office/drawing/2014/main" id="{3ECBA9E7-5250-D80C-998A-3B42E4F15E93}"/>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algn="ctr">
                <a:defRPr sz="1800" b="1">
                  <a:solidFill>
                    <a:srgbClr val="171717"/>
                  </a:solidFill>
                </a:defRPr>
              </a:pPr>
              <a:r>
                <a:rPr lang="zh-CN" altLang="en-US" sz="1700" b="1" kern="0" dirty="0">
                  <a:solidFill>
                    <a:srgbClr val="003591"/>
                  </a:solidFill>
                  <a:ea typeface="Alibaba PuHuiTi" pitchFamily="18" charset="-122"/>
                </a:rPr>
                <a:t>     跨境采购复杂</a:t>
              </a:r>
            </a:p>
          </p:txBody>
        </p:sp>
        <p:sp>
          <p:nvSpPr>
            <p:cNvPr id="170" name="文本框 169">
              <a:extLst>
                <a:ext uri="{FF2B5EF4-FFF2-40B4-BE49-F238E27FC236}">
                  <a16:creationId xmlns:a16="http://schemas.microsoft.com/office/drawing/2014/main" id="{B9D35515-6FBE-15C8-55A0-F4B0B8D60454}"/>
                </a:ext>
              </a:extLst>
            </p:cNvPr>
            <p:cNvSpPr txBox="1"/>
            <p:nvPr/>
          </p:nvSpPr>
          <p:spPr>
            <a:xfrm>
              <a:off x="636588" y="2139745"/>
              <a:ext cx="2006177" cy="591572"/>
            </a:xfrm>
            <a:prstGeom prst="rect">
              <a:avLst/>
            </a:prstGeom>
            <a:noFill/>
          </p:spPr>
          <p:txBody>
            <a:bodyPr wrap="square" rtlCol="0">
              <a:spAutoFit/>
            </a:bodyPr>
            <a:lstStyle/>
            <a:p>
              <a:pPr>
                <a:lnSpc>
                  <a:spcPct val="120000"/>
                </a:lnSpc>
                <a:defRPr/>
              </a:pPr>
              <a:r>
                <a:rPr lang="zh-CN" altLang="en-US" sz="1400" dirty="0">
                  <a:latin typeface="微软雅黑" charset="0"/>
                  <a:ea typeface="微软雅黑" charset="0"/>
                </a:rPr>
                <a:t>语言、时差、结算、合规层层叠加</a:t>
              </a:r>
            </a:p>
          </p:txBody>
        </p:sp>
        <p:sp>
          <p:nvSpPr>
            <p:cNvPr id="171" name="任意形状 50">
              <a:extLst>
                <a:ext uri="{FF2B5EF4-FFF2-40B4-BE49-F238E27FC236}">
                  <a16:creationId xmlns:a16="http://schemas.microsoft.com/office/drawing/2014/main" id="{D400AFDA-9B82-8641-F2E2-DAF772EEA6F1}"/>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72" name="组合 171">
            <a:extLst>
              <a:ext uri="{FF2B5EF4-FFF2-40B4-BE49-F238E27FC236}">
                <a16:creationId xmlns:a16="http://schemas.microsoft.com/office/drawing/2014/main" id="{914FDE4C-F1C5-252E-F44B-BBAE08073A8B}"/>
              </a:ext>
            </a:extLst>
          </p:cNvPr>
          <p:cNvGrpSpPr/>
          <p:nvPr/>
        </p:nvGrpSpPr>
        <p:grpSpPr>
          <a:xfrm>
            <a:off x="8635510" y="2758067"/>
            <a:ext cx="2331297" cy="1326631"/>
            <a:chOff x="524195" y="1596334"/>
            <a:chExt cx="2161752" cy="1326631"/>
          </a:xfrm>
        </p:grpSpPr>
        <p:sp>
          <p:nvSpPr>
            <p:cNvPr id="173" name="任意形状 15">
              <a:extLst>
                <a:ext uri="{FF2B5EF4-FFF2-40B4-BE49-F238E27FC236}">
                  <a16:creationId xmlns:a16="http://schemas.microsoft.com/office/drawing/2014/main" id="{1C8D31D6-AB57-B43A-CFC5-3B9EBD6DD995}"/>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74" name="任意形状 40">
              <a:extLst>
                <a:ext uri="{FF2B5EF4-FFF2-40B4-BE49-F238E27FC236}">
                  <a16:creationId xmlns:a16="http://schemas.microsoft.com/office/drawing/2014/main" id="{C7091813-DFD2-5B27-1F14-190CA9560CC4}"/>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algn="ctr">
                <a:defRPr/>
              </a:pPr>
              <a:r>
                <a:rPr lang="zh-CN" altLang="en-US" sz="1700" b="1" kern="0" dirty="0">
                  <a:solidFill>
                    <a:srgbClr val="003591"/>
                  </a:solidFill>
                  <a:ea typeface="Alibaba PuHuiTi" pitchFamily="18" charset="-122"/>
                </a:rPr>
                <a:t>     沟通窗口过多</a:t>
              </a:r>
            </a:p>
          </p:txBody>
        </p:sp>
        <p:sp>
          <p:nvSpPr>
            <p:cNvPr id="175" name="文本框 174">
              <a:extLst>
                <a:ext uri="{FF2B5EF4-FFF2-40B4-BE49-F238E27FC236}">
                  <a16:creationId xmlns:a16="http://schemas.microsoft.com/office/drawing/2014/main" id="{B2CBC4B0-B893-5C7E-990C-61A1663D9B42}"/>
                </a:ext>
              </a:extLst>
            </p:cNvPr>
            <p:cNvSpPr txBox="1"/>
            <p:nvPr/>
          </p:nvSpPr>
          <p:spPr>
            <a:xfrm>
              <a:off x="636588" y="2139745"/>
              <a:ext cx="2006177" cy="328936"/>
            </a:xfrm>
            <a:prstGeom prst="rect">
              <a:avLst/>
            </a:prstGeom>
            <a:noFill/>
          </p:spPr>
          <p:txBody>
            <a:bodyPr wrap="square" rtlCol="0">
              <a:spAutoFit/>
            </a:bodyPr>
            <a:lstStyle/>
            <a:p>
              <a:pPr>
                <a:lnSpc>
                  <a:spcPct val="120000"/>
                </a:lnSpc>
                <a:defRPr/>
              </a:pPr>
              <a:r>
                <a:rPr lang="zh-CN" altLang="en-US" sz="1400" dirty="0">
                  <a:latin typeface="微软雅黑" charset="0"/>
                  <a:ea typeface="微软雅黑" charset="0"/>
                </a:rPr>
                <a:t>一个项目，几十个联系人</a:t>
              </a:r>
            </a:p>
          </p:txBody>
        </p:sp>
        <p:sp>
          <p:nvSpPr>
            <p:cNvPr id="176" name="任意形状 50">
              <a:extLst>
                <a:ext uri="{FF2B5EF4-FFF2-40B4-BE49-F238E27FC236}">
                  <a16:creationId xmlns:a16="http://schemas.microsoft.com/office/drawing/2014/main" id="{D546D7FF-DEDE-E778-B432-DB9F32D3746C}"/>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77" name="组合 176">
            <a:extLst>
              <a:ext uri="{FF2B5EF4-FFF2-40B4-BE49-F238E27FC236}">
                <a16:creationId xmlns:a16="http://schemas.microsoft.com/office/drawing/2014/main" id="{D43AC269-3E0C-9C91-ED66-60474CA3F366}"/>
              </a:ext>
            </a:extLst>
          </p:cNvPr>
          <p:cNvGrpSpPr/>
          <p:nvPr/>
        </p:nvGrpSpPr>
        <p:grpSpPr>
          <a:xfrm>
            <a:off x="1024790" y="4252451"/>
            <a:ext cx="2331297" cy="1326631"/>
            <a:chOff x="524195" y="1596334"/>
            <a:chExt cx="2161752" cy="1326631"/>
          </a:xfrm>
        </p:grpSpPr>
        <p:sp>
          <p:nvSpPr>
            <p:cNvPr id="178" name="任意形状 15">
              <a:extLst>
                <a:ext uri="{FF2B5EF4-FFF2-40B4-BE49-F238E27FC236}">
                  <a16:creationId xmlns:a16="http://schemas.microsoft.com/office/drawing/2014/main" id="{097F6585-DDF0-8164-E341-E32085C0D254}"/>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79" name="任意形状 40">
              <a:extLst>
                <a:ext uri="{FF2B5EF4-FFF2-40B4-BE49-F238E27FC236}">
                  <a16:creationId xmlns:a16="http://schemas.microsoft.com/office/drawing/2014/main" id="{8FC1F85E-1A17-BB43-BBFA-D05E97D4B6A6}"/>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rgbClr val="003591"/>
                  </a:solidFill>
                  <a:effectLst/>
                  <a:uLnTx/>
                  <a:uFillTx/>
                  <a:latin typeface="Alibaba PuHuiTi" pitchFamily="18" charset="-122"/>
                  <a:ea typeface="Alibaba PuHuiTi" pitchFamily="18" charset="-122"/>
                  <a:cs typeface="Alibaba PuHuiTi" pitchFamily="18" charset="-122"/>
                </a:rPr>
                <a:t>     信息不对称</a:t>
              </a:r>
            </a:p>
          </p:txBody>
        </p:sp>
        <p:sp>
          <p:nvSpPr>
            <p:cNvPr id="180" name="文本框 179">
              <a:extLst>
                <a:ext uri="{FF2B5EF4-FFF2-40B4-BE49-F238E27FC236}">
                  <a16:creationId xmlns:a16="http://schemas.microsoft.com/office/drawing/2014/main" id="{6EC2D80B-3E59-9CA1-315A-4F864AD6BAF4}"/>
                </a:ext>
              </a:extLst>
            </p:cNvPr>
            <p:cNvSpPr txBox="1"/>
            <p:nvPr/>
          </p:nvSpPr>
          <p:spPr>
            <a:xfrm>
              <a:off x="613035" y="2139745"/>
              <a:ext cx="2049358" cy="328936"/>
            </a:xfrm>
            <a:prstGeom prst="rect">
              <a:avLst/>
            </a:prstGeom>
            <a:noFill/>
          </p:spPr>
          <p:txBody>
            <a:bodyPr wrap="square" rtlCol="0">
              <a:spAutoFit/>
            </a:bodyPr>
            <a:lstStyle/>
            <a:p>
              <a:pPr>
                <a:lnSpc>
                  <a:spcPct val="120000"/>
                </a:lnSpc>
                <a:defRPr/>
              </a:pPr>
              <a:r>
                <a:rPr lang="zh-CN" altLang="en-US" sz="1400" dirty="0">
                  <a:latin typeface="微软雅黑" charset="0"/>
                  <a:ea typeface="微软雅黑" charset="0"/>
                </a:rPr>
                <a:t>价格与质量难以独立验证</a:t>
              </a:r>
            </a:p>
          </p:txBody>
        </p:sp>
        <p:sp>
          <p:nvSpPr>
            <p:cNvPr id="181" name="任意形状 50">
              <a:extLst>
                <a:ext uri="{FF2B5EF4-FFF2-40B4-BE49-F238E27FC236}">
                  <a16:creationId xmlns:a16="http://schemas.microsoft.com/office/drawing/2014/main" id="{66999732-C294-552C-ADC3-838E8AE89325}"/>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82" name="组合 181">
            <a:extLst>
              <a:ext uri="{FF2B5EF4-FFF2-40B4-BE49-F238E27FC236}">
                <a16:creationId xmlns:a16="http://schemas.microsoft.com/office/drawing/2014/main" id="{17B82D99-ECA2-4078-C900-52E8C33FDCFC}"/>
              </a:ext>
            </a:extLst>
          </p:cNvPr>
          <p:cNvGrpSpPr/>
          <p:nvPr/>
        </p:nvGrpSpPr>
        <p:grpSpPr>
          <a:xfrm>
            <a:off x="3554168" y="4252451"/>
            <a:ext cx="2331297" cy="1326631"/>
            <a:chOff x="524195" y="1596334"/>
            <a:chExt cx="2161752" cy="1326631"/>
          </a:xfrm>
        </p:grpSpPr>
        <p:sp>
          <p:nvSpPr>
            <p:cNvPr id="183" name="任意形状 15">
              <a:extLst>
                <a:ext uri="{FF2B5EF4-FFF2-40B4-BE49-F238E27FC236}">
                  <a16:creationId xmlns:a16="http://schemas.microsoft.com/office/drawing/2014/main" id="{85D4B754-2F74-19CD-BBEC-01D1E02CF838}"/>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84" name="任意形状 40">
              <a:extLst>
                <a:ext uri="{FF2B5EF4-FFF2-40B4-BE49-F238E27FC236}">
                  <a16:creationId xmlns:a16="http://schemas.microsoft.com/office/drawing/2014/main" id="{34323FB3-0A94-13B3-7796-CD69FC5A310F}"/>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rgbClr val="003591"/>
                  </a:solidFill>
                  <a:effectLst/>
                  <a:uLnTx/>
                  <a:uFillTx/>
                  <a:latin typeface="Alibaba PuHuiTi" pitchFamily="18" charset="-122"/>
                  <a:ea typeface="Alibaba PuHuiTi" pitchFamily="18" charset="-122"/>
                  <a:cs typeface="Alibaba PuHuiTi" pitchFamily="18" charset="-122"/>
                </a:rPr>
                <a:t>     标准难以统一</a:t>
              </a:r>
            </a:p>
          </p:txBody>
        </p:sp>
        <p:sp>
          <p:nvSpPr>
            <p:cNvPr id="185" name="文本框 184">
              <a:extLst>
                <a:ext uri="{FF2B5EF4-FFF2-40B4-BE49-F238E27FC236}">
                  <a16:creationId xmlns:a16="http://schemas.microsoft.com/office/drawing/2014/main" id="{8C046C25-6E4D-8CC1-CBFC-224A791CBBC8}"/>
                </a:ext>
              </a:extLst>
            </p:cNvPr>
            <p:cNvSpPr txBox="1"/>
            <p:nvPr/>
          </p:nvSpPr>
          <p:spPr>
            <a:xfrm>
              <a:off x="616124" y="2139745"/>
              <a:ext cx="2006177" cy="591572"/>
            </a:xfrm>
            <a:prstGeom prst="rect">
              <a:avLst/>
            </a:prstGeom>
            <a:noFill/>
          </p:spPr>
          <p:txBody>
            <a:bodyPr wrap="square" rtlCol="0">
              <a:spAutoFit/>
            </a:bodyPr>
            <a:lstStyle/>
            <a:p>
              <a:pPr>
                <a:lnSpc>
                  <a:spcPct val="120000"/>
                </a:lnSpc>
                <a:defRPr/>
              </a:pPr>
              <a:r>
                <a:rPr lang="zh-CN" altLang="en-US" sz="1400" dirty="0">
                  <a:latin typeface="微软雅黑" charset="0"/>
                  <a:ea typeface="微软雅黑" charset="0"/>
                </a:rPr>
                <a:t>不同工厂，执行不同的标准</a:t>
              </a:r>
            </a:p>
          </p:txBody>
        </p:sp>
        <p:sp>
          <p:nvSpPr>
            <p:cNvPr id="186" name="任意形状 50">
              <a:extLst>
                <a:ext uri="{FF2B5EF4-FFF2-40B4-BE49-F238E27FC236}">
                  <a16:creationId xmlns:a16="http://schemas.microsoft.com/office/drawing/2014/main" id="{37096FA7-7260-9631-670C-00199F43A8D7}"/>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87" name="组合 186">
            <a:extLst>
              <a:ext uri="{FF2B5EF4-FFF2-40B4-BE49-F238E27FC236}">
                <a16:creationId xmlns:a16="http://schemas.microsoft.com/office/drawing/2014/main" id="{8F593C1B-49CB-033F-E663-B5472A26FDEC}"/>
              </a:ext>
            </a:extLst>
          </p:cNvPr>
          <p:cNvGrpSpPr/>
          <p:nvPr/>
        </p:nvGrpSpPr>
        <p:grpSpPr>
          <a:xfrm>
            <a:off x="6106132" y="4252451"/>
            <a:ext cx="2331297" cy="1326631"/>
            <a:chOff x="524195" y="1596334"/>
            <a:chExt cx="2161752" cy="1326631"/>
          </a:xfrm>
        </p:grpSpPr>
        <p:sp>
          <p:nvSpPr>
            <p:cNvPr id="188" name="任意形状 15">
              <a:extLst>
                <a:ext uri="{FF2B5EF4-FFF2-40B4-BE49-F238E27FC236}">
                  <a16:creationId xmlns:a16="http://schemas.microsoft.com/office/drawing/2014/main" id="{4A878330-E1B3-A7BA-FA29-DEA8AD330922}"/>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89" name="任意形状 40">
              <a:extLst>
                <a:ext uri="{FF2B5EF4-FFF2-40B4-BE49-F238E27FC236}">
                  <a16:creationId xmlns:a16="http://schemas.microsoft.com/office/drawing/2014/main" id="{B6996313-55D2-1118-2D8E-E056B676C542}"/>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algn="ctr">
                <a:defRPr sz="1800" b="1">
                  <a:solidFill>
                    <a:srgbClr val="171717"/>
                  </a:solidFill>
                </a:defRPr>
              </a:pPr>
              <a:r>
                <a:rPr lang="zh-CN" altLang="en-US" sz="1700" b="1" kern="0" dirty="0">
                  <a:solidFill>
                    <a:srgbClr val="003591"/>
                  </a:solidFill>
                  <a:ea typeface="Alibaba PuHuiTi" pitchFamily="18" charset="-122"/>
                </a:rPr>
                <a:t>     物流交付复杂</a:t>
              </a:r>
            </a:p>
          </p:txBody>
        </p:sp>
        <p:sp>
          <p:nvSpPr>
            <p:cNvPr id="190" name="文本框 189">
              <a:extLst>
                <a:ext uri="{FF2B5EF4-FFF2-40B4-BE49-F238E27FC236}">
                  <a16:creationId xmlns:a16="http://schemas.microsoft.com/office/drawing/2014/main" id="{8A882BE2-E939-CB5E-ABCD-68EF8DDB5605}"/>
                </a:ext>
              </a:extLst>
            </p:cNvPr>
            <p:cNvSpPr txBox="1"/>
            <p:nvPr/>
          </p:nvSpPr>
          <p:spPr>
            <a:xfrm>
              <a:off x="636588" y="2139745"/>
              <a:ext cx="2006177" cy="591572"/>
            </a:xfrm>
            <a:prstGeom prst="rect">
              <a:avLst/>
            </a:prstGeom>
            <a:noFill/>
          </p:spPr>
          <p:txBody>
            <a:bodyPr wrap="square" rtlCol="0">
              <a:spAutoFit/>
            </a:bodyPr>
            <a:lstStyle/>
            <a:p>
              <a:pPr>
                <a:lnSpc>
                  <a:spcPct val="120000"/>
                </a:lnSpc>
                <a:defRPr/>
              </a:pPr>
              <a:r>
                <a:rPr lang="zh-CN" altLang="en-US" sz="1400" dirty="0">
                  <a:latin typeface="微软雅黑" charset="0"/>
                  <a:ea typeface="微软雅黑" charset="0"/>
                </a:rPr>
                <a:t>多批次、多目的地、多时间表</a:t>
              </a:r>
            </a:p>
          </p:txBody>
        </p:sp>
        <p:sp>
          <p:nvSpPr>
            <p:cNvPr id="191" name="任意形状 50">
              <a:extLst>
                <a:ext uri="{FF2B5EF4-FFF2-40B4-BE49-F238E27FC236}">
                  <a16:creationId xmlns:a16="http://schemas.microsoft.com/office/drawing/2014/main" id="{5ECA2915-019F-9667-9AEB-2AE4544B8BE0}"/>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grpSp>
        <p:nvGrpSpPr>
          <p:cNvPr id="192" name="组合 191">
            <a:extLst>
              <a:ext uri="{FF2B5EF4-FFF2-40B4-BE49-F238E27FC236}">
                <a16:creationId xmlns:a16="http://schemas.microsoft.com/office/drawing/2014/main" id="{3C79AB2E-DB5B-5AB5-295C-FCA00B713281}"/>
              </a:ext>
            </a:extLst>
          </p:cNvPr>
          <p:cNvGrpSpPr/>
          <p:nvPr/>
        </p:nvGrpSpPr>
        <p:grpSpPr>
          <a:xfrm>
            <a:off x="8635510" y="4252451"/>
            <a:ext cx="2331297" cy="1326631"/>
            <a:chOff x="524195" y="1596334"/>
            <a:chExt cx="2161752" cy="1326631"/>
          </a:xfrm>
        </p:grpSpPr>
        <p:sp>
          <p:nvSpPr>
            <p:cNvPr id="193" name="任意形状 15">
              <a:extLst>
                <a:ext uri="{FF2B5EF4-FFF2-40B4-BE49-F238E27FC236}">
                  <a16:creationId xmlns:a16="http://schemas.microsoft.com/office/drawing/2014/main" id="{655BACB4-2FF7-452D-AA4C-131582D27BB0}"/>
                </a:ext>
              </a:extLst>
            </p:cNvPr>
            <p:cNvSpPr/>
            <p:nvPr/>
          </p:nvSpPr>
          <p:spPr>
            <a:xfrm>
              <a:off x="524830" y="1596334"/>
              <a:ext cx="2161116" cy="1326631"/>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alpha val="15000"/>
              </a:srgbClr>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383535"/>
                </a:solidFill>
                <a:effectLst/>
                <a:uLnTx/>
                <a:uFillTx/>
                <a:latin typeface="Alibaba PuHuiTi" pitchFamily="18" charset="-122"/>
                <a:ea typeface="Alibaba PuHuiTi" pitchFamily="18" charset="-122"/>
                <a:cs typeface="Alibaba PuHuiTi" pitchFamily="18" charset="-122"/>
              </a:endParaRPr>
            </a:p>
          </p:txBody>
        </p:sp>
        <p:sp>
          <p:nvSpPr>
            <p:cNvPr id="194" name="任意形状 40">
              <a:extLst>
                <a:ext uri="{FF2B5EF4-FFF2-40B4-BE49-F238E27FC236}">
                  <a16:creationId xmlns:a16="http://schemas.microsoft.com/office/drawing/2014/main" id="{B3286CE5-627B-8106-1533-06466AD97F77}"/>
                </a:ext>
              </a:extLst>
            </p:cNvPr>
            <p:cNvSpPr/>
            <p:nvPr/>
          </p:nvSpPr>
          <p:spPr>
            <a:xfrm>
              <a:off x="636588" y="1699203"/>
              <a:ext cx="1904896" cy="374650"/>
            </a:xfrm>
            <a:custGeom>
              <a:avLst/>
              <a:gdLst>
                <a:gd name="connsiteX0" fmla="*/ 1911350 w 1981200"/>
                <a:gd name="connsiteY0" fmla="*/ 374650 h 374650"/>
                <a:gd name="connsiteX1" fmla="*/ 69850 w 1981200"/>
                <a:gd name="connsiteY1" fmla="*/ 374650 h 374650"/>
                <a:gd name="connsiteX2" fmla="*/ 0 w 1981200"/>
                <a:gd name="connsiteY2" fmla="*/ 304800 h 374650"/>
                <a:gd name="connsiteX3" fmla="*/ 0 w 1981200"/>
                <a:gd name="connsiteY3" fmla="*/ 69850 h 374650"/>
                <a:gd name="connsiteX4" fmla="*/ 69850 w 1981200"/>
                <a:gd name="connsiteY4" fmla="*/ 0 h 374650"/>
                <a:gd name="connsiteX5" fmla="*/ 1911350 w 1981200"/>
                <a:gd name="connsiteY5" fmla="*/ 0 h 374650"/>
                <a:gd name="connsiteX6" fmla="*/ 1981200 w 1981200"/>
                <a:gd name="connsiteY6" fmla="*/ 69850 h 374650"/>
                <a:gd name="connsiteX7" fmla="*/ 1981200 w 1981200"/>
                <a:gd name="connsiteY7" fmla="*/ 304800 h 374650"/>
                <a:gd name="connsiteX8" fmla="*/ 1911350 w 1981200"/>
                <a:gd name="connsiteY8"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374650">
                  <a:moveTo>
                    <a:pt x="1911350" y="374650"/>
                  </a:moveTo>
                  <a:lnTo>
                    <a:pt x="69850" y="374650"/>
                  </a:lnTo>
                  <a:cubicBezTo>
                    <a:pt x="31750" y="374650"/>
                    <a:pt x="0" y="342900"/>
                    <a:pt x="0" y="304800"/>
                  </a:cubicBezTo>
                  <a:lnTo>
                    <a:pt x="0" y="69850"/>
                  </a:lnTo>
                  <a:cubicBezTo>
                    <a:pt x="0" y="31750"/>
                    <a:pt x="31750" y="0"/>
                    <a:pt x="69850" y="0"/>
                  </a:cubicBezTo>
                  <a:lnTo>
                    <a:pt x="1911350" y="0"/>
                  </a:lnTo>
                  <a:cubicBezTo>
                    <a:pt x="1949450" y="0"/>
                    <a:pt x="1981200" y="31750"/>
                    <a:pt x="1981200" y="69850"/>
                  </a:cubicBezTo>
                  <a:lnTo>
                    <a:pt x="1981200" y="304800"/>
                  </a:lnTo>
                  <a:cubicBezTo>
                    <a:pt x="1981200" y="342900"/>
                    <a:pt x="1949450" y="374650"/>
                    <a:pt x="1911350" y="374650"/>
                  </a:cubicBezTo>
                  <a:close/>
                </a:path>
              </a:pathLst>
            </a:custGeom>
            <a:solidFill>
              <a:srgbClr val="FEFFFF"/>
            </a:solidFill>
            <a:ln w="15875" cap="flat">
              <a:solidFill>
                <a:srgbClr val="003591"/>
              </a:solidFill>
              <a:prstDash val="solid"/>
              <a:miter/>
            </a:ln>
          </p:spPr>
          <p:txBody>
            <a:bodyPr rtlCol="0" anchor="ctr"/>
            <a:lstStyle/>
            <a:p>
              <a:pPr algn="ctr">
                <a:defRPr/>
              </a:pPr>
              <a:r>
                <a:rPr lang="zh-CN" altLang="en-US" sz="1700" b="1" kern="0" dirty="0">
                  <a:solidFill>
                    <a:srgbClr val="003591"/>
                  </a:solidFill>
                  <a:ea typeface="Alibaba PuHuiTi" pitchFamily="18" charset="-122"/>
                </a:rPr>
                <a:t>     多方协调困难</a:t>
              </a:r>
            </a:p>
          </p:txBody>
        </p:sp>
        <p:sp>
          <p:nvSpPr>
            <p:cNvPr id="195" name="文本框 194">
              <a:extLst>
                <a:ext uri="{FF2B5EF4-FFF2-40B4-BE49-F238E27FC236}">
                  <a16:creationId xmlns:a16="http://schemas.microsoft.com/office/drawing/2014/main" id="{D5DCC9B6-3225-1A24-BA80-A9655118C29C}"/>
                </a:ext>
              </a:extLst>
            </p:cNvPr>
            <p:cNvSpPr txBox="1"/>
            <p:nvPr/>
          </p:nvSpPr>
          <p:spPr>
            <a:xfrm>
              <a:off x="636588" y="2139745"/>
              <a:ext cx="2006177" cy="592726"/>
            </a:xfrm>
            <a:prstGeom prst="rect">
              <a:avLst/>
            </a:prstGeom>
            <a:noFill/>
          </p:spPr>
          <p:txBody>
            <a:bodyPr wrap="square" rtlCol="0">
              <a:spAutoFit/>
            </a:bodyPr>
            <a:lstStyle/>
            <a:p>
              <a:pPr>
                <a:lnSpc>
                  <a:spcPct val="120000"/>
                </a:lnSpc>
                <a:defRPr/>
              </a:pPr>
              <a:r>
                <a:rPr lang="zh-CN" altLang="en-US" sz="1400" dirty="0">
                  <a:latin typeface="微软雅黑" panose="020B0503020204020204" pitchFamily="34" charset="-122"/>
                  <a:ea typeface="微软雅黑" panose="020B0503020204020204" pitchFamily="34" charset="-122"/>
                </a:rPr>
                <a:t>您成了所有环节的调度中心</a:t>
              </a:r>
            </a:p>
          </p:txBody>
        </p:sp>
        <p:sp>
          <p:nvSpPr>
            <p:cNvPr id="196" name="任意形状 50">
              <a:extLst>
                <a:ext uri="{FF2B5EF4-FFF2-40B4-BE49-F238E27FC236}">
                  <a16:creationId xmlns:a16="http://schemas.microsoft.com/office/drawing/2014/main" id="{4D1EB9D4-DB93-9382-3BCA-B2860C153DF8}"/>
                </a:ext>
              </a:extLst>
            </p:cNvPr>
            <p:cNvSpPr/>
            <p:nvPr/>
          </p:nvSpPr>
          <p:spPr>
            <a:xfrm>
              <a:off x="524195" y="2780609"/>
              <a:ext cx="2161752" cy="116295"/>
            </a:xfrm>
            <a:custGeom>
              <a:avLst/>
              <a:gdLst>
                <a:gd name="connsiteX0" fmla="*/ 0 w 2205989"/>
                <a:gd name="connsiteY0" fmla="*/ 0 h 2268220"/>
                <a:gd name="connsiteX1" fmla="*/ 2205990 w 2205989"/>
                <a:gd name="connsiteY1" fmla="*/ 0 h 2268220"/>
                <a:gd name="connsiteX2" fmla="*/ 2205990 w 2205989"/>
                <a:gd name="connsiteY2" fmla="*/ 2268220 h 2268220"/>
                <a:gd name="connsiteX3" fmla="*/ 0 w 2205989"/>
                <a:gd name="connsiteY3" fmla="*/ 2268220 h 2268220"/>
              </a:gdLst>
              <a:ahLst/>
              <a:cxnLst>
                <a:cxn ang="0">
                  <a:pos x="connsiteX0" y="connsiteY0"/>
                </a:cxn>
                <a:cxn ang="0">
                  <a:pos x="connsiteX1" y="connsiteY1"/>
                </a:cxn>
                <a:cxn ang="0">
                  <a:pos x="connsiteX2" y="connsiteY2"/>
                </a:cxn>
                <a:cxn ang="0">
                  <a:pos x="connsiteX3" y="connsiteY3"/>
                </a:cxn>
              </a:cxnLst>
              <a:rect l="l" t="t" r="r" b="b"/>
              <a:pathLst>
                <a:path w="2205989" h="2268220">
                  <a:moveTo>
                    <a:pt x="0" y="0"/>
                  </a:moveTo>
                  <a:lnTo>
                    <a:pt x="2205990" y="0"/>
                  </a:lnTo>
                  <a:lnTo>
                    <a:pt x="2205990" y="2268220"/>
                  </a:lnTo>
                  <a:lnTo>
                    <a:pt x="0" y="2268220"/>
                  </a:lnTo>
                  <a:close/>
                </a:path>
              </a:pathLst>
            </a:custGeom>
            <a:solidFill>
              <a:srgbClr val="003591"/>
            </a:solidFill>
            <a:ln w="127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83535"/>
                </a:solidFill>
                <a:effectLst/>
                <a:uLnTx/>
                <a:uFillTx/>
                <a:latin typeface="Alibaba PuHuiTi" pitchFamily="18" charset="-122"/>
                <a:ea typeface="Alibaba PuHuiTi" pitchFamily="18" charset="-122"/>
                <a:cs typeface="Alibaba PuHuiTi" pitchFamily="18" charset="-122"/>
              </a:endParaRPr>
            </a:p>
          </p:txBody>
        </p:sp>
      </p:grpSp>
      <p:sp>
        <p:nvSpPr>
          <p:cNvPr id="198" name="矩形 197">
            <a:extLst>
              <a:ext uri="{FF2B5EF4-FFF2-40B4-BE49-F238E27FC236}">
                <a16:creationId xmlns:a16="http://schemas.microsoft.com/office/drawing/2014/main" id="{339DBBE5-DE66-2932-BD97-5B8F70A2D3E1}"/>
              </a:ext>
            </a:extLst>
          </p:cNvPr>
          <p:cNvSpPr/>
          <p:nvPr/>
        </p:nvSpPr>
        <p:spPr>
          <a:xfrm>
            <a:off x="1329032" y="2797886"/>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1</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199" name="矩形 198">
            <a:extLst>
              <a:ext uri="{FF2B5EF4-FFF2-40B4-BE49-F238E27FC236}">
                <a16:creationId xmlns:a16="http://schemas.microsoft.com/office/drawing/2014/main" id="{7F927278-4AC9-8148-C373-731F5C6894FD}"/>
              </a:ext>
            </a:extLst>
          </p:cNvPr>
          <p:cNvSpPr/>
          <p:nvPr/>
        </p:nvSpPr>
        <p:spPr>
          <a:xfrm>
            <a:off x="1329032" y="4288560"/>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5</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200" name="矩形 199">
            <a:extLst>
              <a:ext uri="{FF2B5EF4-FFF2-40B4-BE49-F238E27FC236}">
                <a16:creationId xmlns:a16="http://schemas.microsoft.com/office/drawing/2014/main" id="{60B5CA6F-2C0C-0C50-56BE-914325CEFCAD}"/>
              </a:ext>
            </a:extLst>
          </p:cNvPr>
          <p:cNvSpPr/>
          <p:nvPr/>
        </p:nvSpPr>
        <p:spPr>
          <a:xfrm>
            <a:off x="3880534" y="2797886"/>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2</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201" name="矩形 200">
            <a:extLst>
              <a:ext uri="{FF2B5EF4-FFF2-40B4-BE49-F238E27FC236}">
                <a16:creationId xmlns:a16="http://schemas.microsoft.com/office/drawing/2014/main" id="{4DC21011-3FD6-7214-8885-F02EEAC73ADD}"/>
              </a:ext>
            </a:extLst>
          </p:cNvPr>
          <p:cNvSpPr/>
          <p:nvPr/>
        </p:nvSpPr>
        <p:spPr>
          <a:xfrm>
            <a:off x="3874236" y="4288560"/>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6</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202" name="矩形 201">
            <a:extLst>
              <a:ext uri="{FF2B5EF4-FFF2-40B4-BE49-F238E27FC236}">
                <a16:creationId xmlns:a16="http://schemas.microsoft.com/office/drawing/2014/main" id="{B16CDA0D-4816-3A0B-87AE-B56756324A06}"/>
              </a:ext>
            </a:extLst>
          </p:cNvPr>
          <p:cNvSpPr/>
          <p:nvPr/>
        </p:nvSpPr>
        <p:spPr>
          <a:xfrm>
            <a:off x="6429354" y="2797886"/>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3</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203" name="矩形 202">
            <a:extLst>
              <a:ext uri="{FF2B5EF4-FFF2-40B4-BE49-F238E27FC236}">
                <a16:creationId xmlns:a16="http://schemas.microsoft.com/office/drawing/2014/main" id="{191B109E-BC5D-D542-A8BE-4D4AFD0020BB}"/>
              </a:ext>
            </a:extLst>
          </p:cNvPr>
          <p:cNvSpPr/>
          <p:nvPr/>
        </p:nvSpPr>
        <p:spPr>
          <a:xfrm>
            <a:off x="6431263" y="4288560"/>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7</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204" name="矩形 203">
            <a:extLst>
              <a:ext uri="{FF2B5EF4-FFF2-40B4-BE49-F238E27FC236}">
                <a16:creationId xmlns:a16="http://schemas.microsoft.com/office/drawing/2014/main" id="{B21F7627-53AF-93F2-54FC-CF31DBCD6621}"/>
              </a:ext>
            </a:extLst>
          </p:cNvPr>
          <p:cNvSpPr/>
          <p:nvPr/>
        </p:nvSpPr>
        <p:spPr>
          <a:xfrm>
            <a:off x="8901037" y="2797886"/>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4</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
        <p:nvSpPr>
          <p:cNvPr id="205" name="矩形 204">
            <a:extLst>
              <a:ext uri="{FF2B5EF4-FFF2-40B4-BE49-F238E27FC236}">
                <a16:creationId xmlns:a16="http://schemas.microsoft.com/office/drawing/2014/main" id="{5936EBD2-8E04-9F84-4280-0ACE61FE4546}"/>
              </a:ext>
            </a:extLst>
          </p:cNvPr>
          <p:cNvSpPr/>
          <p:nvPr/>
        </p:nvSpPr>
        <p:spPr>
          <a:xfrm>
            <a:off x="8901037" y="4288560"/>
            <a:ext cx="298697"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spc="600" dirty="0">
                <a:ln>
                  <a:solidFill>
                    <a:prstClr val="white"/>
                  </a:solidFill>
                </a:ln>
                <a:solidFill>
                  <a:srgbClr val="003591"/>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8</a:t>
            </a:r>
            <a:endParaRPr kumimoji="0" lang="zh-CN" altLang="en-US" sz="2800" b="0" i="0" u="none" strike="noStrike" kern="1200" cap="none" spc="600" normalizeH="0" baseline="0" noProof="0" dirty="0">
              <a:ln>
                <a:solidFill>
                  <a:prstClr val="white"/>
                </a:solidFill>
              </a:ln>
              <a:solidFill>
                <a:srgbClr val="003591"/>
              </a:solidFill>
              <a:effectLst>
                <a:outerShdw blurRad="25400" dist="25400" dir="2700000" algn="tl">
                  <a:srgbClr val="000000">
                    <a:alpha val="25000"/>
                  </a:srgbClr>
                </a:outerShdw>
              </a:effectLst>
              <a:uLnTx/>
              <a:uFillTx/>
              <a:latin typeface="优设标题黑" panose="00000500000000000000" pitchFamily="2" charset="-122"/>
              <a:ea typeface="优设标题黑" panose="00000500000000000000" pitchFamily="2"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6097C-023D-8FE9-8C9A-D877B7E71FAA}"/>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32EC4A74-334A-E23F-3316-DD30ACD9F176}"/>
              </a:ext>
            </a:extLst>
          </p:cNvPr>
          <p:cNvPicPr>
            <a:picLocks noChangeAspect="1"/>
          </p:cNvPicPr>
          <p:nvPr/>
        </p:nvPicPr>
        <p:blipFill rotWithShape="1">
          <a:blip r:embed="rId5">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76D1E514-8906-66F7-792C-55735B4CE741}"/>
              </a:ext>
            </a:extLst>
          </p:cNvPr>
          <p:cNvSpPr txBox="1"/>
          <p:nvPr/>
        </p:nvSpPr>
        <p:spPr>
          <a:xfrm>
            <a:off x="596900" y="117434"/>
            <a:ext cx="213391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我们是谁</a:t>
            </a:r>
          </a:p>
        </p:txBody>
      </p:sp>
      <p:sp>
        <p:nvSpPr>
          <p:cNvPr id="6" name="标题 1">
            <a:extLst>
              <a:ext uri="{FF2B5EF4-FFF2-40B4-BE49-F238E27FC236}">
                <a16:creationId xmlns:a16="http://schemas.microsoft.com/office/drawing/2014/main" id="{F70FDC8F-D216-AABB-5437-075605ABC3EC}"/>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887BE986-F4CF-CE72-1660-6B5BBA941E24}"/>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BBABEB69-F0DB-184C-0D5F-1B6D4868AFA1}"/>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pic>
        <p:nvPicPr>
          <p:cNvPr id="102" name="图片 101">
            <a:extLst>
              <a:ext uri="{FF2B5EF4-FFF2-40B4-BE49-F238E27FC236}">
                <a16:creationId xmlns:a16="http://schemas.microsoft.com/office/drawing/2014/main" id="{A738B7A5-2CFD-E5C9-41AD-F92D495B9C03}"/>
              </a:ext>
            </a:extLst>
          </p:cNvPr>
          <p:cNvPicPr>
            <a:picLocks noChangeAspect="1"/>
          </p:cNvPicPr>
          <p:nvPr/>
        </p:nvPicPr>
        <p:blipFill>
          <a:blip r:embed="rId6">
            <a:alphaModFix amt="40000"/>
          </a:blip>
          <a:srcRect l="3996" b="13418"/>
          <a:stretch>
            <a:fillRect/>
          </a:stretch>
        </p:blipFill>
        <p:spPr>
          <a:xfrm>
            <a:off x="1" y="3659444"/>
            <a:ext cx="12191429" cy="3198556"/>
          </a:xfrm>
          <a:custGeom>
            <a:avLst/>
            <a:gdLst>
              <a:gd name="connsiteX0" fmla="*/ 0 w 12191429"/>
              <a:gd name="connsiteY0" fmla="*/ 0 h 3369936"/>
              <a:gd name="connsiteX1" fmla="*/ 12191429 w 12191429"/>
              <a:gd name="connsiteY1" fmla="*/ 0 h 3369936"/>
              <a:gd name="connsiteX2" fmla="*/ 12191429 w 12191429"/>
              <a:gd name="connsiteY2" fmla="*/ 3369936 h 3369936"/>
              <a:gd name="connsiteX3" fmla="*/ 0 w 12191429"/>
              <a:gd name="connsiteY3" fmla="*/ 3369936 h 3369936"/>
            </a:gdLst>
            <a:ahLst/>
            <a:cxnLst>
              <a:cxn ang="0">
                <a:pos x="connsiteX0" y="connsiteY0"/>
              </a:cxn>
              <a:cxn ang="0">
                <a:pos x="connsiteX1" y="connsiteY1"/>
              </a:cxn>
              <a:cxn ang="0">
                <a:pos x="connsiteX2" y="connsiteY2"/>
              </a:cxn>
              <a:cxn ang="0">
                <a:pos x="connsiteX3" y="connsiteY3"/>
              </a:cxn>
            </a:cxnLst>
            <a:rect l="l" t="t" r="r" b="b"/>
            <a:pathLst>
              <a:path w="12191429" h="3369936">
                <a:moveTo>
                  <a:pt x="0" y="0"/>
                </a:moveTo>
                <a:lnTo>
                  <a:pt x="12191429" y="0"/>
                </a:lnTo>
                <a:lnTo>
                  <a:pt x="12191429" y="3369936"/>
                </a:lnTo>
                <a:lnTo>
                  <a:pt x="0" y="3369936"/>
                </a:lnTo>
                <a:close/>
              </a:path>
            </a:pathLst>
          </a:custGeom>
        </p:spPr>
      </p:pic>
      <p:sp>
        <p:nvSpPr>
          <p:cNvPr id="103" name="PA-圆角矩形 44">
            <a:extLst>
              <a:ext uri="{FF2B5EF4-FFF2-40B4-BE49-F238E27FC236}">
                <a16:creationId xmlns:a16="http://schemas.microsoft.com/office/drawing/2014/main" id="{91CA4D16-42FC-C26B-7452-0A3839765A68}"/>
              </a:ext>
            </a:extLst>
          </p:cNvPr>
          <p:cNvSpPr/>
          <p:nvPr>
            <p:custDataLst>
              <p:tags r:id="rId1"/>
            </p:custDataLst>
          </p:nvPr>
        </p:nvSpPr>
        <p:spPr>
          <a:xfrm>
            <a:off x="3379180" y="1478687"/>
            <a:ext cx="8117495" cy="3667776"/>
          </a:xfrm>
          <a:prstGeom prst="roundRect">
            <a:avLst>
              <a:gd name="adj" fmla="val 3376"/>
            </a:avLst>
          </a:prstGeom>
          <a:gradFill>
            <a:gsLst>
              <a:gs pos="10000">
                <a:srgbClr val="0056B4">
                  <a:alpha val="13000"/>
                </a:srgbClr>
              </a:gs>
              <a:gs pos="100000">
                <a:srgbClr val="0056B4">
                  <a:lumMod val="30000"/>
                  <a:lumOff val="70000"/>
                  <a:alpha val="0"/>
                </a:srgbClr>
              </a:gs>
            </a:gsLst>
            <a:lin ang="5400000" scaled="0"/>
          </a:gradFill>
          <a:ln w="19050" cap="flat" cmpd="sng" algn="ctr">
            <a:gradFill>
              <a:gsLst>
                <a:gs pos="17000">
                  <a:srgbClr val="0056B4">
                    <a:alpha val="32000"/>
                  </a:srgbClr>
                </a:gs>
                <a:gs pos="100000">
                  <a:srgbClr val="0056B4">
                    <a:alpha val="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HarmonyOS Sans SC"/>
              <a:ea typeface="HarmonyOS Sans SC"/>
              <a:cs typeface="+mn-cs"/>
            </a:endParaRPr>
          </a:p>
        </p:txBody>
      </p:sp>
      <p:sp>
        <p:nvSpPr>
          <p:cNvPr id="104" name="PA-圆角矩形 44">
            <a:extLst>
              <a:ext uri="{FF2B5EF4-FFF2-40B4-BE49-F238E27FC236}">
                <a16:creationId xmlns:a16="http://schemas.microsoft.com/office/drawing/2014/main" id="{9B6E8760-DAE5-AE11-ED69-C619C39D09A5}"/>
              </a:ext>
            </a:extLst>
          </p:cNvPr>
          <p:cNvSpPr/>
          <p:nvPr>
            <p:custDataLst>
              <p:tags r:id="rId2"/>
            </p:custDataLst>
          </p:nvPr>
        </p:nvSpPr>
        <p:spPr>
          <a:xfrm>
            <a:off x="660070" y="1478686"/>
            <a:ext cx="2554786" cy="3667777"/>
          </a:xfrm>
          <a:prstGeom prst="roundRect">
            <a:avLst>
              <a:gd name="adj" fmla="val 4753"/>
            </a:avLst>
          </a:prstGeom>
          <a:gradFill flip="none" rotWithShape="1">
            <a:gsLst>
              <a:gs pos="100000">
                <a:srgbClr val="0056B4">
                  <a:lumMod val="75000"/>
                  <a:alpha val="0"/>
                </a:srgbClr>
              </a:gs>
              <a:gs pos="46000">
                <a:srgbClr val="0056B4"/>
              </a:gs>
            </a:gsLst>
            <a:lin ang="540000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HarmonyOS Sans SC"/>
              <a:ea typeface="HarmonyOS Sans SC"/>
              <a:cs typeface="+mn-cs"/>
            </a:endParaRPr>
          </a:p>
        </p:txBody>
      </p:sp>
      <p:sp>
        <p:nvSpPr>
          <p:cNvPr id="105" name="文本框 104">
            <a:extLst>
              <a:ext uri="{FF2B5EF4-FFF2-40B4-BE49-F238E27FC236}">
                <a16:creationId xmlns:a16="http://schemas.microsoft.com/office/drawing/2014/main" id="{867EAFCE-3BC8-6647-0F7D-DBBAA3F41C24}"/>
              </a:ext>
            </a:extLst>
          </p:cNvPr>
          <p:cNvSpPr txBox="1"/>
          <p:nvPr/>
        </p:nvSpPr>
        <p:spPr>
          <a:xfrm>
            <a:off x="938997" y="1696696"/>
            <a:ext cx="2340456" cy="1200329"/>
          </a:xfrm>
          <a:prstGeom prst="rect">
            <a:avLst/>
          </a:prstGeom>
          <a:noFill/>
        </p:spPr>
        <p:txBody>
          <a:bodyPr wrap="square">
            <a:spAutoFit/>
          </a:bodyPr>
          <a:lstStyle/>
          <a:p>
            <a:pPr>
              <a:defRPr/>
            </a:pPr>
            <a:r>
              <a:rPr lang="en-US" altLang="zh-CN" sz="7200" kern="100" dirty="0">
                <a:solidFill>
                  <a:prstClr val="white"/>
                </a:solidFill>
                <a:latin typeface="HarmonyOS Sans SC Black"/>
                <a:ea typeface="+mj-ea"/>
              </a:rPr>
              <a:t>TO-U</a:t>
            </a:r>
            <a:endParaRPr lang="en-US" altLang="zh-CN" sz="2800" kern="100" dirty="0">
              <a:solidFill>
                <a:prstClr val="white"/>
              </a:solidFill>
              <a:latin typeface="HarmonyOS Sans SC"/>
            </a:endParaRPr>
          </a:p>
        </p:txBody>
      </p:sp>
      <p:sp>
        <p:nvSpPr>
          <p:cNvPr id="106" name="文本框 105">
            <a:extLst>
              <a:ext uri="{FF2B5EF4-FFF2-40B4-BE49-F238E27FC236}">
                <a16:creationId xmlns:a16="http://schemas.microsoft.com/office/drawing/2014/main" id="{87EE97D2-A6C5-2FA6-2382-E8C8693CF191}"/>
              </a:ext>
            </a:extLst>
          </p:cNvPr>
          <p:cNvSpPr txBox="1"/>
          <p:nvPr/>
        </p:nvSpPr>
        <p:spPr>
          <a:xfrm>
            <a:off x="838348" y="3553338"/>
            <a:ext cx="2198229" cy="338554"/>
          </a:xfrm>
          <a:prstGeom prst="rect">
            <a:avLst/>
          </a:prstGeom>
          <a:noFill/>
        </p:spPr>
        <p:txBody>
          <a:bodyPr wrap="square">
            <a:spAutoFit/>
          </a:bodyPr>
          <a:lstStyle/>
          <a:p>
            <a:pPr algn="ctr"/>
            <a:r>
              <a:rPr lang="en-US" altLang="zh-CN" sz="1600" spc="250" dirty="0">
                <a:solidFill>
                  <a:schemeClr val="bg1"/>
                </a:solidFill>
                <a:latin typeface="Microsoft YaHei"/>
                <a:ea typeface="Microsoft YaHei"/>
                <a:cs typeface="Microsoft YaHei"/>
              </a:rPr>
              <a:t>GLOBAL</a:t>
            </a:r>
            <a:endParaRPr lang="en-US" altLang="zh-CN" sz="1600" dirty="0">
              <a:solidFill>
                <a:schemeClr val="bg1"/>
              </a:solidFill>
            </a:endParaRPr>
          </a:p>
        </p:txBody>
      </p:sp>
      <p:sp>
        <p:nvSpPr>
          <p:cNvPr id="107" name="文本框 106">
            <a:extLst>
              <a:ext uri="{FF2B5EF4-FFF2-40B4-BE49-F238E27FC236}">
                <a16:creationId xmlns:a16="http://schemas.microsoft.com/office/drawing/2014/main" id="{20F5F3FB-B375-EBE7-7AE6-320CD8C63D84}"/>
              </a:ext>
            </a:extLst>
          </p:cNvPr>
          <p:cNvSpPr txBox="1"/>
          <p:nvPr/>
        </p:nvSpPr>
        <p:spPr>
          <a:xfrm>
            <a:off x="3862227" y="3929221"/>
            <a:ext cx="7393033" cy="1093826"/>
          </a:xfrm>
          <a:prstGeom prst="rect">
            <a:avLst/>
          </a:prstGeom>
          <a:noFill/>
        </p:spPr>
        <p:txBody>
          <a:bodyPr wrap="square">
            <a:spAutoFit/>
          </a:bodyPr>
          <a:lstStyle/>
          <a:p>
            <a:pPr marL="285750" indent="-285750">
              <a:lnSpc>
                <a:spcPct val="140000"/>
              </a:lnSpc>
              <a:buFont typeface="Wingdings" panose="05000000000000000000" pitchFamily="2" charset="2"/>
              <a:buChar char="Ø"/>
              <a:defRPr sz="1800">
                <a:solidFill>
                  <a:srgbClr val="171717"/>
                </a:solidFill>
              </a:defRPr>
            </a:pPr>
            <a:r>
              <a:rPr lang="en-US" altLang="zh-CN" sz="1600" dirty="0">
                <a:solidFill>
                  <a:srgbClr val="171717"/>
                </a:solidFill>
                <a:latin typeface="Microsoft YaHei"/>
                <a:ea typeface="Microsoft YaHei"/>
                <a:cs typeface="Microsoft YaHei"/>
              </a:rPr>
              <a:t>TO-U </a:t>
            </a:r>
            <a:r>
              <a:rPr lang="zh-CN" altLang="en-US" sz="1600" dirty="0">
                <a:solidFill>
                  <a:srgbClr val="171717"/>
                </a:solidFill>
                <a:latin typeface="Microsoft YaHei"/>
                <a:ea typeface="Microsoft YaHei"/>
                <a:cs typeface="Microsoft YaHei"/>
              </a:rPr>
              <a:t>是一家全球项目供应链整合与交付服务商我们连接中国及全球制造商、品牌、技术、物流与当地服务资源，为客户完成从资源匹配、采购、生产、品控到跨境交付的全过程整合。</a:t>
            </a:r>
            <a:endParaRPr lang="zh-CN" altLang="en-US" sz="1000" dirty="0"/>
          </a:p>
        </p:txBody>
      </p:sp>
      <p:sp>
        <p:nvSpPr>
          <p:cNvPr id="108" name="矩形: 圆角 107">
            <a:extLst>
              <a:ext uri="{FF2B5EF4-FFF2-40B4-BE49-F238E27FC236}">
                <a16:creationId xmlns:a16="http://schemas.microsoft.com/office/drawing/2014/main" id="{81291F14-9765-3CC4-9FC8-EEFF12BBD7B9}"/>
              </a:ext>
            </a:extLst>
          </p:cNvPr>
          <p:cNvSpPr/>
          <p:nvPr/>
        </p:nvSpPr>
        <p:spPr>
          <a:xfrm>
            <a:off x="3727352" y="1733655"/>
            <a:ext cx="2339682" cy="872349"/>
          </a:xfrm>
          <a:prstGeom prst="roundRect">
            <a:avLst>
              <a:gd name="adj" fmla="val 6840"/>
            </a:avLst>
          </a:prstGeom>
          <a:solidFill>
            <a:sysClr val="window" lastClr="FFFFFF"/>
          </a:solidFill>
          <a:ln w="19050" cap="flat" cmpd="sng" algn="ctr">
            <a:solidFill>
              <a:srgbClr val="0056B4">
                <a:alpha val="1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armonyOS Sans SC"/>
              <a:ea typeface="HarmonyOS Sans SC"/>
              <a:cs typeface="+mn-cs"/>
            </a:endParaRPr>
          </a:p>
        </p:txBody>
      </p:sp>
      <p:sp>
        <p:nvSpPr>
          <p:cNvPr id="112" name="文本框 111">
            <a:extLst>
              <a:ext uri="{FF2B5EF4-FFF2-40B4-BE49-F238E27FC236}">
                <a16:creationId xmlns:a16="http://schemas.microsoft.com/office/drawing/2014/main" id="{6EBF7F2F-9D1B-CCAF-1BB7-4FE837D99413}"/>
              </a:ext>
            </a:extLst>
          </p:cNvPr>
          <p:cNvSpPr txBox="1"/>
          <p:nvPr/>
        </p:nvSpPr>
        <p:spPr>
          <a:xfrm>
            <a:off x="4566178" y="1992857"/>
            <a:ext cx="1236579" cy="353943"/>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700" b="1" kern="0" dirty="0">
                <a:solidFill>
                  <a:srgbClr val="C9A24B"/>
                </a:solidFill>
                <a:ea typeface="Alibaba PuHuiTi" pitchFamily="18" charset="-122"/>
              </a:rPr>
              <a:t>行业资源</a:t>
            </a:r>
          </a:p>
        </p:txBody>
      </p:sp>
      <p:pic>
        <p:nvPicPr>
          <p:cNvPr id="134" name="图片 133" descr="建筑的摆设布局&#10;&#10;中度可信度描述已自动生成">
            <a:extLst>
              <a:ext uri="{FF2B5EF4-FFF2-40B4-BE49-F238E27FC236}">
                <a16:creationId xmlns:a16="http://schemas.microsoft.com/office/drawing/2014/main" id="{24148F31-5AD1-14D7-6262-431D6652D2A0}"/>
              </a:ext>
            </a:extLst>
          </p:cNvPr>
          <p:cNvPicPr>
            <a:picLocks noChangeAspect="1"/>
          </p:cNvPicPr>
          <p:nvPr/>
        </p:nvPicPr>
        <p:blipFill>
          <a:blip r:embed="rId7">
            <a:extLst>
              <a:ext uri="{28A0092B-C50C-407E-A947-70E740481C1C}">
                <a14:useLocalDpi xmlns:a14="http://schemas.microsoft.com/office/drawing/2010/main" val="0"/>
              </a:ext>
            </a:extLst>
          </a:blip>
          <a:srcRect l="3996" t="25982" b="13440"/>
          <a:stretch/>
        </p:blipFill>
        <p:spPr>
          <a:xfrm>
            <a:off x="0" y="4618750"/>
            <a:ext cx="12192000" cy="2239250"/>
          </a:xfrm>
          <a:custGeom>
            <a:avLst/>
            <a:gdLst>
              <a:gd name="connsiteX0" fmla="*/ 0 w 12192000"/>
              <a:gd name="connsiteY0" fmla="*/ 0 h 2359230"/>
              <a:gd name="connsiteX1" fmla="*/ 12192000 w 12192000"/>
              <a:gd name="connsiteY1" fmla="*/ 0 h 2359230"/>
              <a:gd name="connsiteX2" fmla="*/ 12192000 w 12192000"/>
              <a:gd name="connsiteY2" fmla="*/ 2359230 h 2359230"/>
              <a:gd name="connsiteX3" fmla="*/ 0 w 12192000"/>
              <a:gd name="connsiteY3" fmla="*/ 2359230 h 2359230"/>
            </a:gdLst>
            <a:ahLst/>
            <a:cxnLst>
              <a:cxn ang="0">
                <a:pos x="connsiteX0" y="connsiteY0"/>
              </a:cxn>
              <a:cxn ang="0">
                <a:pos x="connsiteX1" y="connsiteY1"/>
              </a:cxn>
              <a:cxn ang="0">
                <a:pos x="connsiteX2" y="connsiteY2"/>
              </a:cxn>
              <a:cxn ang="0">
                <a:pos x="connsiteX3" y="connsiteY3"/>
              </a:cxn>
            </a:cxnLst>
            <a:rect l="l" t="t" r="r" b="b"/>
            <a:pathLst>
              <a:path w="12192000" h="2359230">
                <a:moveTo>
                  <a:pt x="0" y="0"/>
                </a:moveTo>
                <a:lnTo>
                  <a:pt x="12192000" y="0"/>
                </a:lnTo>
                <a:lnTo>
                  <a:pt x="12192000" y="2359230"/>
                </a:lnTo>
                <a:lnTo>
                  <a:pt x="0" y="2359230"/>
                </a:lnTo>
                <a:close/>
              </a:path>
            </a:pathLst>
          </a:custGeom>
        </p:spPr>
      </p:pic>
      <p:cxnSp>
        <p:nvCxnSpPr>
          <p:cNvPr id="135" name="直接连接符 134">
            <a:extLst>
              <a:ext uri="{FF2B5EF4-FFF2-40B4-BE49-F238E27FC236}">
                <a16:creationId xmlns:a16="http://schemas.microsoft.com/office/drawing/2014/main" id="{E41A483F-BDFA-30EF-CA57-2D6C3902AC1E}"/>
              </a:ext>
            </a:extLst>
          </p:cNvPr>
          <p:cNvCxnSpPr>
            <a:cxnSpLocks/>
          </p:cNvCxnSpPr>
          <p:nvPr/>
        </p:nvCxnSpPr>
        <p:spPr>
          <a:xfrm>
            <a:off x="913112" y="3258643"/>
            <a:ext cx="2048702" cy="0"/>
          </a:xfrm>
          <a:prstGeom prst="line">
            <a:avLst/>
          </a:prstGeom>
          <a:noFill/>
          <a:ln w="19050" cap="rnd" cmpd="sng" algn="ctr">
            <a:solidFill>
              <a:sysClr val="window" lastClr="FFFFFF"/>
            </a:solidFill>
            <a:prstDash val="sysDash"/>
            <a:miter lim="800000"/>
          </a:ln>
          <a:effectLst/>
        </p:spPr>
      </p:cxnSp>
      <p:pic>
        <p:nvPicPr>
          <p:cNvPr id="137" name="Image 5">
            <a:extLst>
              <a:ext uri="{FF2B5EF4-FFF2-40B4-BE49-F238E27FC236}">
                <a16:creationId xmlns:a16="http://schemas.microsoft.com/office/drawing/2014/main" id="{BB6B62C3-04EF-89C3-F097-680863191586}"/>
              </a:ext>
            </a:extLst>
          </p:cNvPr>
          <p:cNvPicPr>
            <a:picLocks noChangeAspect="1"/>
          </p:cNvPicPr>
          <p:nvPr/>
        </p:nvPicPr>
        <p:blipFill>
          <a:blip r:embed="rId8"/>
          <a:stretch>
            <a:fillRect/>
          </a:stretch>
        </p:blipFill>
        <p:spPr>
          <a:xfrm>
            <a:off x="4016997" y="1971705"/>
            <a:ext cx="375095" cy="375095"/>
          </a:xfrm>
          <a:prstGeom prst="rect">
            <a:avLst/>
          </a:prstGeom>
          <a:solidFill>
            <a:srgbClr val="FEFFFF"/>
          </a:solidFill>
        </p:spPr>
      </p:pic>
      <p:sp>
        <p:nvSpPr>
          <p:cNvPr id="138" name="矩形: 圆角 137">
            <a:extLst>
              <a:ext uri="{FF2B5EF4-FFF2-40B4-BE49-F238E27FC236}">
                <a16:creationId xmlns:a16="http://schemas.microsoft.com/office/drawing/2014/main" id="{6C1F50DE-8187-69CE-3B9A-92D067D6DD2E}"/>
              </a:ext>
            </a:extLst>
          </p:cNvPr>
          <p:cNvSpPr/>
          <p:nvPr/>
        </p:nvSpPr>
        <p:spPr>
          <a:xfrm>
            <a:off x="3727352" y="2787095"/>
            <a:ext cx="2339682" cy="872349"/>
          </a:xfrm>
          <a:prstGeom prst="roundRect">
            <a:avLst>
              <a:gd name="adj" fmla="val 6840"/>
            </a:avLst>
          </a:prstGeom>
          <a:solidFill>
            <a:sysClr val="window" lastClr="FFFFFF"/>
          </a:solidFill>
          <a:ln w="19050" cap="flat" cmpd="sng" algn="ctr">
            <a:solidFill>
              <a:srgbClr val="0056B4">
                <a:alpha val="1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armonyOS Sans SC"/>
              <a:ea typeface="HarmonyOS Sans SC"/>
              <a:cs typeface="+mn-cs"/>
            </a:endParaRPr>
          </a:p>
        </p:txBody>
      </p:sp>
      <p:sp>
        <p:nvSpPr>
          <p:cNvPr id="141" name="文本框 140">
            <a:extLst>
              <a:ext uri="{FF2B5EF4-FFF2-40B4-BE49-F238E27FC236}">
                <a16:creationId xmlns:a16="http://schemas.microsoft.com/office/drawing/2014/main" id="{6C0B0E08-6CE0-C2F7-8AC1-9D9872CE3EBF}"/>
              </a:ext>
            </a:extLst>
          </p:cNvPr>
          <p:cNvSpPr txBox="1"/>
          <p:nvPr/>
        </p:nvSpPr>
        <p:spPr>
          <a:xfrm>
            <a:off x="4471395" y="3046297"/>
            <a:ext cx="1491010" cy="353943"/>
          </a:xfrm>
          <a:prstGeom prst="rect">
            <a:avLst/>
          </a:prstGeom>
          <a:noFill/>
        </p:spPr>
        <p:txBody>
          <a:bodyPr wrap="square">
            <a:spAutoFit/>
          </a:bodyPr>
          <a:lstStyle/>
          <a:p>
            <a:r>
              <a:rPr lang="zh-CN" altLang="en-US" sz="1700" b="1" kern="0" dirty="0">
                <a:solidFill>
                  <a:srgbClr val="C9A24B"/>
                </a:solidFill>
                <a:ea typeface="Alibaba PuHuiTi" pitchFamily="18" charset="-122"/>
              </a:rPr>
              <a:t>当地合作伙伴</a:t>
            </a:r>
          </a:p>
        </p:txBody>
      </p:sp>
      <p:sp>
        <p:nvSpPr>
          <p:cNvPr id="142" name="矩形: 圆角 141">
            <a:extLst>
              <a:ext uri="{FF2B5EF4-FFF2-40B4-BE49-F238E27FC236}">
                <a16:creationId xmlns:a16="http://schemas.microsoft.com/office/drawing/2014/main" id="{28AFBA91-8A86-9290-92D1-33ABF9A3A670}"/>
              </a:ext>
            </a:extLst>
          </p:cNvPr>
          <p:cNvSpPr/>
          <p:nvPr/>
        </p:nvSpPr>
        <p:spPr>
          <a:xfrm>
            <a:off x="6321465" y="2787095"/>
            <a:ext cx="2339682" cy="872349"/>
          </a:xfrm>
          <a:prstGeom prst="roundRect">
            <a:avLst>
              <a:gd name="adj" fmla="val 6840"/>
            </a:avLst>
          </a:prstGeom>
          <a:solidFill>
            <a:sysClr val="window" lastClr="FFFFFF"/>
          </a:solidFill>
          <a:ln w="19050" cap="flat" cmpd="sng" algn="ctr">
            <a:solidFill>
              <a:srgbClr val="0056B4">
                <a:alpha val="1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armonyOS Sans SC"/>
              <a:ea typeface="HarmonyOS Sans SC"/>
              <a:cs typeface="+mn-cs"/>
            </a:endParaRPr>
          </a:p>
        </p:txBody>
      </p:sp>
      <p:sp>
        <p:nvSpPr>
          <p:cNvPr id="143" name="文本框 142">
            <a:extLst>
              <a:ext uri="{FF2B5EF4-FFF2-40B4-BE49-F238E27FC236}">
                <a16:creationId xmlns:a16="http://schemas.microsoft.com/office/drawing/2014/main" id="{DD4A6C44-689A-D5F6-B45A-625C097C11BC}"/>
              </a:ext>
            </a:extLst>
          </p:cNvPr>
          <p:cNvSpPr txBox="1"/>
          <p:nvPr/>
        </p:nvSpPr>
        <p:spPr>
          <a:xfrm>
            <a:off x="7160291" y="3046297"/>
            <a:ext cx="1236579" cy="353943"/>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700" b="1" kern="0" dirty="0">
                <a:solidFill>
                  <a:srgbClr val="C9A24B"/>
                </a:solidFill>
                <a:ea typeface="Alibaba PuHuiTi" pitchFamily="18" charset="-122"/>
              </a:rPr>
              <a:t>物流</a:t>
            </a:r>
          </a:p>
        </p:txBody>
      </p:sp>
      <p:sp>
        <p:nvSpPr>
          <p:cNvPr id="144" name="矩形: 圆角 143">
            <a:extLst>
              <a:ext uri="{FF2B5EF4-FFF2-40B4-BE49-F238E27FC236}">
                <a16:creationId xmlns:a16="http://schemas.microsoft.com/office/drawing/2014/main" id="{397A2AFF-8C25-623E-EAC7-C1B5EC8C8C51}"/>
              </a:ext>
            </a:extLst>
          </p:cNvPr>
          <p:cNvSpPr/>
          <p:nvPr/>
        </p:nvSpPr>
        <p:spPr>
          <a:xfrm>
            <a:off x="8915578" y="2787095"/>
            <a:ext cx="2339682" cy="872349"/>
          </a:xfrm>
          <a:prstGeom prst="roundRect">
            <a:avLst>
              <a:gd name="adj" fmla="val 6840"/>
            </a:avLst>
          </a:prstGeom>
          <a:solidFill>
            <a:sysClr val="window" lastClr="FFFFFF"/>
          </a:solidFill>
          <a:ln w="19050" cap="flat" cmpd="sng" algn="ctr">
            <a:solidFill>
              <a:srgbClr val="0056B4">
                <a:alpha val="1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armonyOS Sans SC"/>
              <a:ea typeface="HarmonyOS Sans SC"/>
              <a:cs typeface="+mn-cs"/>
            </a:endParaRPr>
          </a:p>
        </p:txBody>
      </p:sp>
      <p:sp>
        <p:nvSpPr>
          <p:cNvPr id="145" name="文本框 144">
            <a:extLst>
              <a:ext uri="{FF2B5EF4-FFF2-40B4-BE49-F238E27FC236}">
                <a16:creationId xmlns:a16="http://schemas.microsoft.com/office/drawing/2014/main" id="{AE615B8C-6714-AE54-FEAB-187DA719BBD0}"/>
              </a:ext>
            </a:extLst>
          </p:cNvPr>
          <p:cNvSpPr txBox="1"/>
          <p:nvPr/>
        </p:nvSpPr>
        <p:spPr>
          <a:xfrm>
            <a:off x="9754404" y="3046297"/>
            <a:ext cx="1236579" cy="353943"/>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700" b="1" kern="0" dirty="0">
                <a:solidFill>
                  <a:srgbClr val="C9A24B"/>
                </a:solidFill>
                <a:ea typeface="Alibaba PuHuiTi" pitchFamily="18" charset="-122"/>
              </a:rPr>
              <a:t>技术</a:t>
            </a:r>
          </a:p>
        </p:txBody>
      </p:sp>
      <p:sp>
        <p:nvSpPr>
          <p:cNvPr id="146" name="矩形: 圆角 145">
            <a:extLst>
              <a:ext uri="{FF2B5EF4-FFF2-40B4-BE49-F238E27FC236}">
                <a16:creationId xmlns:a16="http://schemas.microsoft.com/office/drawing/2014/main" id="{948FF875-2A49-1858-EB22-5F9446D1D6AA}"/>
              </a:ext>
            </a:extLst>
          </p:cNvPr>
          <p:cNvSpPr/>
          <p:nvPr/>
        </p:nvSpPr>
        <p:spPr>
          <a:xfrm>
            <a:off x="6321465" y="1733655"/>
            <a:ext cx="2339682" cy="872349"/>
          </a:xfrm>
          <a:prstGeom prst="roundRect">
            <a:avLst>
              <a:gd name="adj" fmla="val 6840"/>
            </a:avLst>
          </a:prstGeom>
          <a:solidFill>
            <a:sysClr val="window" lastClr="FFFFFF"/>
          </a:solidFill>
          <a:ln w="19050" cap="flat" cmpd="sng" algn="ctr">
            <a:solidFill>
              <a:srgbClr val="0056B4">
                <a:alpha val="1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armonyOS Sans SC"/>
              <a:ea typeface="HarmonyOS Sans SC"/>
              <a:cs typeface="+mn-cs"/>
            </a:endParaRPr>
          </a:p>
        </p:txBody>
      </p:sp>
      <p:sp>
        <p:nvSpPr>
          <p:cNvPr id="147" name="文本框 146">
            <a:extLst>
              <a:ext uri="{FF2B5EF4-FFF2-40B4-BE49-F238E27FC236}">
                <a16:creationId xmlns:a16="http://schemas.microsoft.com/office/drawing/2014/main" id="{EC9F7393-39A9-E645-15BB-8A2D9FA0FDAC}"/>
              </a:ext>
            </a:extLst>
          </p:cNvPr>
          <p:cNvSpPr txBox="1"/>
          <p:nvPr/>
        </p:nvSpPr>
        <p:spPr>
          <a:xfrm>
            <a:off x="7160291" y="1992857"/>
            <a:ext cx="1236579" cy="353943"/>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700" b="1" kern="0" dirty="0">
                <a:solidFill>
                  <a:srgbClr val="C9A24B"/>
                </a:solidFill>
                <a:ea typeface="Alibaba PuHuiTi" pitchFamily="18" charset="-122"/>
              </a:rPr>
              <a:t>制造商</a:t>
            </a:r>
          </a:p>
        </p:txBody>
      </p:sp>
      <p:sp>
        <p:nvSpPr>
          <p:cNvPr id="148" name="矩形: 圆角 147">
            <a:extLst>
              <a:ext uri="{FF2B5EF4-FFF2-40B4-BE49-F238E27FC236}">
                <a16:creationId xmlns:a16="http://schemas.microsoft.com/office/drawing/2014/main" id="{4368D0FC-F6A1-0FB1-9022-FFEDFD1EB45B}"/>
              </a:ext>
            </a:extLst>
          </p:cNvPr>
          <p:cNvSpPr/>
          <p:nvPr/>
        </p:nvSpPr>
        <p:spPr>
          <a:xfrm>
            <a:off x="8915578" y="1733655"/>
            <a:ext cx="2339682" cy="872349"/>
          </a:xfrm>
          <a:prstGeom prst="roundRect">
            <a:avLst>
              <a:gd name="adj" fmla="val 6840"/>
            </a:avLst>
          </a:prstGeom>
          <a:solidFill>
            <a:sysClr val="window" lastClr="FFFFFF"/>
          </a:solidFill>
          <a:ln w="19050" cap="flat" cmpd="sng" algn="ctr">
            <a:solidFill>
              <a:srgbClr val="0056B4">
                <a:alpha val="1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armonyOS Sans SC"/>
              <a:ea typeface="HarmonyOS Sans SC"/>
              <a:cs typeface="+mn-cs"/>
            </a:endParaRPr>
          </a:p>
        </p:txBody>
      </p:sp>
      <p:sp>
        <p:nvSpPr>
          <p:cNvPr id="149" name="文本框 148">
            <a:extLst>
              <a:ext uri="{FF2B5EF4-FFF2-40B4-BE49-F238E27FC236}">
                <a16:creationId xmlns:a16="http://schemas.microsoft.com/office/drawing/2014/main" id="{41341EB7-0D4E-5C14-9612-90C5CF1A75E8}"/>
              </a:ext>
            </a:extLst>
          </p:cNvPr>
          <p:cNvSpPr txBox="1"/>
          <p:nvPr/>
        </p:nvSpPr>
        <p:spPr>
          <a:xfrm>
            <a:off x="9754404" y="1992857"/>
            <a:ext cx="1377422" cy="353943"/>
          </a:xfrm>
          <a:prstGeom prst="rect">
            <a:avLst/>
          </a:prstGeom>
          <a:noFill/>
        </p:spPr>
        <p:txBody>
          <a:bodyPr wrap="square">
            <a:spAutoFit/>
          </a:bodyPr>
          <a:lstStyle/>
          <a:p>
            <a:pPr>
              <a:defRPr/>
            </a:pPr>
            <a:r>
              <a:rPr lang="zh-CN" altLang="en-US" sz="1700" b="1" kern="0" dirty="0">
                <a:solidFill>
                  <a:srgbClr val="C9A24B"/>
                </a:solidFill>
                <a:ea typeface="Alibaba PuHuiTi" pitchFamily="18" charset="-122"/>
              </a:rPr>
              <a:t>品牌与产品</a:t>
            </a:r>
          </a:p>
        </p:txBody>
      </p:sp>
      <p:pic>
        <p:nvPicPr>
          <p:cNvPr id="151" name="Image 0">
            <a:extLst>
              <a:ext uri="{FF2B5EF4-FFF2-40B4-BE49-F238E27FC236}">
                <a16:creationId xmlns:a16="http://schemas.microsoft.com/office/drawing/2014/main" id="{D56E8ACF-09ED-B9EC-0163-36D71179A8CC}"/>
              </a:ext>
            </a:extLst>
          </p:cNvPr>
          <p:cNvPicPr>
            <a:picLocks noChangeAspect="1"/>
          </p:cNvPicPr>
          <p:nvPr/>
        </p:nvPicPr>
        <p:blipFill>
          <a:blip r:embed="rId9"/>
          <a:stretch>
            <a:fillRect/>
          </a:stretch>
        </p:blipFill>
        <p:spPr>
          <a:xfrm>
            <a:off x="6576915" y="1924546"/>
            <a:ext cx="431752" cy="431752"/>
          </a:xfrm>
          <a:prstGeom prst="rect">
            <a:avLst/>
          </a:prstGeom>
        </p:spPr>
      </p:pic>
      <p:pic>
        <p:nvPicPr>
          <p:cNvPr id="153" name="Image 1">
            <a:extLst>
              <a:ext uri="{FF2B5EF4-FFF2-40B4-BE49-F238E27FC236}">
                <a16:creationId xmlns:a16="http://schemas.microsoft.com/office/drawing/2014/main" id="{78030A52-08B2-1A75-EED8-13C4B92B8128}"/>
              </a:ext>
            </a:extLst>
          </p:cNvPr>
          <p:cNvPicPr>
            <a:picLocks noChangeAspect="1"/>
          </p:cNvPicPr>
          <p:nvPr/>
        </p:nvPicPr>
        <p:blipFill>
          <a:blip r:embed="rId10"/>
          <a:stretch>
            <a:fillRect/>
          </a:stretch>
        </p:blipFill>
        <p:spPr>
          <a:xfrm>
            <a:off x="9195437" y="1964053"/>
            <a:ext cx="431752" cy="431752"/>
          </a:xfrm>
          <a:prstGeom prst="rect">
            <a:avLst/>
          </a:prstGeom>
        </p:spPr>
      </p:pic>
      <p:pic>
        <p:nvPicPr>
          <p:cNvPr id="155" name="Image 2">
            <a:extLst>
              <a:ext uri="{FF2B5EF4-FFF2-40B4-BE49-F238E27FC236}">
                <a16:creationId xmlns:a16="http://schemas.microsoft.com/office/drawing/2014/main" id="{717A598D-D6AB-3E28-3C84-641BDE1DD540}"/>
              </a:ext>
            </a:extLst>
          </p:cNvPr>
          <p:cNvPicPr>
            <a:picLocks noChangeAspect="1"/>
          </p:cNvPicPr>
          <p:nvPr/>
        </p:nvPicPr>
        <p:blipFill>
          <a:blip r:embed="rId11"/>
          <a:stretch>
            <a:fillRect/>
          </a:stretch>
        </p:blipFill>
        <p:spPr>
          <a:xfrm>
            <a:off x="9195437" y="2982680"/>
            <a:ext cx="431752" cy="431752"/>
          </a:xfrm>
          <a:prstGeom prst="rect">
            <a:avLst/>
          </a:prstGeom>
        </p:spPr>
      </p:pic>
      <p:pic>
        <p:nvPicPr>
          <p:cNvPr id="158" name="Image 3">
            <a:extLst>
              <a:ext uri="{FF2B5EF4-FFF2-40B4-BE49-F238E27FC236}">
                <a16:creationId xmlns:a16="http://schemas.microsoft.com/office/drawing/2014/main" id="{4245B2B5-9B40-005F-02A1-2A5A125A5C2E}"/>
              </a:ext>
            </a:extLst>
          </p:cNvPr>
          <p:cNvPicPr>
            <a:picLocks noChangeAspect="1"/>
          </p:cNvPicPr>
          <p:nvPr/>
        </p:nvPicPr>
        <p:blipFill>
          <a:blip r:embed="rId12"/>
          <a:stretch>
            <a:fillRect/>
          </a:stretch>
        </p:blipFill>
        <p:spPr>
          <a:xfrm>
            <a:off x="6525002" y="2968488"/>
            <a:ext cx="431752" cy="431752"/>
          </a:xfrm>
          <a:prstGeom prst="rect">
            <a:avLst/>
          </a:prstGeom>
        </p:spPr>
      </p:pic>
      <p:pic>
        <p:nvPicPr>
          <p:cNvPr id="162" name="Image 4">
            <a:extLst>
              <a:ext uri="{FF2B5EF4-FFF2-40B4-BE49-F238E27FC236}">
                <a16:creationId xmlns:a16="http://schemas.microsoft.com/office/drawing/2014/main" id="{A144BADF-4DF7-7946-5589-8BC50811A324}"/>
              </a:ext>
            </a:extLst>
          </p:cNvPr>
          <p:cNvPicPr>
            <a:picLocks noChangeAspect="1"/>
          </p:cNvPicPr>
          <p:nvPr/>
        </p:nvPicPr>
        <p:blipFill>
          <a:blip r:embed="rId13"/>
          <a:stretch>
            <a:fillRect/>
          </a:stretch>
        </p:blipFill>
        <p:spPr>
          <a:xfrm>
            <a:off x="3987359" y="3017816"/>
            <a:ext cx="431752" cy="431752"/>
          </a:xfrm>
          <a:prstGeom prst="rect">
            <a:avLst/>
          </a:prstGeom>
        </p:spPr>
      </p:pic>
    </p:spTree>
    <p:extLst>
      <p:ext uri="{BB962C8B-B14F-4D97-AF65-F5344CB8AC3E}">
        <p14:creationId xmlns:p14="http://schemas.microsoft.com/office/powerpoint/2010/main" val="1414267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81AFF-90AE-3395-1BAF-AF28116DF0B4}"/>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B0233C05-D50D-5712-888C-85A89F5E6BDC}"/>
              </a:ext>
            </a:extLst>
          </p:cNvPr>
          <p:cNvPicPr>
            <a:picLocks noChangeAspect="1"/>
          </p:cNvPicPr>
          <p:nvPr/>
        </p:nvPicPr>
        <p:blipFill rotWithShape="1">
          <a:blip r:embed="rId10">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90FEDF51-27E8-F81C-C01B-94B32EA0CCEE}"/>
              </a:ext>
            </a:extLst>
          </p:cNvPr>
          <p:cNvSpPr txBox="1"/>
          <p:nvPr/>
        </p:nvSpPr>
        <p:spPr>
          <a:xfrm>
            <a:off x="596900" y="117434"/>
            <a:ext cx="310854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200" b="1" kern="0" spc="600" dirty="0">
                <a:solidFill>
                  <a:srgbClr val="4472C4"/>
                </a:solidFill>
                <a:latin typeface="微软雅黑" panose="020B0503020204020204" pitchFamily="34" charset="-122"/>
                <a:ea typeface="微软雅黑" panose="020B0503020204020204" pitchFamily="34" charset="-122"/>
              </a:rPr>
              <a:t>全球资源网络</a:t>
            </a:r>
            <a:endPar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6" name="标题 1">
            <a:extLst>
              <a:ext uri="{FF2B5EF4-FFF2-40B4-BE49-F238E27FC236}">
                <a16:creationId xmlns:a16="http://schemas.microsoft.com/office/drawing/2014/main" id="{8F8FF8C3-C689-6F94-3C7B-2B54BEFA378B}"/>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65497CC2-DC0F-57E2-669F-D8620BB83C8B}"/>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D62956E5-36BE-1042-8AEC-E261383AB568}"/>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a16="http://schemas.microsoft.com/office/drawing/2014/main" id="{B394DF95-C0F3-67E7-C29D-427633B3A143}"/>
              </a:ext>
            </a:extLst>
          </p:cNvPr>
          <p:cNvGrpSpPr/>
          <p:nvPr>
            <p:custDataLst>
              <p:tags r:id="rId1"/>
            </p:custDataLst>
          </p:nvPr>
        </p:nvGrpSpPr>
        <p:grpSpPr>
          <a:xfrm>
            <a:off x="632099" y="1867956"/>
            <a:ext cx="10606512" cy="2994885"/>
            <a:chOff x="5084222" y="4320634"/>
            <a:chExt cx="7693084" cy="2172241"/>
          </a:xfrm>
        </p:grpSpPr>
        <p:sp>
          <p:nvSpPr>
            <p:cNvPr id="3" name="矩形: 圆角 2">
              <a:extLst>
                <a:ext uri="{FF2B5EF4-FFF2-40B4-BE49-F238E27FC236}">
                  <a16:creationId xmlns:a16="http://schemas.microsoft.com/office/drawing/2014/main" id="{02C4B827-3215-1876-94AE-E734F511F10E}"/>
                </a:ext>
              </a:extLst>
            </p:cNvPr>
            <p:cNvSpPr/>
            <p:nvPr/>
          </p:nvSpPr>
          <p:spPr>
            <a:xfrm>
              <a:off x="5084222" y="4320634"/>
              <a:ext cx="7693084" cy="2172241"/>
            </a:xfrm>
            <a:prstGeom prst="roundRect">
              <a:avLst>
                <a:gd name="adj" fmla="val 6598"/>
              </a:avLst>
            </a:prstGeom>
            <a:noFill/>
            <a:ln w="25400" cap="flat" cmpd="sng" algn="ctr">
              <a:solidFill>
                <a:srgbClr val="1249A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黑体 CN Normal" panose="020B0400000000000000" charset="-122"/>
                <a:ea typeface="思源黑体 CN Normal" panose="020B0400000000000000" charset="-122"/>
                <a:cs typeface="思源黑体 CN Normal" panose="020B0400000000000000" charset="-122"/>
              </a:endParaRPr>
            </a:p>
          </p:txBody>
        </p:sp>
        <p:grpSp>
          <p:nvGrpSpPr>
            <p:cNvPr id="9" name="组合 8">
              <a:extLst>
                <a:ext uri="{FF2B5EF4-FFF2-40B4-BE49-F238E27FC236}">
                  <a16:creationId xmlns:a16="http://schemas.microsoft.com/office/drawing/2014/main" id="{122DB51E-ECE6-20EE-0458-9764C5599B80}"/>
                </a:ext>
              </a:extLst>
            </p:cNvPr>
            <p:cNvGrpSpPr/>
            <p:nvPr/>
          </p:nvGrpSpPr>
          <p:grpSpPr>
            <a:xfrm>
              <a:off x="5482179" y="4960888"/>
              <a:ext cx="6945518" cy="1465312"/>
              <a:chOff x="5472431" y="4960888"/>
              <a:chExt cx="6945518" cy="1465312"/>
            </a:xfrm>
          </p:grpSpPr>
          <p:sp>
            <p:nvSpPr>
              <p:cNvPr id="17" name="椭圆 16">
                <a:extLst>
                  <a:ext uri="{FF2B5EF4-FFF2-40B4-BE49-F238E27FC236}">
                    <a16:creationId xmlns:a16="http://schemas.microsoft.com/office/drawing/2014/main" id="{40920584-7A04-E384-CB4E-00BB29371069}"/>
                  </a:ext>
                </a:extLst>
              </p:cNvPr>
              <p:cNvSpPr/>
              <p:nvPr/>
            </p:nvSpPr>
            <p:spPr>
              <a:xfrm>
                <a:off x="8254742" y="5017894"/>
                <a:ext cx="1408305" cy="1408306"/>
              </a:xfrm>
              <a:prstGeom prst="ellipse">
                <a:avLst/>
              </a:prstGeom>
              <a:solidFill>
                <a:srgbClr val="FFFFFF"/>
              </a:solidFill>
              <a:ln w="6350" cap="flat" cmpd="sng" algn="ctr">
                <a:solidFill>
                  <a:srgbClr val="1249A2">
                    <a:lumMod val="20000"/>
                    <a:lumOff val="80000"/>
                  </a:srgbClr>
                </a:solidFill>
                <a:prstDash val="solid"/>
                <a:miter lim="800000"/>
              </a:ln>
              <a:effectLst/>
            </p:spPr>
            <p:txBody>
              <a:bodyPr wrap="none"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FFFFFF"/>
                    </a:solidFill>
                    <a:effectLst/>
                    <a:uLnTx/>
                    <a:uFillTx/>
                    <a:latin typeface="思源黑体 CN Bold" panose="020B0800000000000000" pitchFamily="34" charset="-122"/>
                    <a:ea typeface="思源黑体 CN Bold" panose="020B0800000000000000" pitchFamily="34" charset="-122"/>
                    <a:cs typeface="+mn-ea"/>
                    <a:sym typeface="+mn-lt"/>
                  </a:rPr>
                  <a:t>教学</a:t>
                </a:r>
                <a:endParaRPr kumimoji="0" lang="en-US" altLang="zh-CN" sz="2800" b="0" i="0" u="none" strike="noStrike" kern="1200" cap="none" spc="0" normalizeH="0" baseline="0" noProof="0">
                  <a:ln>
                    <a:noFill/>
                  </a:ln>
                  <a:solidFill>
                    <a:srgbClr val="FFFFFF"/>
                  </a:solidFill>
                  <a:effectLst/>
                  <a:uLnTx/>
                  <a:uFillTx/>
                  <a:latin typeface="思源黑体 CN Bold" panose="020B0800000000000000" pitchFamily="34" charset="-122"/>
                  <a:ea typeface="思源黑体 CN Bold" panose="020B0800000000000000" pitchFamily="34"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FFFFFF"/>
                    </a:solidFill>
                    <a:effectLst/>
                    <a:uLnTx/>
                    <a:uFillTx/>
                    <a:latin typeface="思源黑体 CN Bold" panose="020B0800000000000000" pitchFamily="34" charset="-122"/>
                    <a:ea typeface="思源黑体 CN Bold" panose="020B0800000000000000" pitchFamily="34" charset="-122"/>
                    <a:cs typeface="+mn-ea"/>
                    <a:sym typeface="+mn-lt"/>
                  </a:rPr>
                  <a:t>模式</a:t>
                </a:r>
                <a:endParaRPr kumimoji="0" lang="zh-CN" altLang="en-US" sz="2800" b="0" i="0" u="none" strike="noStrike" kern="1200" cap="none" spc="0" normalizeH="0" baseline="0" noProof="0" dirty="0">
                  <a:ln>
                    <a:noFill/>
                  </a:ln>
                  <a:solidFill>
                    <a:srgbClr val="FFFFFF"/>
                  </a:solidFill>
                  <a:effectLst/>
                  <a:uLnTx/>
                  <a:uFillTx/>
                  <a:latin typeface="思源黑体 CN Bold" panose="020B0800000000000000" pitchFamily="34" charset="-122"/>
                  <a:ea typeface="思源黑体 CN Bold" panose="020B0800000000000000" pitchFamily="34" charset="-122"/>
                  <a:cs typeface="+mn-ea"/>
                  <a:sym typeface="+mn-lt"/>
                </a:endParaRPr>
              </a:p>
            </p:txBody>
          </p:sp>
          <p:sp>
            <p:nvSpPr>
              <p:cNvPr id="18" name="椭圆 17">
                <a:extLst>
                  <a:ext uri="{FF2B5EF4-FFF2-40B4-BE49-F238E27FC236}">
                    <a16:creationId xmlns:a16="http://schemas.microsoft.com/office/drawing/2014/main" id="{7ECAC01F-C4AB-BF42-6749-69098B8A8E25}"/>
                  </a:ext>
                </a:extLst>
              </p:cNvPr>
              <p:cNvSpPr/>
              <p:nvPr/>
            </p:nvSpPr>
            <p:spPr>
              <a:xfrm>
                <a:off x="8349624" y="5090338"/>
                <a:ext cx="1237685" cy="1237684"/>
              </a:xfrm>
              <a:prstGeom prst="ellipse">
                <a:avLst/>
              </a:prstGeom>
              <a:solidFill>
                <a:srgbClr val="FA9E00"/>
              </a:solidFill>
              <a:ln w="6350" cap="flat" cmpd="sng" algn="ctr">
                <a:solidFill>
                  <a:srgbClr val="1249A2">
                    <a:lumMod val="20000"/>
                    <a:lumOff val="80000"/>
                  </a:srgbClr>
                </a:solidFill>
                <a:prstDash val="lgDash"/>
                <a:miter lim="800000"/>
              </a:ln>
              <a:effectLst/>
            </p:spPr>
            <p:txBody>
              <a:bodyPr wrap="none"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FFFF"/>
                    </a:solidFill>
                    <a:effectLst>
                      <a:outerShdw blurRad="50800" dist="38100" dir="2700000" algn="tl" rotWithShape="0">
                        <a:srgbClr val="1249A2">
                          <a:lumMod val="50000"/>
                          <a:alpha val="40000"/>
                        </a:srgbClr>
                      </a:outerShdw>
                    </a:effectLst>
                    <a:uLnTx/>
                    <a:uFillTx/>
                    <a:latin typeface="微软雅黑" panose="020B0503020204020204" pitchFamily="34" charset="-122"/>
                    <a:ea typeface="微软雅黑" panose="020B0503020204020204" pitchFamily="34" charset="-122"/>
                    <a:cs typeface="+mn-ea"/>
                    <a:sym typeface="+mn-lt"/>
                  </a:rPr>
                  <a:t>连接与整合</a:t>
                </a:r>
              </a:p>
            </p:txBody>
          </p:sp>
          <p:grpSp>
            <p:nvGrpSpPr>
              <p:cNvPr id="19" name="组合 18">
                <a:extLst>
                  <a:ext uri="{FF2B5EF4-FFF2-40B4-BE49-F238E27FC236}">
                    <a16:creationId xmlns:a16="http://schemas.microsoft.com/office/drawing/2014/main" id="{44D14FBA-A798-D222-79A8-B0EB181B4E16}"/>
                  </a:ext>
                </a:extLst>
              </p:cNvPr>
              <p:cNvGrpSpPr/>
              <p:nvPr/>
            </p:nvGrpSpPr>
            <p:grpSpPr>
              <a:xfrm>
                <a:off x="5472431" y="4960888"/>
                <a:ext cx="2573907" cy="1362551"/>
                <a:chOff x="5481428" y="4960888"/>
                <a:chExt cx="2573907" cy="1362551"/>
              </a:xfrm>
            </p:grpSpPr>
            <p:sp>
              <p:nvSpPr>
                <p:cNvPr id="24" name="矩形: 圆角 23">
                  <a:extLst>
                    <a:ext uri="{FF2B5EF4-FFF2-40B4-BE49-F238E27FC236}">
                      <a16:creationId xmlns:a16="http://schemas.microsoft.com/office/drawing/2014/main" id="{375B9D0C-555F-DB7B-CE9A-5EC77A80CB2F}"/>
                    </a:ext>
                  </a:extLst>
                </p:cNvPr>
                <p:cNvSpPr/>
                <p:nvPr>
                  <p:custDataLst>
                    <p:tags r:id="rId5"/>
                  </p:custDataLst>
                </p:nvPr>
              </p:nvSpPr>
              <p:spPr>
                <a:xfrm>
                  <a:off x="5481428" y="4960888"/>
                  <a:ext cx="2573898" cy="382795"/>
                </a:xfrm>
                <a:prstGeom prst="roundRect">
                  <a:avLst>
                    <a:gd name="adj" fmla="val 50000"/>
                  </a:avLst>
                </a:prstGeom>
                <a:gradFill>
                  <a:gsLst>
                    <a:gs pos="0">
                      <a:srgbClr val="FFFFFF"/>
                    </a:gs>
                    <a:gs pos="87000">
                      <a:srgbClr val="FFFFFF">
                        <a:alpha val="0"/>
                      </a:srgbClr>
                    </a:gs>
                  </a:gsLst>
                  <a:lin ang="0" scaled="1"/>
                </a:gradFill>
                <a:ln w="8740" cap="flat" cmpd="sng" algn="ctr">
                  <a:gradFill flip="none" rotWithShape="1">
                    <a:gsLst>
                      <a:gs pos="76000">
                        <a:srgbClr val="5783C9"/>
                      </a:gs>
                      <a:gs pos="0">
                        <a:srgbClr val="1249A2"/>
                      </a:gs>
                      <a:gs pos="87000">
                        <a:srgbClr val="1249A2">
                          <a:lumMod val="30000"/>
                          <a:lumOff val="70000"/>
                          <a:alpha val="0"/>
                        </a:srgbClr>
                      </a:gs>
                    </a:gsLst>
                    <a:lin ang="0" scaled="1"/>
                    <a:tileRect/>
                  </a:gradFill>
                  <a:prstDash val="solid"/>
                  <a:miter lim="800000"/>
                </a:ln>
                <a:effectLst/>
              </p:spPr>
              <p:txBody>
                <a:bodyPr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1" kern="0" dirty="0">
                      <a:solidFill>
                        <a:schemeClr val="tx1"/>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sym typeface="+mn-lt"/>
                    </a:rPr>
                    <a:t>制造商</a:t>
                  </a:r>
                </a:p>
              </p:txBody>
            </p:sp>
            <p:sp>
              <p:nvSpPr>
                <p:cNvPr id="25" name="矩形: 圆角 24">
                  <a:extLst>
                    <a:ext uri="{FF2B5EF4-FFF2-40B4-BE49-F238E27FC236}">
                      <a16:creationId xmlns:a16="http://schemas.microsoft.com/office/drawing/2014/main" id="{0F4D5EC7-161B-CFC3-7886-655F1E219770}"/>
                    </a:ext>
                  </a:extLst>
                </p:cNvPr>
                <p:cNvSpPr/>
                <p:nvPr>
                  <p:custDataLst>
                    <p:tags r:id="rId6"/>
                  </p:custDataLst>
                </p:nvPr>
              </p:nvSpPr>
              <p:spPr>
                <a:xfrm>
                  <a:off x="5494894" y="5940644"/>
                  <a:ext cx="2560441" cy="382795"/>
                </a:xfrm>
                <a:prstGeom prst="roundRect">
                  <a:avLst>
                    <a:gd name="adj" fmla="val 50000"/>
                  </a:avLst>
                </a:prstGeom>
                <a:gradFill>
                  <a:gsLst>
                    <a:gs pos="0">
                      <a:srgbClr val="FFFFFF"/>
                    </a:gs>
                    <a:gs pos="87000">
                      <a:srgbClr val="FFFFFF">
                        <a:alpha val="0"/>
                      </a:srgbClr>
                    </a:gs>
                  </a:gsLst>
                  <a:lin ang="0" scaled="1"/>
                </a:gradFill>
                <a:ln w="8740" cap="flat" cmpd="sng" algn="ctr">
                  <a:gradFill flip="none" rotWithShape="1">
                    <a:gsLst>
                      <a:gs pos="76000">
                        <a:srgbClr val="5783C9"/>
                      </a:gs>
                      <a:gs pos="0">
                        <a:srgbClr val="1249A2"/>
                      </a:gs>
                      <a:gs pos="87000">
                        <a:srgbClr val="1249A2">
                          <a:lumMod val="30000"/>
                          <a:lumOff val="70000"/>
                          <a:alpha val="0"/>
                        </a:srgbClr>
                      </a:gs>
                    </a:gsLst>
                    <a:lin ang="0" scaled="1"/>
                    <a:tileRect/>
                  </a:gradFill>
                  <a:prstDash val="solid"/>
                  <a:miter lim="800000"/>
                </a:ln>
                <a:effectLst/>
              </p:spPr>
              <p:txBody>
                <a:bodyPr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b="1" kern="0" dirty="0">
                      <a:solidFill>
                        <a:schemeClr val="tx1"/>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当地合作伙伴</a:t>
                  </a:r>
                </a:p>
              </p:txBody>
            </p:sp>
            <p:sp>
              <p:nvSpPr>
                <p:cNvPr id="26" name="矩形: 圆角 25">
                  <a:extLst>
                    <a:ext uri="{FF2B5EF4-FFF2-40B4-BE49-F238E27FC236}">
                      <a16:creationId xmlns:a16="http://schemas.microsoft.com/office/drawing/2014/main" id="{739B8D69-3CF6-C035-5B8C-1A5E37A6DA2B}"/>
                    </a:ext>
                  </a:extLst>
                </p:cNvPr>
                <p:cNvSpPr/>
                <p:nvPr>
                  <p:custDataLst>
                    <p:tags r:id="rId7"/>
                  </p:custDataLst>
                </p:nvPr>
              </p:nvSpPr>
              <p:spPr>
                <a:xfrm>
                  <a:off x="5481428" y="5450766"/>
                  <a:ext cx="2573898" cy="382795"/>
                </a:xfrm>
                <a:prstGeom prst="roundRect">
                  <a:avLst>
                    <a:gd name="adj" fmla="val 50000"/>
                  </a:avLst>
                </a:prstGeom>
                <a:gradFill>
                  <a:gsLst>
                    <a:gs pos="0">
                      <a:srgbClr val="FFFFFF"/>
                    </a:gs>
                    <a:gs pos="87000">
                      <a:srgbClr val="FFFFFF">
                        <a:alpha val="0"/>
                      </a:srgbClr>
                    </a:gs>
                  </a:gsLst>
                  <a:lin ang="0" scaled="1"/>
                </a:gradFill>
                <a:ln w="8740" cap="flat" cmpd="sng" algn="ctr">
                  <a:gradFill flip="none" rotWithShape="1">
                    <a:gsLst>
                      <a:gs pos="76000">
                        <a:srgbClr val="5783C9"/>
                      </a:gs>
                      <a:gs pos="0">
                        <a:srgbClr val="1249A2"/>
                      </a:gs>
                      <a:gs pos="87000">
                        <a:srgbClr val="1249A2">
                          <a:lumMod val="30000"/>
                          <a:lumOff val="70000"/>
                          <a:alpha val="0"/>
                        </a:srgbClr>
                      </a:gs>
                    </a:gsLst>
                    <a:lin ang="0" scaled="1"/>
                    <a:tileRect/>
                  </a:gradFill>
                  <a:prstDash val="solid"/>
                  <a:miter lim="800000"/>
                </a:ln>
                <a:effectLst/>
              </p:spPr>
              <p:txBody>
                <a:bodyPr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1" kern="0" dirty="0">
                      <a:solidFill>
                        <a:schemeClr val="tx1"/>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sym typeface="+mn-lt"/>
                    </a:rPr>
                    <a:t>技术</a:t>
                  </a:r>
                </a:p>
              </p:txBody>
            </p:sp>
          </p:grpSp>
          <p:grpSp>
            <p:nvGrpSpPr>
              <p:cNvPr id="20" name="组合 19">
                <a:extLst>
                  <a:ext uri="{FF2B5EF4-FFF2-40B4-BE49-F238E27FC236}">
                    <a16:creationId xmlns:a16="http://schemas.microsoft.com/office/drawing/2014/main" id="{3176B213-EAFB-E31F-B220-0FFE69ED40C5}"/>
                  </a:ext>
                </a:extLst>
              </p:cNvPr>
              <p:cNvGrpSpPr/>
              <p:nvPr/>
            </p:nvGrpSpPr>
            <p:grpSpPr>
              <a:xfrm flipH="1">
                <a:off x="9611014" y="4960888"/>
                <a:ext cx="2806935" cy="1362551"/>
                <a:chOff x="5083472" y="4960888"/>
                <a:chExt cx="2806935" cy="1362551"/>
              </a:xfrm>
            </p:grpSpPr>
            <p:sp>
              <p:nvSpPr>
                <p:cNvPr id="21" name="矩形: 圆角 20">
                  <a:extLst>
                    <a:ext uri="{FF2B5EF4-FFF2-40B4-BE49-F238E27FC236}">
                      <a16:creationId xmlns:a16="http://schemas.microsoft.com/office/drawing/2014/main" id="{9E1CD007-D02C-582C-85F6-A1FF4AAAFEC6}"/>
                    </a:ext>
                  </a:extLst>
                </p:cNvPr>
                <p:cNvSpPr/>
                <p:nvPr>
                  <p:custDataLst>
                    <p:tags r:id="rId2"/>
                  </p:custDataLst>
                </p:nvPr>
              </p:nvSpPr>
              <p:spPr>
                <a:xfrm>
                  <a:off x="5083472" y="4960888"/>
                  <a:ext cx="2806935" cy="382795"/>
                </a:xfrm>
                <a:prstGeom prst="roundRect">
                  <a:avLst>
                    <a:gd name="adj" fmla="val 50000"/>
                  </a:avLst>
                </a:prstGeom>
                <a:gradFill>
                  <a:gsLst>
                    <a:gs pos="0">
                      <a:srgbClr val="FFFFFF"/>
                    </a:gs>
                    <a:gs pos="88000">
                      <a:srgbClr val="FFFFFF">
                        <a:alpha val="0"/>
                      </a:srgbClr>
                    </a:gs>
                  </a:gsLst>
                  <a:lin ang="0" scaled="1"/>
                </a:gradFill>
                <a:ln w="8740" cap="flat" cmpd="sng" algn="ctr">
                  <a:gradFill flip="none" rotWithShape="1">
                    <a:gsLst>
                      <a:gs pos="76000">
                        <a:srgbClr val="5783C9"/>
                      </a:gs>
                      <a:gs pos="0">
                        <a:srgbClr val="1249A2"/>
                      </a:gs>
                      <a:gs pos="87000">
                        <a:srgbClr val="1249A2">
                          <a:lumMod val="30000"/>
                          <a:lumOff val="70000"/>
                          <a:alpha val="0"/>
                        </a:srgbClr>
                      </a:gs>
                    </a:gsLst>
                    <a:lin ang="0" scaled="1"/>
                    <a:tileRect/>
                  </a:gradFill>
                  <a:prstDash val="solid"/>
                  <a:miter lim="800000"/>
                </a:ln>
                <a:effectLst/>
              </p:spPr>
              <p:txBody>
                <a:bodyPr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1" kern="0" dirty="0">
                      <a:solidFill>
                        <a:schemeClr val="tx1"/>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品牌与产品</a:t>
                  </a:r>
                </a:p>
              </p:txBody>
            </p:sp>
            <p:sp>
              <p:nvSpPr>
                <p:cNvPr id="22" name="矩形: 圆角 21">
                  <a:extLst>
                    <a:ext uri="{FF2B5EF4-FFF2-40B4-BE49-F238E27FC236}">
                      <a16:creationId xmlns:a16="http://schemas.microsoft.com/office/drawing/2014/main" id="{7F5D527E-1E52-2693-080E-832E1254365C}"/>
                    </a:ext>
                  </a:extLst>
                </p:cNvPr>
                <p:cNvSpPr/>
                <p:nvPr>
                  <p:custDataLst>
                    <p:tags r:id="rId3"/>
                  </p:custDataLst>
                </p:nvPr>
              </p:nvSpPr>
              <p:spPr>
                <a:xfrm>
                  <a:off x="5083473" y="5940644"/>
                  <a:ext cx="2806934" cy="382795"/>
                </a:xfrm>
                <a:prstGeom prst="roundRect">
                  <a:avLst>
                    <a:gd name="adj" fmla="val 50000"/>
                  </a:avLst>
                </a:prstGeom>
                <a:gradFill>
                  <a:gsLst>
                    <a:gs pos="0">
                      <a:srgbClr val="FFFFFF"/>
                    </a:gs>
                    <a:gs pos="88000">
                      <a:srgbClr val="FFFFFF">
                        <a:alpha val="0"/>
                      </a:srgbClr>
                    </a:gs>
                  </a:gsLst>
                  <a:lin ang="0" scaled="1"/>
                </a:gradFill>
                <a:ln w="8740" cap="flat" cmpd="sng" algn="ctr">
                  <a:gradFill flip="none" rotWithShape="1">
                    <a:gsLst>
                      <a:gs pos="76000">
                        <a:srgbClr val="5783C9"/>
                      </a:gs>
                      <a:gs pos="0">
                        <a:srgbClr val="1249A2"/>
                      </a:gs>
                      <a:gs pos="87000">
                        <a:srgbClr val="1249A2">
                          <a:lumMod val="30000"/>
                          <a:lumOff val="70000"/>
                          <a:alpha val="0"/>
                        </a:srgbClr>
                      </a:gs>
                    </a:gsLst>
                    <a:lin ang="0" scaled="1"/>
                    <a:tileRect/>
                  </a:gradFill>
                  <a:prstDash val="solid"/>
                  <a:miter lim="800000"/>
                </a:ln>
                <a:effectLst/>
              </p:spPr>
              <p:txBody>
                <a:bodyPr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1" kern="0" dirty="0">
                      <a:solidFill>
                        <a:schemeClr val="tx1"/>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sym typeface="+mn-lt"/>
                    </a:rPr>
                    <a:t>行业资源</a:t>
                  </a:r>
                </a:p>
              </p:txBody>
            </p:sp>
            <p:sp>
              <p:nvSpPr>
                <p:cNvPr id="23" name="矩形: 圆角 22">
                  <a:extLst>
                    <a:ext uri="{FF2B5EF4-FFF2-40B4-BE49-F238E27FC236}">
                      <a16:creationId xmlns:a16="http://schemas.microsoft.com/office/drawing/2014/main" id="{A186A437-5A98-B89A-23A8-6C4DF2FAB726}"/>
                    </a:ext>
                  </a:extLst>
                </p:cNvPr>
                <p:cNvSpPr/>
                <p:nvPr>
                  <p:custDataLst>
                    <p:tags r:id="rId4"/>
                  </p:custDataLst>
                </p:nvPr>
              </p:nvSpPr>
              <p:spPr>
                <a:xfrm>
                  <a:off x="5083473" y="5450766"/>
                  <a:ext cx="2806934" cy="382795"/>
                </a:xfrm>
                <a:prstGeom prst="roundRect">
                  <a:avLst>
                    <a:gd name="adj" fmla="val 50000"/>
                  </a:avLst>
                </a:prstGeom>
                <a:gradFill>
                  <a:gsLst>
                    <a:gs pos="0">
                      <a:srgbClr val="FFFFFF"/>
                    </a:gs>
                    <a:gs pos="88000">
                      <a:srgbClr val="FFFFFF">
                        <a:alpha val="0"/>
                      </a:srgbClr>
                    </a:gs>
                  </a:gsLst>
                  <a:lin ang="0" scaled="1"/>
                </a:gradFill>
                <a:ln w="8740" cap="flat" cmpd="sng" algn="ctr">
                  <a:gradFill flip="none" rotWithShape="1">
                    <a:gsLst>
                      <a:gs pos="76000">
                        <a:srgbClr val="5783C9"/>
                      </a:gs>
                      <a:gs pos="0">
                        <a:srgbClr val="1249A2"/>
                      </a:gs>
                      <a:gs pos="87000">
                        <a:srgbClr val="1249A2">
                          <a:lumMod val="30000"/>
                          <a:lumOff val="70000"/>
                          <a:alpha val="0"/>
                        </a:srgbClr>
                      </a:gs>
                    </a:gsLst>
                    <a:lin ang="0" scaled="1"/>
                    <a:tileRect/>
                  </a:gradFill>
                  <a:prstDash val="solid"/>
                  <a:miter lim="800000"/>
                </a:ln>
                <a:effectLst/>
              </p:spPr>
              <p:txBody>
                <a:bodyPr lIns="91247" tIns="45624" rIns="91247" bIns="45624"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b="1" kern="0" dirty="0">
                      <a:solidFill>
                        <a:schemeClr val="tx1"/>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sym typeface="+mn-lt"/>
                    </a:rPr>
                    <a:t>物流</a:t>
                  </a:r>
                </a:p>
              </p:txBody>
            </p:sp>
          </p:grpSp>
        </p:grpSp>
        <p:grpSp>
          <p:nvGrpSpPr>
            <p:cNvPr id="10" name="组合 9">
              <a:extLst>
                <a:ext uri="{FF2B5EF4-FFF2-40B4-BE49-F238E27FC236}">
                  <a16:creationId xmlns:a16="http://schemas.microsoft.com/office/drawing/2014/main" id="{23938093-F3B9-2559-B373-8C73F4DDCB5D}"/>
                </a:ext>
              </a:extLst>
            </p:cNvPr>
            <p:cNvGrpSpPr/>
            <p:nvPr/>
          </p:nvGrpSpPr>
          <p:grpSpPr>
            <a:xfrm>
              <a:off x="7830341" y="5281216"/>
              <a:ext cx="2249194" cy="717048"/>
              <a:chOff x="7840485" y="5281216"/>
              <a:chExt cx="2249194" cy="717048"/>
            </a:xfrm>
          </p:grpSpPr>
          <p:grpSp>
            <p:nvGrpSpPr>
              <p:cNvPr id="11" name="组合 10">
                <a:extLst>
                  <a:ext uri="{FF2B5EF4-FFF2-40B4-BE49-F238E27FC236}">
                    <a16:creationId xmlns:a16="http://schemas.microsoft.com/office/drawing/2014/main" id="{5D7797B6-CE4C-C46B-00CA-7B0CC583D958}"/>
                  </a:ext>
                </a:extLst>
              </p:cNvPr>
              <p:cNvGrpSpPr/>
              <p:nvPr/>
            </p:nvGrpSpPr>
            <p:grpSpPr>
              <a:xfrm flipH="1">
                <a:off x="7840485" y="5281216"/>
                <a:ext cx="401850" cy="717048"/>
                <a:chOff x="9402931" y="5158844"/>
                <a:chExt cx="401850" cy="992164"/>
              </a:xfrm>
            </p:grpSpPr>
            <p:sp>
              <p:nvSpPr>
                <p:cNvPr id="15" name="等腰三角形 14">
                  <a:extLst>
                    <a:ext uri="{FF2B5EF4-FFF2-40B4-BE49-F238E27FC236}">
                      <a16:creationId xmlns:a16="http://schemas.microsoft.com/office/drawing/2014/main" id="{65B8F7E2-5921-3FDB-E355-6EE91C818F19}"/>
                    </a:ext>
                  </a:extLst>
                </p:cNvPr>
                <p:cNvSpPr/>
                <p:nvPr/>
              </p:nvSpPr>
              <p:spPr>
                <a:xfrm rot="16200000" flipH="1" flipV="1">
                  <a:off x="9179000" y="5525227"/>
                  <a:ext cx="992164" cy="259398"/>
                </a:xfrm>
                <a:prstGeom prst="triangle">
                  <a:avLst/>
                </a:prstGeom>
                <a:gradFill flip="none" rotWithShape="1">
                  <a:gsLst>
                    <a:gs pos="100000">
                      <a:srgbClr val="1249A2">
                        <a:alpha val="33000"/>
                      </a:srgbClr>
                    </a:gs>
                    <a:gs pos="0">
                      <a:srgbClr val="1249A2">
                        <a:alpha val="0"/>
                      </a:srgbClr>
                    </a:gs>
                  </a:gsLst>
                  <a:lin ang="16200000" scaled="1"/>
                  <a:tileRect/>
                </a:gradFill>
                <a:ln w="4370" cap="flat" cmpd="sng" algn="ctr">
                  <a:gradFill>
                    <a:gsLst>
                      <a:gs pos="86000">
                        <a:srgbClr val="1249A2">
                          <a:alpha val="0"/>
                        </a:srgbClr>
                      </a:gs>
                      <a:gs pos="0">
                        <a:srgbClr val="1249A2"/>
                      </a:gs>
                    </a:gsLst>
                    <a:lin ang="5400000" scaled="1"/>
                  </a:gradFill>
                  <a:prstDash val="solid"/>
                  <a:miter lim="800000"/>
                </a:ln>
                <a:effectLst/>
              </p:spPr>
              <p:txBody>
                <a:bodyPr lIns="62929" tIns="31465" rIns="62929" bIns="3146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16" name="等腰三角形 15">
                  <a:extLst>
                    <a:ext uri="{FF2B5EF4-FFF2-40B4-BE49-F238E27FC236}">
                      <a16:creationId xmlns:a16="http://schemas.microsoft.com/office/drawing/2014/main" id="{72787957-61A1-3543-8C43-B0508866F61E}"/>
                    </a:ext>
                  </a:extLst>
                </p:cNvPr>
                <p:cNvSpPr/>
                <p:nvPr/>
              </p:nvSpPr>
              <p:spPr>
                <a:xfrm rot="16200000" flipH="1" flipV="1">
                  <a:off x="9036548" y="5525227"/>
                  <a:ext cx="992164" cy="259398"/>
                </a:xfrm>
                <a:prstGeom prst="triangle">
                  <a:avLst/>
                </a:prstGeom>
                <a:gradFill flip="none" rotWithShape="1">
                  <a:gsLst>
                    <a:gs pos="100000">
                      <a:srgbClr val="1249A2">
                        <a:alpha val="33000"/>
                      </a:srgbClr>
                    </a:gs>
                    <a:gs pos="0">
                      <a:srgbClr val="1249A2">
                        <a:alpha val="0"/>
                      </a:srgbClr>
                    </a:gs>
                  </a:gsLst>
                  <a:lin ang="16200000" scaled="1"/>
                  <a:tileRect/>
                </a:gradFill>
                <a:ln w="4370" cap="flat" cmpd="sng" algn="ctr">
                  <a:gradFill>
                    <a:gsLst>
                      <a:gs pos="86000">
                        <a:srgbClr val="1249A2">
                          <a:alpha val="0"/>
                        </a:srgbClr>
                      </a:gs>
                      <a:gs pos="0">
                        <a:srgbClr val="1249A2"/>
                      </a:gs>
                    </a:gsLst>
                    <a:lin ang="5400000" scaled="1"/>
                  </a:gradFill>
                  <a:prstDash val="solid"/>
                  <a:miter lim="800000"/>
                </a:ln>
                <a:effectLst/>
              </p:spPr>
              <p:txBody>
                <a:bodyPr lIns="62929" tIns="31465" rIns="62929" bIns="3146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mn-ea"/>
                    <a:sym typeface="+mn-lt"/>
                  </a:endParaRPr>
                </a:p>
              </p:txBody>
            </p:sp>
          </p:grpSp>
          <p:grpSp>
            <p:nvGrpSpPr>
              <p:cNvPr id="12" name="组合 11">
                <a:extLst>
                  <a:ext uri="{FF2B5EF4-FFF2-40B4-BE49-F238E27FC236}">
                    <a16:creationId xmlns:a16="http://schemas.microsoft.com/office/drawing/2014/main" id="{F6F8EA47-89BA-36FC-0D71-33D7C4BA16A8}"/>
                  </a:ext>
                </a:extLst>
              </p:cNvPr>
              <p:cNvGrpSpPr/>
              <p:nvPr/>
            </p:nvGrpSpPr>
            <p:grpSpPr>
              <a:xfrm>
                <a:off x="9687830" y="5281216"/>
                <a:ext cx="401849" cy="717048"/>
                <a:chOff x="9800888" y="5158844"/>
                <a:chExt cx="401849" cy="992164"/>
              </a:xfrm>
            </p:grpSpPr>
            <p:sp>
              <p:nvSpPr>
                <p:cNvPr id="13" name="等腰三角形 12">
                  <a:extLst>
                    <a:ext uri="{FF2B5EF4-FFF2-40B4-BE49-F238E27FC236}">
                      <a16:creationId xmlns:a16="http://schemas.microsoft.com/office/drawing/2014/main" id="{D36B9FB4-A1B6-EF72-B526-5801057B6A88}"/>
                    </a:ext>
                  </a:extLst>
                </p:cNvPr>
                <p:cNvSpPr/>
                <p:nvPr/>
              </p:nvSpPr>
              <p:spPr>
                <a:xfrm rot="16200000" flipH="1" flipV="1">
                  <a:off x="9576956" y="5525227"/>
                  <a:ext cx="992164" cy="259398"/>
                </a:xfrm>
                <a:prstGeom prst="triangle">
                  <a:avLst/>
                </a:prstGeom>
                <a:gradFill flip="none" rotWithShape="1">
                  <a:gsLst>
                    <a:gs pos="100000">
                      <a:srgbClr val="1249A2">
                        <a:alpha val="33000"/>
                      </a:srgbClr>
                    </a:gs>
                    <a:gs pos="0">
                      <a:srgbClr val="1249A2">
                        <a:alpha val="0"/>
                      </a:srgbClr>
                    </a:gs>
                  </a:gsLst>
                  <a:lin ang="16200000" scaled="1"/>
                  <a:tileRect/>
                </a:gradFill>
                <a:ln w="4370" cap="flat" cmpd="sng" algn="ctr">
                  <a:gradFill>
                    <a:gsLst>
                      <a:gs pos="86000">
                        <a:srgbClr val="1249A2">
                          <a:alpha val="0"/>
                        </a:srgbClr>
                      </a:gs>
                      <a:gs pos="0">
                        <a:srgbClr val="1249A2"/>
                      </a:gs>
                    </a:gsLst>
                    <a:lin ang="5400000" scaled="1"/>
                  </a:gradFill>
                  <a:prstDash val="solid"/>
                  <a:miter lim="800000"/>
                </a:ln>
                <a:effectLst/>
              </p:spPr>
              <p:txBody>
                <a:bodyPr lIns="62929" tIns="31465" rIns="62929" bIns="3146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14" name="等腰三角形 13">
                  <a:extLst>
                    <a:ext uri="{FF2B5EF4-FFF2-40B4-BE49-F238E27FC236}">
                      <a16:creationId xmlns:a16="http://schemas.microsoft.com/office/drawing/2014/main" id="{003CA1EA-BDE3-7671-1915-D41A721D0D05}"/>
                    </a:ext>
                  </a:extLst>
                </p:cNvPr>
                <p:cNvSpPr/>
                <p:nvPr/>
              </p:nvSpPr>
              <p:spPr>
                <a:xfrm rot="16200000" flipH="1" flipV="1">
                  <a:off x="9434505" y="5525227"/>
                  <a:ext cx="992164" cy="259398"/>
                </a:xfrm>
                <a:prstGeom prst="triangle">
                  <a:avLst/>
                </a:prstGeom>
                <a:gradFill flip="none" rotWithShape="1">
                  <a:gsLst>
                    <a:gs pos="100000">
                      <a:srgbClr val="1249A2">
                        <a:alpha val="33000"/>
                      </a:srgbClr>
                    </a:gs>
                    <a:gs pos="0">
                      <a:srgbClr val="1249A2">
                        <a:alpha val="0"/>
                      </a:srgbClr>
                    </a:gs>
                  </a:gsLst>
                  <a:lin ang="16200000" scaled="1"/>
                  <a:tileRect/>
                </a:gradFill>
                <a:ln w="4370" cap="flat" cmpd="sng" algn="ctr">
                  <a:gradFill>
                    <a:gsLst>
                      <a:gs pos="86000">
                        <a:srgbClr val="1249A2">
                          <a:alpha val="0"/>
                        </a:srgbClr>
                      </a:gs>
                      <a:gs pos="0">
                        <a:srgbClr val="1249A2"/>
                      </a:gs>
                    </a:gsLst>
                    <a:lin ang="5400000" scaled="1"/>
                  </a:gradFill>
                  <a:prstDash val="solid"/>
                  <a:miter lim="800000"/>
                </a:ln>
                <a:effectLst/>
              </p:spPr>
              <p:txBody>
                <a:bodyPr lIns="62929" tIns="31465" rIns="62929" bIns="3146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mn-ea"/>
                    <a:sym typeface="+mn-lt"/>
                  </a:endParaRPr>
                </a:p>
              </p:txBody>
            </p:sp>
          </p:grpSp>
        </p:grpSp>
      </p:grpSp>
      <p:sp>
        <p:nvSpPr>
          <p:cNvPr id="28" name="18-1">
            <a:extLst>
              <a:ext uri="{FF2B5EF4-FFF2-40B4-BE49-F238E27FC236}">
                <a16:creationId xmlns:a16="http://schemas.microsoft.com/office/drawing/2014/main" id="{CDC57838-A293-B81C-F99E-F847279D005E}"/>
              </a:ext>
            </a:extLst>
          </p:cNvPr>
          <p:cNvSpPr/>
          <p:nvPr/>
        </p:nvSpPr>
        <p:spPr>
          <a:xfrm>
            <a:off x="2673626" y="1115725"/>
            <a:ext cx="6808303" cy="507611"/>
          </a:xfrm>
          <a:prstGeom prst="hexagon">
            <a:avLst>
              <a:gd name="adj" fmla="val 39554"/>
              <a:gd name="vf" fmla="val 115470"/>
            </a:avLst>
          </a:prstGeom>
          <a:gradFill flip="none" rotWithShape="1">
            <a:gsLst>
              <a:gs pos="100000">
                <a:srgbClr val="1249A2"/>
              </a:gs>
              <a:gs pos="2000">
                <a:srgbClr val="1249A2">
                  <a:lumMod val="90000"/>
                  <a:lumOff val="1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30" name="巅峰之秀11">
            <a:extLst>
              <a:ext uri="{FF2B5EF4-FFF2-40B4-BE49-F238E27FC236}">
                <a16:creationId xmlns:a16="http://schemas.microsoft.com/office/drawing/2014/main" id="{7DD45832-F477-971C-1054-FEFEDC868C9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9377698" y="728906"/>
            <a:ext cx="2286635" cy="1453515"/>
          </a:xfrm>
          <a:prstGeom prst="rect">
            <a:avLst/>
          </a:prstGeom>
        </p:spPr>
      </p:pic>
      <p:pic>
        <p:nvPicPr>
          <p:cNvPr id="96" name="图片 95">
            <a:extLst>
              <a:ext uri="{FF2B5EF4-FFF2-40B4-BE49-F238E27FC236}">
                <a16:creationId xmlns:a16="http://schemas.microsoft.com/office/drawing/2014/main" id="{0A06BB70-2B76-C070-E51B-2782503CAB8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1943" y="1020019"/>
            <a:ext cx="1076325" cy="974090"/>
          </a:xfrm>
          <a:prstGeom prst="rect">
            <a:avLst/>
          </a:prstGeom>
        </p:spPr>
      </p:pic>
      <p:sp>
        <p:nvSpPr>
          <p:cNvPr id="98" name="文本框 97">
            <a:extLst>
              <a:ext uri="{FF2B5EF4-FFF2-40B4-BE49-F238E27FC236}">
                <a16:creationId xmlns:a16="http://schemas.microsoft.com/office/drawing/2014/main" id="{243D34F3-7490-F877-BDF8-1C88423C7F64}"/>
              </a:ext>
            </a:extLst>
          </p:cNvPr>
          <p:cNvSpPr txBox="1"/>
          <p:nvPr/>
        </p:nvSpPr>
        <p:spPr>
          <a:xfrm>
            <a:off x="3111684" y="1136097"/>
            <a:ext cx="637024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latin typeface="Microsoft YaHei"/>
                <a:ea typeface="Microsoft YaHei"/>
              </a:rPr>
              <a:t>从客户需求到交付，中间是全球资源网络</a:t>
            </a:r>
          </a:p>
        </p:txBody>
      </p:sp>
      <p:sp>
        <p:nvSpPr>
          <p:cNvPr id="99" name="矩形: 圆角 98">
            <a:extLst>
              <a:ext uri="{FF2B5EF4-FFF2-40B4-BE49-F238E27FC236}">
                <a16:creationId xmlns:a16="http://schemas.microsoft.com/office/drawing/2014/main" id="{9CF98593-63DC-D36A-F9F1-0F59164318CC}"/>
              </a:ext>
            </a:extLst>
          </p:cNvPr>
          <p:cNvSpPr/>
          <p:nvPr/>
        </p:nvSpPr>
        <p:spPr>
          <a:xfrm>
            <a:off x="3775519" y="1925195"/>
            <a:ext cx="4319672" cy="424297"/>
          </a:xfrm>
          <a:prstGeom prst="roundRect">
            <a:avLst>
              <a:gd name="adj" fmla="val 50000"/>
            </a:avLst>
          </a:prstGeom>
          <a:gradFill>
            <a:gsLst>
              <a:gs pos="0">
                <a:srgbClr val="1249A2"/>
              </a:gs>
              <a:gs pos="100000">
                <a:srgbClr val="1249A2">
                  <a:lumMod val="90000"/>
                  <a:lumOff val="10000"/>
                </a:srgbClr>
              </a:gs>
            </a:gsLst>
            <a:lin ang="5400000" scaled="1"/>
          </a:gradFill>
          <a:ln w="9525" cap="flat" cmpd="sng" algn="ctr">
            <a:noFill/>
            <a:prstDash val="lgDash"/>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dirty="0">
                <a:solidFill>
                  <a:schemeClr val="bg1"/>
                </a:solidFill>
                <a:latin typeface="Microsoft YaHei"/>
                <a:ea typeface="Microsoft YaHei"/>
                <a:sym typeface="Arial" panose="020B0604020202020204" pitchFamily="34" charset="0"/>
              </a:rPr>
              <a:t>客户需求</a:t>
            </a:r>
          </a:p>
        </p:txBody>
      </p:sp>
      <p:sp>
        <p:nvSpPr>
          <p:cNvPr id="110" name="Freeform 19">
            <a:extLst>
              <a:ext uri="{FF2B5EF4-FFF2-40B4-BE49-F238E27FC236}">
                <a16:creationId xmlns:a16="http://schemas.microsoft.com/office/drawing/2014/main" id="{38B86A49-64F9-7291-B9C2-57F7826ACD3A}"/>
              </a:ext>
            </a:extLst>
          </p:cNvPr>
          <p:cNvSpPr>
            <a:spLocks noEditPoints="1"/>
          </p:cNvSpPr>
          <p:nvPr/>
        </p:nvSpPr>
        <p:spPr bwMode="auto">
          <a:xfrm>
            <a:off x="1585412" y="2870999"/>
            <a:ext cx="282999" cy="320840"/>
          </a:xfrm>
          <a:custGeom>
            <a:avLst/>
            <a:gdLst>
              <a:gd name="T0" fmla="*/ 202 w 338"/>
              <a:gd name="T1" fmla="*/ 64 h 349"/>
              <a:gd name="T2" fmla="*/ 144 w 338"/>
              <a:gd name="T3" fmla="*/ 28 h 349"/>
              <a:gd name="T4" fmla="*/ 144 w 338"/>
              <a:gd name="T5" fmla="*/ 96 h 349"/>
              <a:gd name="T6" fmla="*/ 102 w 338"/>
              <a:gd name="T7" fmla="*/ 134 h 349"/>
              <a:gd name="T8" fmla="*/ 119 w 338"/>
              <a:gd name="T9" fmla="*/ 128 h 349"/>
              <a:gd name="T10" fmla="*/ 187 w 338"/>
              <a:gd name="T11" fmla="*/ 114 h 349"/>
              <a:gd name="T12" fmla="*/ 234 w 338"/>
              <a:gd name="T13" fmla="*/ 152 h 349"/>
              <a:gd name="T14" fmla="*/ 189 w 338"/>
              <a:gd name="T15" fmla="*/ 78 h 349"/>
              <a:gd name="T16" fmla="*/ 180 w 338"/>
              <a:gd name="T17" fmla="*/ 105 h 349"/>
              <a:gd name="T18" fmla="*/ 154 w 338"/>
              <a:gd name="T19" fmla="*/ 89 h 349"/>
              <a:gd name="T20" fmla="*/ 153 w 338"/>
              <a:gd name="T21" fmla="*/ 36 h 349"/>
              <a:gd name="T22" fmla="*/ 112 w 338"/>
              <a:gd name="T23" fmla="*/ 300 h 349"/>
              <a:gd name="T24" fmla="*/ 92 w 338"/>
              <a:gd name="T25" fmla="*/ 240 h 349"/>
              <a:gd name="T26" fmla="*/ 57 w 338"/>
              <a:gd name="T27" fmla="*/ 195 h 349"/>
              <a:gd name="T28" fmla="*/ 34 w 338"/>
              <a:gd name="T29" fmla="*/ 277 h 349"/>
              <a:gd name="T30" fmla="*/ 0 w 338"/>
              <a:gd name="T31" fmla="*/ 328 h 349"/>
              <a:gd name="T32" fmla="*/ 33 w 338"/>
              <a:gd name="T33" fmla="*/ 291 h 349"/>
              <a:gd name="T34" fmla="*/ 103 w 338"/>
              <a:gd name="T35" fmla="*/ 309 h 349"/>
              <a:gd name="T36" fmla="*/ 79 w 338"/>
              <a:gd name="T37" fmla="*/ 253 h 349"/>
              <a:gd name="T38" fmla="*/ 70 w 338"/>
              <a:gd name="T39" fmla="*/ 279 h 349"/>
              <a:gd name="T40" fmla="*/ 44 w 338"/>
              <a:gd name="T41" fmla="*/ 263 h 349"/>
              <a:gd name="T42" fmla="*/ 37 w 338"/>
              <a:gd name="T43" fmla="*/ 251 h 349"/>
              <a:gd name="T44" fmla="*/ 58 w 338"/>
              <a:gd name="T45" fmla="*/ 207 h 349"/>
              <a:gd name="T46" fmla="*/ 304 w 338"/>
              <a:gd name="T47" fmla="*/ 276 h 349"/>
              <a:gd name="T48" fmla="*/ 304 w 338"/>
              <a:gd name="T49" fmla="*/ 204 h 349"/>
              <a:gd name="T50" fmla="*/ 246 w 338"/>
              <a:gd name="T51" fmla="*/ 238 h 349"/>
              <a:gd name="T52" fmla="*/ 226 w 338"/>
              <a:gd name="T53" fmla="*/ 299 h 349"/>
              <a:gd name="T54" fmla="*/ 262 w 338"/>
              <a:gd name="T55" fmla="*/ 288 h 349"/>
              <a:gd name="T56" fmla="*/ 317 w 338"/>
              <a:gd name="T57" fmla="*/ 299 h 349"/>
              <a:gd name="T58" fmla="*/ 338 w 338"/>
              <a:gd name="T59" fmla="*/ 309 h 349"/>
              <a:gd name="T60" fmla="*/ 294 w 338"/>
              <a:gd name="T61" fmla="*/ 263 h 349"/>
              <a:gd name="T62" fmla="*/ 268 w 338"/>
              <a:gd name="T63" fmla="*/ 268 h 349"/>
              <a:gd name="T64" fmla="*/ 259 w 338"/>
              <a:gd name="T65" fmla="*/ 252 h 349"/>
              <a:gd name="T66" fmla="*/ 295 w 338"/>
              <a:gd name="T67" fmla="*/ 212 h 349"/>
              <a:gd name="T68" fmla="*/ 193 w 338"/>
              <a:gd name="T69" fmla="*/ 284 h 349"/>
              <a:gd name="T70" fmla="*/ 169 w 338"/>
              <a:gd name="T71" fmla="*/ 209 h 349"/>
              <a:gd name="T72" fmla="*/ 134 w 338"/>
              <a:gd name="T73" fmla="*/ 253 h 349"/>
              <a:gd name="T74" fmla="*/ 120 w 338"/>
              <a:gd name="T75" fmla="*/ 305 h 349"/>
              <a:gd name="T76" fmla="*/ 125 w 338"/>
              <a:gd name="T77" fmla="*/ 343 h 349"/>
              <a:gd name="T78" fmla="*/ 150 w 338"/>
              <a:gd name="T79" fmla="*/ 302 h 349"/>
              <a:gd name="T80" fmla="*/ 206 w 338"/>
              <a:gd name="T81" fmla="*/ 312 h 349"/>
              <a:gd name="T82" fmla="*/ 221 w 338"/>
              <a:gd name="T83" fmla="*/ 348 h 349"/>
              <a:gd name="T84" fmla="*/ 193 w 338"/>
              <a:gd name="T85" fmla="*/ 290 h 349"/>
              <a:gd name="T86" fmla="*/ 181 w 338"/>
              <a:gd name="T87" fmla="*/ 281 h 349"/>
              <a:gd name="T88" fmla="*/ 155 w 338"/>
              <a:gd name="T89" fmla="*/ 278 h 349"/>
              <a:gd name="T90" fmla="*/ 148 w 338"/>
              <a:gd name="T91" fmla="*/ 266 h 349"/>
              <a:gd name="T92" fmla="*/ 184 w 338"/>
              <a:gd name="T93" fmla="*/ 227 h 349"/>
              <a:gd name="T94" fmla="*/ 307 w 338"/>
              <a:gd name="T95" fmla="*/ 178 h 349"/>
              <a:gd name="T96" fmla="*/ 307 w 338"/>
              <a:gd name="T97" fmla="*/ 0 h 349"/>
              <a:gd name="T98" fmla="*/ 24 w 338"/>
              <a:gd name="T99" fmla="*/ 176 h 349"/>
              <a:gd name="T100" fmla="*/ 34 w 338"/>
              <a:gd name="T101" fmla="*/ 16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8" h="349">
                <a:moveTo>
                  <a:pt x="192" y="103"/>
                </a:moveTo>
                <a:cubicBezTo>
                  <a:pt x="192" y="97"/>
                  <a:pt x="192" y="97"/>
                  <a:pt x="192" y="97"/>
                </a:cubicBezTo>
                <a:cubicBezTo>
                  <a:pt x="200" y="89"/>
                  <a:pt x="201" y="81"/>
                  <a:pt x="201" y="79"/>
                </a:cubicBezTo>
                <a:cubicBezTo>
                  <a:pt x="202" y="64"/>
                  <a:pt x="202" y="64"/>
                  <a:pt x="202" y="64"/>
                </a:cubicBezTo>
                <a:cubicBezTo>
                  <a:pt x="202" y="64"/>
                  <a:pt x="202" y="64"/>
                  <a:pt x="202" y="64"/>
                </a:cubicBezTo>
                <a:cubicBezTo>
                  <a:pt x="202" y="54"/>
                  <a:pt x="202" y="54"/>
                  <a:pt x="202" y="54"/>
                </a:cubicBezTo>
                <a:cubicBezTo>
                  <a:pt x="202" y="44"/>
                  <a:pt x="199" y="35"/>
                  <a:pt x="193" y="28"/>
                </a:cubicBezTo>
                <a:cubicBezTo>
                  <a:pt x="187" y="22"/>
                  <a:pt x="178" y="18"/>
                  <a:pt x="168" y="18"/>
                </a:cubicBezTo>
                <a:cubicBezTo>
                  <a:pt x="168" y="18"/>
                  <a:pt x="168" y="18"/>
                  <a:pt x="167" y="18"/>
                </a:cubicBezTo>
                <a:cubicBezTo>
                  <a:pt x="158" y="19"/>
                  <a:pt x="150" y="22"/>
                  <a:pt x="144" y="28"/>
                </a:cubicBezTo>
                <a:cubicBezTo>
                  <a:pt x="139" y="35"/>
                  <a:pt x="135" y="43"/>
                  <a:pt x="135" y="54"/>
                </a:cubicBezTo>
                <a:cubicBezTo>
                  <a:pt x="135" y="64"/>
                  <a:pt x="135" y="64"/>
                  <a:pt x="135" y="64"/>
                </a:cubicBezTo>
                <a:cubicBezTo>
                  <a:pt x="135" y="76"/>
                  <a:pt x="135" y="76"/>
                  <a:pt x="135" y="76"/>
                </a:cubicBezTo>
                <a:cubicBezTo>
                  <a:pt x="135" y="76"/>
                  <a:pt x="135" y="76"/>
                  <a:pt x="135" y="76"/>
                </a:cubicBezTo>
                <a:cubicBezTo>
                  <a:pt x="135" y="77"/>
                  <a:pt x="136" y="87"/>
                  <a:pt x="144" y="96"/>
                </a:cubicBezTo>
                <a:cubicBezTo>
                  <a:pt x="144" y="102"/>
                  <a:pt x="144" y="102"/>
                  <a:pt x="144" y="102"/>
                </a:cubicBezTo>
                <a:cubicBezTo>
                  <a:pt x="140" y="103"/>
                  <a:pt x="134" y="106"/>
                  <a:pt x="127" y="109"/>
                </a:cubicBezTo>
                <a:cubicBezTo>
                  <a:pt x="121" y="112"/>
                  <a:pt x="116" y="115"/>
                  <a:pt x="111" y="119"/>
                </a:cubicBezTo>
                <a:cubicBezTo>
                  <a:pt x="107" y="122"/>
                  <a:pt x="103" y="127"/>
                  <a:pt x="102" y="133"/>
                </a:cubicBezTo>
                <a:cubicBezTo>
                  <a:pt x="102" y="134"/>
                  <a:pt x="102" y="134"/>
                  <a:pt x="102" y="134"/>
                </a:cubicBezTo>
                <a:cubicBezTo>
                  <a:pt x="102" y="152"/>
                  <a:pt x="102" y="152"/>
                  <a:pt x="102" y="152"/>
                </a:cubicBezTo>
                <a:cubicBezTo>
                  <a:pt x="102" y="156"/>
                  <a:pt x="105" y="158"/>
                  <a:pt x="108" y="158"/>
                </a:cubicBezTo>
                <a:cubicBezTo>
                  <a:pt x="111" y="158"/>
                  <a:pt x="114" y="156"/>
                  <a:pt x="114" y="152"/>
                </a:cubicBezTo>
                <a:cubicBezTo>
                  <a:pt x="114" y="134"/>
                  <a:pt x="114" y="134"/>
                  <a:pt x="114" y="134"/>
                </a:cubicBezTo>
                <a:cubicBezTo>
                  <a:pt x="114" y="133"/>
                  <a:pt x="116" y="131"/>
                  <a:pt x="119" y="128"/>
                </a:cubicBezTo>
                <a:cubicBezTo>
                  <a:pt x="124" y="124"/>
                  <a:pt x="133" y="120"/>
                  <a:pt x="139" y="116"/>
                </a:cubicBezTo>
                <a:cubicBezTo>
                  <a:pt x="143" y="115"/>
                  <a:pt x="145" y="114"/>
                  <a:pt x="147" y="113"/>
                </a:cubicBezTo>
                <a:cubicBezTo>
                  <a:pt x="151" y="117"/>
                  <a:pt x="158" y="121"/>
                  <a:pt x="167" y="122"/>
                </a:cubicBezTo>
                <a:cubicBezTo>
                  <a:pt x="167" y="122"/>
                  <a:pt x="167" y="122"/>
                  <a:pt x="167" y="122"/>
                </a:cubicBezTo>
                <a:cubicBezTo>
                  <a:pt x="173" y="122"/>
                  <a:pt x="180" y="119"/>
                  <a:pt x="187" y="114"/>
                </a:cubicBezTo>
                <a:cubicBezTo>
                  <a:pt x="187" y="114"/>
                  <a:pt x="187" y="115"/>
                  <a:pt x="188" y="115"/>
                </a:cubicBezTo>
                <a:cubicBezTo>
                  <a:pt x="195" y="117"/>
                  <a:pt x="210" y="124"/>
                  <a:pt x="222" y="134"/>
                </a:cubicBezTo>
                <a:cubicBezTo>
                  <a:pt x="222" y="152"/>
                  <a:pt x="222" y="152"/>
                  <a:pt x="222" y="152"/>
                </a:cubicBezTo>
                <a:cubicBezTo>
                  <a:pt x="222" y="156"/>
                  <a:pt x="225" y="158"/>
                  <a:pt x="228" y="158"/>
                </a:cubicBezTo>
                <a:cubicBezTo>
                  <a:pt x="231" y="158"/>
                  <a:pt x="234" y="156"/>
                  <a:pt x="234" y="152"/>
                </a:cubicBezTo>
                <a:cubicBezTo>
                  <a:pt x="234" y="132"/>
                  <a:pt x="234" y="132"/>
                  <a:pt x="234" y="132"/>
                </a:cubicBezTo>
                <a:cubicBezTo>
                  <a:pt x="234" y="130"/>
                  <a:pt x="233" y="129"/>
                  <a:pt x="232" y="127"/>
                </a:cubicBezTo>
                <a:cubicBezTo>
                  <a:pt x="218" y="114"/>
                  <a:pt x="200" y="106"/>
                  <a:pt x="192" y="103"/>
                </a:cubicBezTo>
                <a:close/>
                <a:moveTo>
                  <a:pt x="190" y="63"/>
                </a:moveTo>
                <a:cubicBezTo>
                  <a:pt x="189" y="78"/>
                  <a:pt x="189" y="78"/>
                  <a:pt x="189" y="78"/>
                </a:cubicBezTo>
                <a:cubicBezTo>
                  <a:pt x="189" y="78"/>
                  <a:pt x="189" y="78"/>
                  <a:pt x="189" y="78"/>
                </a:cubicBezTo>
                <a:cubicBezTo>
                  <a:pt x="189" y="78"/>
                  <a:pt x="189" y="80"/>
                  <a:pt x="188" y="82"/>
                </a:cubicBezTo>
                <a:cubicBezTo>
                  <a:pt x="187" y="84"/>
                  <a:pt x="186" y="87"/>
                  <a:pt x="182" y="90"/>
                </a:cubicBezTo>
                <a:cubicBezTo>
                  <a:pt x="181" y="91"/>
                  <a:pt x="180" y="92"/>
                  <a:pt x="180" y="94"/>
                </a:cubicBezTo>
                <a:cubicBezTo>
                  <a:pt x="180" y="105"/>
                  <a:pt x="180" y="105"/>
                  <a:pt x="180" y="105"/>
                </a:cubicBezTo>
                <a:cubicBezTo>
                  <a:pt x="174" y="109"/>
                  <a:pt x="170" y="110"/>
                  <a:pt x="167" y="110"/>
                </a:cubicBezTo>
                <a:cubicBezTo>
                  <a:pt x="163" y="110"/>
                  <a:pt x="160" y="108"/>
                  <a:pt x="157" y="106"/>
                </a:cubicBezTo>
                <a:cubicBezTo>
                  <a:pt x="157" y="106"/>
                  <a:pt x="156" y="105"/>
                  <a:pt x="156" y="105"/>
                </a:cubicBezTo>
                <a:cubicBezTo>
                  <a:pt x="156" y="93"/>
                  <a:pt x="156" y="93"/>
                  <a:pt x="156" y="93"/>
                </a:cubicBezTo>
                <a:cubicBezTo>
                  <a:pt x="156" y="91"/>
                  <a:pt x="155" y="90"/>
                  <a:pt x="154" y="89"/>
                </a:cubicBezTo>
                <a:cubicBezTo>
                  <a:pt x="151" y="86"/>
                  <a:pt x="149" y="82"/>
                  <a:pt x="148" y="80"/>
                </a:cubicBezTo>
                <a:cubicBezTo>
                  <a:pt x="147" y="78"/>
                  <a:pt x="148" y="76"/>
                  <a:pt x="147" y="76"/>
                </a:cubicBezTo>
                <a:cubicBezTo>
                  <a:pt x="147" y="76"/>
                  <a:pt x="147" y="76"/>
                  <a:pt x="147" y="76"/>
                </a:cubicBezTo>
                <a:cubicBezTo>
                  <a:pt x="147" y="54"/>
                  <a:pt x="147" y="54"/>
                  <a:pt x="147" y="54"/>
                </a:cubicBezTo>
                <a:cubicBezTo>
                  <a:pt x="148" y="46"/>
                  <a:pt x="150" y="40"/>
                  <a:pt x="153" y="36"/>
                </a:cubicBezTo>
                <a:cubicBezTo>
                  <a:pt x="157" y="33"/>
                  <a:pt x="161" y="31"/>
                  <a:pt x="168" y="30"/>
                </a:cubicBezTo>
                <a:cubicBezTo>
                  <a:pt x="168" y="30"/>
                  <a:pt x="168" y="30"/>
                  <a:pt x="168" y="30"/>
                </a:cubicBezTo>
                <a:cubicBezTo>
                  <a:pt x="181" y="31"/>
                  <a:pt x="190" y="39"/>
                  <a:pt x="190" y="54"/>
                </a:cubicBezTo>
                <a:lnTo>
                  <a:pt x="190" y="63"/>
                </a:lnTo>
                <a:close/>
                <a:moveTo>
                  <a:pt x="112" y="300"/>
                </a:moveTo>
                <a:cubicBezTo>
                  <a:pt x="111" y="300"/>
                  <a:pt x="111" y="300"/>
                  <a:pt x="111" y="300"/>
                </a:cubicBezTo>
                <a:cubicBezTo>
                  <a:pt x="99" y="288"/>
                  <a:pt x="87" y="281"/>
                  <a:pt x="82" y="278"/>
                </a:cubicBezTo>
                <a:cubicBezTo>
                  <a:pt x="82" y="272"/>
                  <a:pt x="82" y="272"/>
                  <a:pt x="82" y="272"/>
                </a:cubicBezTo>
                <a:cubicBezTo>
                  <a:pt x="90" y="264"/>
                  <a:pt x="91" y="256"/>
                  <a:pt x="91" y="254"/>
                </a:cubicBezTo>
                <a:cubicBezTo>
                  <a:pt x="92" y="240"/>
                  <a:pt x="92" y="240"/>
                  <a:pt x="92" y="240"/>
                </a:cubicBezTo>
                <a:cubicBezTo>
                  <a:pt x="92" y="239"/>
                  <a:pt x="92" y="239"/>
                  <a:pt x="92" y="239"/>
                </a:cubicBezTo>
                <a:cubicBezTo>
                  <a:pt x="92" y="230"/>
                  <a:pt x="92" y="230"/>
                  <a:pt x="92" y="230"/>
                </a:cubicBezTo>
                <a:cubicBezTo>
                  <a:pt x="92" y="220"/>
                  <a:pt x="89" y="211"/>
                  <a:pt x="83" y="205"/>
                </a:cubicBezTo>
                <a:cubicBezTo>
                  <a:pt x="76" y="199"/>
                  <a:pt x="68" y="195"/>
                  <a:pt x="58" y="195"/>
                </a:cubicBezTo>
                <a:cubicBezTo>
                  <a:pt x="58" y="195"/>
                  <a:pt x="58" y="195"/>
                  <a:pt x="57" y="195"/>
                </a:cubicBezTo>
                <a:cubicBezTo>
                  <a:pt x="48" y="196"/>
                  <a:pt x="40" y="199"/>
                  <a:pt x="34" y="205"/>
                </a:cubicBezTo>
                <a:cubicBezTo>
                  <a:pt x="29" y="211"/>
                  <a:pt x="25" y="220"/>
                  <a:pt x="25" y="229"/>
                </a:cubicBezTo>
                <a:cubicBezTo>
                  <a:pt x="25" y="251"/>
                  <a:pt x="25" y="251"/>
                  <a:pt x="25" y="251"/>
                </a:cubicBezTo>
                <a:cubicBezTo>
                  <a:pt x="25" y="253"/>
                  <a:pt x="26" y="262"/>
                  <a:pt x="34" y="270"/>
                </a:cubicBezTo>
                <a:cubicBezTo>
                  <a:pt x="34" y="277"/>
                  <a:pt x="34" y="277"/>
                  <a:pt x="34" y="277"/>
                </a:cubicBezTo>
                <a:cubicBezTo>
                  <a:pt x="31" y="278"/>
                  <a:pt x="26" y="281"/>
                  <a:pt x="20" y="285"/>
                </a:cubicBezTo>
                <a:cubicBezTo>
                  <a:pt x="16" y="288"/>
                  <a:pt x="11" y="291"/>
                  <a:pt x="8" y="295"/>
                </a:cubicBezTo>
                <a:cubicBezTo>
                  <a:pt x="4" y="299"/>
                  <a:pt x="1" y="304"/>
                  <a:pt x="0" y="309"/>
                </a:cubicBezTo>
                <a:cubicBezTo>
                  <a:pt x="0" y="310"/>
                  <a:pt x="0" y="310"/>
                  <a:pt x="0" y="310"/>
                </a:cubicBezTo>
                <a:cubicBezTo>
                  <a:pt x="0" y="328"/>
                  <a:pt x="0" y="328"/>
                  <a:pt x="0" y="328"/>
                </a:cubicBezTo>
                <a:cubicBezTo>
                  <a:pt x="0" y="331"/>
                  <a:pt x="3" y="334"/>
                  <a:pt x="6" y="334"/>
                </a:cubicBezTo>
                <a:cubicBezTo>
                  <a:pt x="9" y="334"/>
                  <a:pt x="12" y="331"/>
                  <a:pt x="12" y="328"/>
                </a:cubicBezTo>
                <a:cubicBezTo>
                  <a:pt x="12" y="310"/>
                  <a:pt x="12" y="310"/>
                  <a:pt x="12" y="310"/>
                </a:cubicBezTo>
                <a:cubicBezTo>
                  <a:pt x="12" y="309"/>
                  <a:pt x="14" y="306"/>
                  <a:pt x="16" y="304"/>
                </a:cubicBezTo>
                <a:cubicBezTo>
                  <a:pt x="20" y="299"/>
                  <a:pt x="27" y="294"/>
                  <a:pt x="33" y="291"/>
                </a:cubicBezTo>
                <a:cubicBezTo>
                  <a:pt x="35" y="290"/>
                  <a:pt x="37" y="289"/>
                  <a:pt x="38" y="288"/>
                </a:cubicBezTo>
                <a:cubicBezTo>
                  <a:pt x="42" y="291"/>
                  <a:pt x="48" y="295"/>
                  <a:pt x="57" y="296"/>
                </a:cubicBezTo>
                <a:cubicBezTo>
                  <a:pt x="57" y="296"/>
                  <a:pt x="57" y="296"/>
                  <a:pt x="57" y="296"/>
                </a:cubicBezTo>
                <a:cubicBezTo>
                  <a:pt x="63" y="296"/>
                  <a:pt x="70" y="293"/>
                  <a:pt x="76" y="289"/>
                </a:cubicBezTo>
                <a:cubicBezTo>
                  <a:pt x="81" y="292"/>
                  <a:pt x="92" y="298"/>
                  <a:pt x="103" y="309"/>
                </a:cubicBezTo>
                <a:cubicBezTo>
                  <a:pt x="106" y="311"/>
                  <a:pt x="110" y="311"/>
                  <a:pt x="112" y="308"/>
                </a:cubicBezTo>
                <a:cubicBezTo>
                  <a:pt x="114" y="306"/>
                  <a:pt x="114" y="302"/>
                  <a:pt x="112" y="300"/>
                </a:cubicBezTo>
                <a:close/>
                <a:moveTo>
                  <a:pt x="80" y="239"/>
                </a:moveTo>
                <a:cubicBezTo>
                  <a:pt x="79" y="253"/>
                  <a:pt x="79" y="253"/>
                  <a:pt x="79" y="253"/>
                </a:cubicBezTo>
                <a:cubicBezTo>
                  <a:pt x="79" y="253"/>
                  <a:pt x="79" y="253"/>
                  <a:pt x="79" y="253"/>
                </a:cubicBezTo>
                <a:cubicBezTo>
                  <a:pt x="79" y="253"/>
                  <a:pt x="79" y="253"/>
                  <a:pt x="79" y="253"/>
                </a:cubicBezTo>
                <a:cubicBezTo>
                  <a:pt x="79" y="253"/>
                  <a:pt x="79" y="254"/>
                  <a:pt x="79" y="254"/>
                </a:cubicBezTo>
                <a:cubicBezTo>
                  <a:pt x="79" y="256"/>
                  <a:pt x="78" y="260"/>
                  <a:pt x="72" y="264"/>
                </a:cubicBezTo>
                <a:cubicBezTo>
                  <a:pt x="71" y="265"/>
                  <a:pt x="70" y="267"/>
                  <a:pt x="70" y="269"/>
                </a:cubicBezTo>
                <a:cubicBezTo>
                  <a:pt x="70" y="279"/>
                  <a:pt x="70" y="279"/>
                  <a:pt x="70" y="279"/>
                </a:cubicBezTo>
                <a:cubicBezTo>
                  <a:pt x="64" y="282"/>
                  <a:pt x="60" y="283"/>
                  <a:pt x="57" y="284"/>
                </a:cubicBezTo>
                <a:cubicBezTo>
                  <a:pt x="53" y="284"/>
                  <a:pt x="50" y="282"/>
                  <a:pt x="47" y="280"/>
                </a:cubicBezTo>
                <a:cubicBezTo>
                  <a:pt x="47" y="280"/>
                  <a:pt x="46" y="279"/>
                  <a:pt x="46" y="279"/>
                </a:cubicBezTo>
                <a:cubicBezTo>
                  <a:pt x="46" y="268"/>
                  <a:pt x="46" y="268"/>
                  <a:pt x="46" y="268"/>
                </a:cubicBezTo>
                <a:cubicBezTo>
                  <a:pt x="46" y="266"/>
                  <a:pt x="45" y="264"/>
                  <a:pt x="44" y="263"/>
                </a:cubicBezTo>
                <a:cubicBezTo>
                  <a:pt x="41" y="260"/>
                  <a:pt x="39" y="257"/>
                  <a:pt x="38" y="255"/>
                </a:cubicBezTo>
                <a:cubicBezTo>
                  <a:pt x="38" y="254"/>
                  <a:pt x="38" y="253"/>
                  <a:pt x="38" y="252"/>
                </a:cubicBezTo>
                <a:cubicBezTo>
                  <a:pt x="37" y="251"/>
                  <a:pt x="38" y="251"/>
                  <a:pt x="37" y="251"/>
                </a:cubicBezTo>
                <a:cubicBezTo>
                  <a:pt x="37" y="251"/>
                  <a:pt x="37" y="251"/>
                  <a:pt x="37" y="251"/>
                </a:cubicBezTo>
                <a:cubicBezTo>
                  <a:pt x="37" y="251"/>
                  <a:pt x="37" y="251"/>
                  <a:pt x="37" y="251"/>
                </a:cubicBezTo>
                <a:cubicBezTo>
                  <a:pt x="37" y="229"/>
                  <a:pt x="37" y="229"/>
                  <a:pt x="37" y="229"/>
                </a:cubicBezTo>
                <a:cubicBezTo>
                  <a:pt x="38" y="222"/>
                  <a:pt x="40" y="217"/>
                  <a:pt x="43" y="213"/>
                </a:cubicBezTo>
                <a:cubicBezTo>
                  <a:pt x="46" y="210"/>
                  <a:pt x="51" y="207"/>
                  <a:pt x="58" y="207"/>
                </a:cubicBezTo>
                <a:cubicBezTo>
                  <a:pt x="58" y="207"/>
                  <a:pt x="58" y="207"/>
                  <a:pt x="58" y="207"/>
                </a:cubicBezTo>
                <a:cubicBezTo>
                  <a:pt x="58" y="207"/>
                  <a:pt x="58" y="207"/>
                  <a:pt x="58" y="207"/>
                </a:cubicBezTo>
                <a:cubicBezTo>
                  <a:pt x="71" y="207"/>
                  <a:pt x="80" y="216"/>
                  <a:pt x="80" y="230"/>
                </a:cubicBezTo>
                <a:lnTo>
                  <a:pt x="80" y="239"/>
                </a:lnTo>
                <a:close/>
                <a:moveTo>
                  <a:pt x="338" y="308"/>
                </a:moveTo>
                <a:cubicBezTo>
                  <a:pt x="337" y="303"/>
                  <a:pt x="334" y="299"/>
                  <a:pt x="330" y="295"/>
                </a:cubicBezTo>
                <a:cubicBezTo>
                  <a:pt x="322" y="286"/>
                  <a:pt x="310" y="279"/>
                  <a:pt x="304" y="276"/>
                </a:cubicBezTo>
                <a:cubicBezTo>
                  <a:pt x="304" y="270"/>
                  <a:pt x="304" y="270"/>
                  <a:pt x="304" y="270"/>
                </a:cubicBezTo>
                <a:cubicBezTo>
                  <a:pt x="312" y="262"/>
                  <a:pt x="312" y="253"/>
                  <a:pt x="312" y="251"/>
                </a:cubicBezTo>
                <a:cubicBezTo>
                  <a:pt x="312" y="251"/>
                  <a:pt x="312" y="251"/>
                  <a:pt x="312" y="251"/>
                </a:cubicBezTo>
                <a:cubicBezTo>
                  <a:pt x="312" y="229"/>
                  <a:pt x="312" y="229"/>
                  <a:pt x="312" y="229"/>
                </a:cubicBezTo>
                <a:cubicBezTo>
                  <a:pt x="313" y="219"/>
                  <a:pt x="309" y="210"/>
                  <a:pt x="304" y="204"/>
                </a:cubicBezTo>
                <a:cubicBezTo>
                  <a:pt x="298" y="198"/>
                  <a:pt x="290" y="195"/>
                  <a:pt x="281" y="195"/>
                </a:cubicBezTo>
                <a:cubicBezTo>
                  <a:pt x="280" y="195"/>
                  <a:pt x="280" y="195"/>
                  <a:pt x="280" y="195"/>
                </a:cubicBezTo>
                <a:cubicBezTo>
                  <a:pt x="270" y="195"/>
                  <a:pt x="262" y="198"/>
                  <a:pt x="255" y="204"/>
                </a:cubicBezTo>
                <a:cubicBezTo>
                  <a:pt x="249" y="211"/>
                  <a:pt x="246" y="219"/>
                  <a:pt x="246" y="229"/>
                </a:cubicBezTo>
                <a:cubicBezTo>
                  <a:pt x="246" y="238"/>
                  <a:pt x="246" y="238"/>
                  <a:pt x="246" y="238"/>
                </a:cubicBezTo>
                <a:cubicBezTo>
                  <a:pt x="246" y="239"/>
                  <a:pt x="246" y="239"/>
                  <a:pt x="246" y="239"/>
                </a:cubicBezTo>
                <a:cubicBezTo>
                  <a:pt x="247" y="253"/>
                  <a:pt x="247" y="253"/>
                  <a:pt x="247" y="253"/>
                </a:cubicBezTo>
                <a:cubicBezTo>
                  <a:pt x="247" y="255"/>
                  <a:pt x="248" y="263"/>
                  <a:pt x="256" y="271"/>
                </a:cubicBezTo>
                <a:cubicBezTo>
                  <a:pt x="256" y="277"/>
                  <a:pt x="256" y="277"/>
                  <a:pt x="256" y="277"/>
                </a:cubicBezTo>
                <a:cubicBezTo>
                  <a:pt x="251" y="281"/>
                  <a:pt x="239" y="288"/>
                  <a:pt x="226" y="299"/>
                </a:cubicBezTo>
                <a:cubicBezTo>
                  <a:pt x="224" y="301"/>
                  <a:pt x="224" y="305"/>
                  <a:pt x="226" y="308"/>
                </a:cubicBezTo>
                <a:cubicBezTo>
                  <a:pt x="228" y="310"/>
                  <a:pt x="232" y="310"/>
                  <a:pt x="235" y="308"/>
                </a:cubicBezTo>
                <a:cubicBezTo>
                  <a:pt x="234" y="308"/>
                  <a:pt x="234" y="308"/>
                  <a:pt x="234" y="308"/>
                </a:cubicBezTo>
                <a:cubicBezTo>
                  <a:pt x="243" y="301"/>
                  <a:pt x="250" y="295"/>
                  <a:pt x="256" y="292"/>
                </a:cubicBezTo>
                <a:cubicBezTo>
                  <a:pt x="258" y="290"/>
                  <a:pt x="260" y="289"/>
                  <a:pt x="262" y="288"/>
                </a:cubicBezTo>
                <a:cubicBezTo>
                  <a:pt x="268" y="293"/>
                  <a:pt x="275" y="295"/>
                  <a:pt x="281" y="295"/>
                </a:cubicBezTo>
                <a:cubicBezTo>
                  <a:pt x="281" y="295"/>
                  <a:pt x="281" y="295"/>
                  <a:pt x="281" y="295"/>
                </a:cubicBezTo>
                <a:cubicBezTo>
                  <a:pt x="290" y="295"/>
                  <a:pt x="296" y="291"/>
                  <a:pt x="300" y="287"/>
                </a:cubicBezTo>
                <a:cubicBezTo>
                  <a:pt x="300" y="287"/>
                  <a:pt x="300" y="287"/>
                  <a:pt x="300" y="287"/>
                </a:cubicBezTo>
                <a:cubicBezTo>
                  <a:pt x="305" y="290"/>
                  <a:pt x="311" y="294"/>
                  <a:pt x="317" y="299"/>
                </a:cubicBezTo>
                <a:cubicBezTo>
                  <a:pt x="322" y="303"/>
                  <a:pt x="326" y="307"/>
                  <a:pt x="326" y="309"/>
                </a:cubicBezTo>
                <a:cubicBezTo>
                  <a:pt x="326" y="327"/>
                  <a:pt x="326" y="327"/>
                  <a:pt x="326" y="327"/>
                </a:cubicBezTo>
                <a:cubicBezTo>
                  <a:pt x="326" y="331"/>
                  <a:pt x="329" y="333"/>
                  <a:pt x="332" y="333"/>
                </a:cubicBezTo>
                <a:cubicBezTo>
                  <a:pt x="335" y="333"/>
                  <a:pt x="338" y="331"/>
                  <a:pt x="338" y="327"/>
                </a:cubicBezTo>
                <a:cubicBezTo>
                  <a:pt x="338" y="309"/>
                  <a:pt x="338" y="309"/>
                  <a:pt x="338" y="309"/>
                </a:cubicBezTo>
                <a:lnTo>
                  <a:pt x="338" y="308"/>
                </a:lnTo>
                <a:close/>
                <a:moveTo>
                  <a:pt x="300" y="250"/>
                </a:moveTo>
                <a:cubicBezTo>
                  <a:pt x="300" y="250"/>
                  <a:pt x="300" y="250"/>
                  <a:pt x="300" y="251"/>
                </a:cubicBezTo>
                <a:cubicBezTo>
                  <a:pt x="300" y="251"/>
                  <a:pt x="301" y="252"/>
                  <a:pt x="300" y="254"/>
                </a:cubicBezTo>
                <a:cubicBezTo>
                  <a:pt x="299" y="257"/>
                  <a:pt x="297" y="260"/>
                  <a:pt x="294" y="263"/>
                </a:cubicBezTo>
                <a:cubicBezTo>
                  <a:pt x="293" y="264"/>
                  <a:pt x="292" y="265"/>
                  <a:pt x="292" y="267"/>
                </a:cubicBezTo>
                <a:cubicBezTo>
                  <a:pt x="292" y="278"/>
                  <a:pt x="292" y="278"/>
                  <a:pt x="292" y="278"/>
                </a:cubicBezTo>
                <a:cubicBezTo>
                  <a:pt x="290" y="280"/>
                  <a:pt x="286" y="283"/>
                  <a:pt x="281" y="283"/>
                </a:cubicBezTo>
                <a:cubicBezTo>
                  <a:pt x="278" y="283"/>
                  <a:pt x="273" y="282"/>
                  <a:pt x="268" y="278"/>
                </a:cubicBezTo>
                <a:cubicBezTo>
                  <a:pt x="268" y="268"/>
                  <a:pt x="268" y="268"/>
                  <a:pt x="268" y="268"/>
                </a:cubicBezTo>
                <a:cubicBezTo>
                  <a:pt x="268" y="266"/>
                  <a:pt x="267" y="265"/>
                  <a:pt x="266" y="263"/>
                </a:cubicBezTo>
                <a:cubicBezTo>
                  <a:pt x="262" y="261"/>
                  <a:pt x="261" y="258"/>
                  <a:pt x="260" y="256"/>
                </a:cubicBezTo>
                <a:cubicBezTo>
                  <a:pt x="259" y="255"/>
                  <a:pt x="259" y="254"/>
                  <a:pt x="259" y="253"/>
                </a:cubicBezTo>
                <a:cubicBezTo>
                  <a:pt x="259" y="253"/>
                  <a:pt x="259" y="253"/>
                  <a:pt x="259" y="253"/>
                </a:cubicBezTo>
                <a:cubicBezTo>
                  <a:pt x="259" y="253"/>
                  <a:pt x="259" y="252"/>
                  <a:pt x="259" y="252"/>
                </a:cubicBezTo>
                <a:cubicBezTo>
                  <a:pt x="258" y="238"/>
                  <a:pt x="258" y="238"/>
                  <a:pt x="258" y="238"/>
                </a:cubicBezTo>
                <a:cubicBezTo>
                  <a:pt x="258" y="229"/>
                  <a:pt x="258" y="229"/>
                  <a:pt x="258" y="229"/>
                </a:cubicBezTo>
                <a:cubicBezTo>
                  <a:pt x="258" y="215"/>
                  <a:pt x="267" y="207"/>
                  <a:pt x="280" y="207"/>
                </a:cubicBezTo>
                <a:cubicBezTo>
                  <a:pt x="280" y="207"/>
                  <a:pt x="280" y="207"/>
                  <a:pt x="280" y="207"/>
                </a:cubicBezTo>
                <a:cubicBezTo>
                  <a:pt x="287" y="207"/>
                  <a:pt x="292" y="209"/>
                  <a:pt x="295" y="212"/>
                </a:cubicBezTo>
                <a:cubicBezTo>
                  <a:pt x="298" y="216"/>
                  <a:pt x="300" y="221"/>
                  <a:pt x="300" y="229"/>
                </a:cubicBezTo>
                <a:cubicBezTo>
                  <a:pt x="300" y="239"/>
                  <a:pt x="300" y="239"/>
                  <a:pt x="300" y="239"/>
                </a:cubicBezTo>
                <a:lnTo>
                  <a:pt x="300" y="250"/>
                </a:lnTo>
                <a:close/>
                <a:moveTo>
                  <a:pt x="193" y="290"/>
                </a:moveTo>
                <a:cubicBezTo>
                  <a:pt x="193" y="284"/>
                  <a:pt x="193" y="284"/>
                  <a:pt x="193" y="284"/>
                </a:cubicBezTo>
                <a:cubicBezTo>
                  <a:pt x="200" y="276"/>
                  <a:pt x="201" y="268"/>
                  <a:pt x="201" y="265"/>
                </a:cubicBezTo>
                <a:cubicBezTo>
                  <a:pt x="201" y="265"/>
                  <a:pt x="201" y="265"/>
                  <a:pt x="201" y="265"/>
                </a:cubicBezTo>
                <a:cubicBezTo>
                  <a:pt x="201" y="243"/>
                  <a:pt x="201" y="243"/>
                  <a:pt x="201" y="243"/>
                </a:cubicBezTo>
                <a:cubicBezTo>
                  <a:pt x="201" y="233"/>
                  <a:pt x="198" y="225"/>
                  <a:pt x="192" y="218"/>
                </a:cubicBezTo>
                <a:cubicBezTo>
                  <a:pt x="186" y="212"/>
                  <a:pt x="178" y="209"/>
                  <a:pt x="169" y="209"/>
                </a:cubicBezTo>
                <a:cubicBezTo>
                  <a:pt x="169" y="209"/>
                  <a:pt x="169" y="209"/>
                  <a:pt x="168" y="209"/>
                </a:cubicBezTo>
                <a:cubicBezTo>
                  <a:pt x="159" y="209"/>
                  <a:pt x="150" y="212"/>
                  <a:pt x="144" y="219"/>
                </a:cubicBezTo>
                <a:cubicBezTo>
                  <a:pt x="138" y="225"/>
                  <a:pt x="134" y="234"/>
                  <a:pt x="134" y="244"/>
                </a:cubicBezTo>
                <a:cubicBezTo>
                  <a:pt x="134" y="253"/>
                  <a:pt x="134" y="253"/>
                  <a:pt x="134" y="253"/>
                </a:cubicBezTo>
                <a:cubicBezTo>
                  <a:pt x="134" y="253"/>
                  <a:pt x="134" y="253"/>
                  <a:pt x="134" y="253"/>
                </a:cubicBezTo>
                <a:cubicBezTo>
                  <a:pt x="136" y="267"/>
                  <a:pt x="136" y="267"/>
                  <a:pt x="136" y="267"/>
                </a:cubicBezTo>
                <a:cubicBezTo>
                  <a:pt x="136" y="269"/>
                  <a:pt x="137" y="278"/>
                  <a:pt x="145" y="285"/>
                </a:cubicBezTo>
                <a:cubicBezTo>
                  <a:pt x="145" y="291"/>
                  <a:pt x="145" y="291"/>
                  <a:pt x="145" y="291"/>
                </a:cubicBezTo>
                <a:cubicBezTo>
                  <a:pt x="142" y="293"/>
                  <a:pt x="137" y="295"/>
                  <a:pt x="132" y="298"/>
                </a:cubicBezTo>
                <a:cubicBezTo>
                  <a:pt x="128" y="300"/>
                  <a:pt x="124" y="303"/>
                  <a:pt x="120" y="305"/>
                </a:cubicBezTo>
                <a:cubicBezTo>
                  <a:pt x="117" y="308"/>
                  <a:pt x="113" y="311"/>
                  <a:pt x="113" y="317"/>
                </a:cubicBezTo>
                <a:cubicBezTo>
                  <a:pt x="113" y="318"/>
                  <a:pt x="113" y="318"/>
                  <a:pt x="113" y="318"/>
                </a:cubicBezTo>
                <a:cubicBezTo>
                  <a:pt x="113" y="343"/>
                  <a:pt x="113" y="343"/>
                  <a:pt x="113" y="343"/>
                </a:cubicBezTo>
                <a:cubicBezTo>
                  <a:pt x="113" y="346"/>
                  <a:pt x="116" y="349"/>
                  <a:pt x="119" y="349"/>
                </a:cubicBezTo>
                <a:cubicBezTo>
                  <a:pt x="122" y="349"/>
                  <a:pt x="125" y="346"/>
                  <a:pt x="125" y="343"/>
                </a:cubicBezTo>
                <a:cubicBezTo>
                  <a:pt x="125" y="318"/>
                  <a:pt x="125" y="318"/>
                  <a:pt x="125" y="318"/>
                </a:cubicBezTo>
                <a:cubicBezTo>
                  <a:pt x="125" y="318"/>
                  <a:pt x="125" y="318"/>
                  <a:pt x="125" y="318"/>
                </a:cubicBezTo>
                <a:cubicBezTo>
                  <a:pt x="125" y="317"/>
                  <a:pt x="127" y="315"/>
                  <a:pt x="129" y="314"/>
                </a:cubicBezTo>
                <a:cubicBezTo>
                  <a:pt x="133" y="310"/>
                  <a:pt x="140" y="307"/>
                  <a:pt x="144" y="305"/>
                </a:cubicBezTo>
                <a:cubicBezTo>
                  <a:pt x="147" y="304"/>
                  <a:pt x="148" y="303"/>
                  <a:pt x="150" y="302"/>
                </a:cubicBezTo>
                <a:cubicBezTo>
                  <a:pt x="157" y="307"/>
                  <a:pt x="163" y="309"/>
                  <a:pt x="169" y="309"/>
                </a:cubicBezTo>
                <a:cubicBezTo>
                  <a:pt x="169" y="309"/>
                  <a:pt x="169" y="309"/>
                  <a:pt x="169" y="309"/>
                </a:cubicBezTo>
                <a:cubicBezTo>
                  <a:pt x="179" y="309"/>
                  <a:pt x="185" y="305"/>
                  <a:pt x="189" y="301"/>
                </a:cubicBezTo>
                <a:cubicBezTo>
                  <a:pt x="189" y="301"/>
                  <a:pt x="189" y="301"/>
                  <a:pt x="189" y="302"/>
                </a:cubicBezTo>
                <a:cubicBezTo>
                  <a:pt x="194" y="304"/>
                  <a:pt x="201" y="308"/>
                  <a:pt x="206" y="312"/>
                </a:cubicBezTo>
                <a:cubicBezTo>
                  <a:pt x="212" y="316"/>
                  <a:pt x="215" y="321"/>
                  <a:pt x="215" y="323"/>
                </a:cubicBezTo>
                <a:cubicBezTo>
                  <a:pt x="215" y="323"/>
                  <a:pt x="215" y="323"/>
                  <a:pt x="215" y="323"/>
                </a:cubicBezTo>
                <a:cubicBezTo>
                  <a:pt x="215" y="323"/>
                  <a:pt x="215" y="323"/>
                  <a:pt x="215" y="323"/>
                </a:cubicBezTo>
                <a:cubicBezTo>
                  <a:pt x="215" y="342"/>
                  <a:pt x="215" y="342"/>
                  <a:pt x="215" y="342"/>
                </a:cubicBezTo>
                <a:cubicBezTo>
                  <a:pt x="215" y="345"/>
                  <a:pt x="217" y="348"/>
                  <a:pt x="221" y="348"/>
                </a:cubicBezTo>
                <a:cubicBezTo>
                  <a:pt x="224" y="348"/>
                  <a:pt x="227" y="345"/>
                  <a:pt x="227" y="342"/>
                </a:cubicBezTo>
                <a:cubicBezTo>
                  <a:pt x="227" y="324"/>
                  <a:pt x="227" y="324"/>
                  <a:pt x="227" y="324"/>
                </a:cubicBezTo>
                <a:cubicBezTo>
                  <a:pt x="227" y="323"/>
                  <a:pt x="227" y="323"/>
                  <a:pt x="227" y="323"/>
                </a:cubicBezTo>
                <a:cubicBezTo>
                  <a:pt x="227" y="317"/>
                  <a:pt x="223" y="312"/>
                  <a:pt x="220" y="308"/>
                </a:cubicBezTo>
                <a:cubicBezTo>
                  <a:pt x="212" y="299"/>
                  <a:pt x="199" y="293"/>
                  <a:pt x="193" y="290"/>
                </a:cubicBezTo>
                <a:close/>
                <a:moveTo>
                  <a:pt x="189" y="264"/>
                </a:moveTo>
                <a:cubicBezTo>
                  <a:pt x="189" y="264"/>
                  <a:pt x="189" y="265"/>
                  <a:pt x="189" y="265"/>
                </a:cubicBezTo>
                <a:cubicBezTo>
                  <a:pt x="189" y="265"/>
                  <a:pt x="189" y="266"/>
                  <a:pt x="188" y="268"/>
                </a:cubicBezTo>
                <a:cubicBezTo>
                  <a:pt x="187" y="271"/>
                  <a:pt x="186" y="274"/>
                  <a:pt x="183" y="277"/>
                </a:cubicBezTo>
                <a:cubicBezTo>
                  <a:pt x="181" y="278"/>
                  <a:pt x="181" y="280"/>
                  <a:pt x="181" y="281"/>
                </a:cubicBezTo>
                <a:cubicBezTo>
                  <a:pt x="181" y="293"/>
                  <a:pt x="181" y="293"/>
                  <a:pt x="181" y="293"/>
                </a:cubicBezTo>
                <a:cubicBezTo>
                  <a:pt x="178" y="295"/>
                  <a:pt x="174" y="297"/>
                  <a:pt x="169" y="297"/>
                </a:cubicBezTo>
                <a:cubicBezTo>
                  <a:pt x="166" y="297"/>
                  <a:pt x="162" y="296"/>
                  <a:pt x="157" y="292"/>
                </a:cubicBezTo>
                <a:cubicBezTo>
                  <a:pt x="157" y="282"/>
                  <a:pt x="157" y="282"/>
                  <a:pt x="157" y="282"/>
                </a:cubicBezTo>
                <a:cubicBezTo>
                  <a:pt x="157" y="281"/>
                  <a:pt x="156" y="279"/>
                  <a:pt x="155" y="278"/>
                </a:cubicBezTo>
                <a:cubicBezTo>
                  <a:pt x="151" y="275"/>
                  <a:pt x="149" y="272"/>
                  <a:pt x="148" y="270"/>
                </a:cubicBezTo>
                <a:cubicBezTo>
                  <a:pt x="148" y="269"/>
                  <a:pt x="148" y="268"/>
                  <a:pt x="148" y="268"/>
                </a:cubicBezTo>
                <a:cubicBezTo>
                  <a:pt x="148" y="267"/>
                  <a:pt x="148" y="267"/>
                  <a:pt x="148" y="267"/>
                </a:cubicBezTo>
                <a:cubicBezTo>
                  <a:pt x="148" y="267"/>
                  <a:pt x="148" y="267"/>
                  <a:pt x="148" y="267"/>
                </a:cubicBezTo>
                <a:cubicBezTo>
                  <a:pt x="148" y="266"/>
                  <a:pt x="148" y="266"/>
                  <a:pt x="148" y="266"/>
                </a:cubicBezTo>
                <a:cubicBezTo>
                  <a:pt x="146" y="252"/>
                  <a:pt x="146" y="252"/>
                  <a:pt x="146" y="252"/>
                </a:cubicBezTo>
                <a:cubicBezTo>
                  <a:pt x="146" y="244"/>
                  <a:pt x="146" y="244"/>
                  <a:pt x="146" y="244"/>
                </a:cubicBezTo>
                <a:cubicBezTo>
                  <a:pt x="146" y="230"/>
                  <a:pt x="155" y="221"/>
                  <a:pt x="168" y="221"/>
                </a:cubicBezTo>
                <a:cubicBezTo>
                  <a:pt x="168" y="221"/>
                  <a:pt x="168" y="221"/>
                  <a:pt x="169" y="221"/>
                </a:cubicBezTo>
                <a:cubicBezTo>
                  <a:pt x="175" y="221"/>
                  <a:pt x="180" y="223"/>
                  <a:pt x="184" y="227"/>
                </a:cubicBezTo>
                <a:cubicBezTo>
                  <a:pt x="187" y="230"/>
                  <a:pt x="189" y="236"/>
                  <a:pt x="189" y="243"/>
                </a:cubicBezTo>
                <a:cubicBezTo>
                  <a:pt x="189" y="253"/>
                  <a:pt x="189" y="253"/>
                  <a:pt x="189" y="253"/>
                </a:cubicBezTo>
                <a:lnTo>
                  <a:pt x="189" y="264"/>
                </a:lnTo>
                <a:close/>
                <a:moveTo>
                  <a:pt x="28" y="178"/>
                </a:moveTo>
                <a:cubicBezTo>
                  <a:pt x="307" y="178"/>
                  <a:pt x="307" y="178"/>
                  <a:pt x="307" y="178"/>
                </a:cubicBezTo>
                <a:cubicBezTo>
                  <a:pt x="309" y="178"/>
                  <a:pt x="310" y="177"/>
                  <a:pt x="311" y="176"/>
                </a:cubicBezTo>
                <a:cubicBezTo>
                  <a:pt x="312" y="175"/>
                  <a:pt x="313" y="174"/>
                  <a:pt x="313" y="172"/>
                </a:cubicBezTo>
                <a:cubicBezTo>
                  <a:pt x="313" y="6"/>
                  <a:pt x="313" y="6"/>
                  <a:pt x="313" y="6"/>
                </a:cubicBezTo>
                <a:cubicBezTo>
                  <a:pt x="313" y="4"/>
                  <a:pt x="312" y="3"/>
                  <a:pt x="311" y="1"/>
                </a:cubicBezTo>
                <a:cubicBezTo>
                  <a:pt x="310" y="0"/>
                  <a:pt x="309" y="0"/>
                  <a:pt x="307" y="0"/>
                </a:cubicBezTo>
                <a:cubicBezTo>
                  <a:pt x="28" y="0"/>
                  <a:pt x="28" y="0"/>
                  <a:pt x="28" y="0"/>
                </a:cubicBezTo>
                <a:cubicBezTo>
                  <a:pt x="27" y="0"/>
                  <a:pt x="25" y="0"/>
                  <a:pt x="24" y="1"/>
                </a:cubicBezTo>
                <a:cubicBezTo>
                  <a:pt x="23" y="3"/>
                  <a:pt x="22" y="4"/>
                  <a:pt x="22" y="6"/>
                </a:cubicBezTo>
                <a:cubicBezTo>
                  <a:pt x="22" y="172"/>
                  <a:pt x="22" y="172"/>
                  <a:pt x="22" y="172"/>
                </a:cubicBezTo>
                <a:cubicBezTo>
                  <a:pt x="22" y="174"/>
                  <a:pt x="23" y="175"/>
                  <a:pt x="24" y="176"/>
                </a:cubicBezTo>
                <a:cubicBezTo>
                  <a:pt x="25" y="177"/>
                  <a:pt x="27" y="178"/>
                  <a:pt x="28" y="178"/>
                </a:cubicBezTo>
                <a:close/>
                <a:moveTo>
                  <a:pt x="34" y="12"/>
                </a:moveTo>
                <a:cubicBezTo>
                  <a:pt x="301" y="12"/>
                  <a:pt x="301" y="12"/>
                  <a:pt x="301" y="12"/>
                </a:cubicBezTo>
                <a:cubicBezTo>
                  <a:pt x="301" y="166"/>
                  <a:pt x="301" y="166"/>
                  <a:pt x="301" y="166"/>
                </a:cubicBezTo>
                <a:cubicBezTo>
                  <a:pt x="34" y="166"/>
                  <a:pt x="34" y="166"/>
                  <a:pt x="34" y="166"/>
                </a:cubicBezTo>
                <a:lnTo>
                  <a:pt x="34" y="12"/>
                </a:lnTo>
                <a:close/>
              </a:path>
            </a:pathLst>
          </a:custGeom>
          <a:solidFill>
            <a:srgbClr val="1451B5"/>
          </a:solidFill>
          <a:ln>
            <a:solidFill>
              <a:srgbClr val="1249A2"/>
            </a:solidFill>
          </a:ln>
        </p:spPr>
        <p:txBody>
          <a:bodyPr vert="horz" wrap="square" lIns="91440" tIns="45720" rIns="91440" bIns="45720" numCol="1" anchor="t" anchorCtr="0" compatLnSpc="1">
            <a:prstTxWarp prst="textNoShape">
              <a:avLst/>
            </a:prstTxWarp>
          </a:bodyPr>
          <a:lstStyle/>
          <a:p>
            <a:endParaRPr lang="en-US"/>
          </a:p>
        </p:txBody>
      </p:sp>
      <p:sp>
        <p:nvSpPr>
          <p:cNvPr id="113" name="Freeform 83">
            <a:extLst>
              <a:ext uri="{FF2B5EF4-FFF2-40B4-BE49-F238E27FC236}">
                <a16:creationId xmlns:a16="http://schemas.microsoft.com/office/drawing/2014/main" id="{57A6D18C-57BB-A351-4FFC-17380E3C851E}"/>
              </a:ext>
            </a:extLst>
          </p:cNvPr>
          <p:cNvSpPr>
            <a:spLocks noEditPoints="1"/>
          </p:cNvSpPr>
          <p:nvPr/>
        </p:nvSpPr>
        <p:spPr bwMode="auto">
          <a:xfrm>
            <a:off x="9753588" y="2840033"/>
            <a:ext cx="324151" cy="324151"/>
          </a:xfrm>
          <a:custGeom>
            <a:avLst/>
            <a:gdLst>
              <a:gd name="T0" fmla="*/ 200 w 335"/>
              <a:gd name="T1" fmla="*/ 165 h 335"/>
              <a:gd name="T2" fmla="*/ 188 w 335"/>
              <a:gd name="T3" fmla="*/ 145 h 335"/>
              <a:gd name="T4" fmla="*/ 200 w 335"/>
              <a:gd name="T5" fmla="*/ 123 h 335"/>
              <a:gd name="T6" fmla="*/ 188 w 335"/>
              <a:gd name="T7" fmla="*/ 103 h 335"/>
              <a:gd name="T8" fmla="*/ 66 w 335"/>
              <a:gd name="T9" fmla="*/ 244 h 335"/>
              <a:gd name="T10" fmla="*/ 130 w 335"/>
              <a:gd name="T11" fmla="*/ 244 h 335"/>
              <a:gd name="T12" fmla="*/ 83 w 335"/>
              <a:gd name="T13" fmla="*/ 188 h 335"/>
              <a:gd name="T14" fmla="*/ 130 w 335"/>
              <a:gd name="T15" fmla="*/ 200 h 335"/>
              <a:gd name="T16" fmla="*/ 97 w 335"/>
              <a:gd name="T17" fmla="*/ 232 h 335"/>
              <a:gd name="T18" fmla="*/ 33 w 335"/>
              <a:gd name="T19" fmla="*/ 265 h 335"/>
              <a:gd name="T20" fmla="*/ 151 w 335"/>
              <a:gd name="T21" fmla="*/ 311 h 335"/>
              <a:gd name="T22" fmla="*/ 135 w 335"/>
              <a:gd name="T23" fmla="*/ 285 h 335"/>
              <a:gd name="T24" fmla="*/ 66 w 335"/>
              <a:gd name="T25" fmla="*/ 244 h 335"/>
              <a:gd name="T26" fmla="*/ 151 w 335"/>
              <a:gd name="T27" fmla="*/ 299 h 335"/>
              <a:gd name="T28" fmla="*/ 332 w 335"/>
              <a:gd name="T29" fmla="*/ 56 h 335"/>
              <a:gd name="T30" fmla="*/ 193 w 335"/>
              <a:gd name="T31" fmla="*/ 55 h 335"/>
              <a:gd name="T32" fmla="*/ 147 w 335"/>
              <a:gd name="T33" fmla="*/ 67 h 335"/>
              <a:gd name="T34" fmla="*/ 194 w 335"/>
              <a:gd name="T35" fmla="*/ 87 h 335"/>
              <a:gd name="T36" fmla="*/ 257 w 335"/>
              <a:gd name="T37" fmla="*/ 27 h 335"/>
              <a:gd name="T38" fmla="*/ 269 w 335"/>
              <a:gd name="T39" fmla="*/ 39 h 335"/>
              <a:gd name="T40" fmla="*/ 323 w 335"/>
              <a:gd name="T41" fmla="*/ 317 h 335"/>
              <a:gd name="T42" fmla="*/ 263 w 335"/>
              <a:gd name="T43" fmla="*/ 265 h 335"/>
              <a:gd name="T44" fmla="*/ 200 w 335"/>
              <a:gd name="T45" fmla="*/ 317 h 335"/>
              <a:gd name="T46" fmla="*/ 188 w 335"/>
              <a:gd name="T47" fmla="*/ 313 h 335"/>
              <a:gd name="T48" fmla="*/ 14 w 335"/>
              <a:gd name="T49" fmla="*/ 135 h 335"/>
              <a:gd name="T50" fmla="*/ 2 w 335"/>
              <a:gd name="T51" fmla="*/ 328 h 335"/>
              <a:gd name="T52" fmla="*/ 194 w 335"/>
              <a:gd name="T53" fmla="*/ 334 h 335"/>
              <a:gd name="T54" fmla="*/ 326 w 335"/>
              <a:gd name="T55" fmla="*/ 334 h 335"/>
              <a:gd name="T56" fmla="*/ 335 w 335"/>
              <a:gd name="T57" fmla="*/ 329 h 335"/>
              <a:gd name="T58" fmla="*/ 188 w 335"/>
              <a:gd name="T59" fmla="*/ 291 h 335"/>
              <a:gd name="T60" fmla="*/ 200 w 335"/>
              <a:gd name="T61" fmla="*/ 271 h 335"/>
              <a:gd name="T62" fmla="*/ 188 w 335"/>
              <a:gd name="T63" fmla="*/ 291 h 335"/>
              <a:gd name="T64" fmla="*/ 269 w 335"/>
              <a:gd name="T65" fmla="*/ 207 h 335"/>
              <a:gd name="T66" fmla="*/ 257 w 335"/>
              <a:gd name="T67" fmla="*/ 187 h 335"/>
              <a:gd name="T68" fmla="*/ 263 w 335"/>
              <a:gd name="T69" fmla="*/ 171 h 335"/>
              <a:gd name="T70" fmla="*/ 263 w 335"/>
              <a:gd name="T71" fmla="*/ 139 h 335"/>
              <a:gd name="T72" fmla="*/ 257 w 335"/>
              <a:gd name="T73" fmla="*/ 249 h 335"/>
              <a:gd name="T74" fmla="*/ 269 w 335"/>
              <a:gd name="T75" fmla="*/ 229 h 335"/>
              <a:gd name="T76" fmla="*/ 257 w 335"/>
              <a:gd name="T77" fmla="*/ 249 h 335"/>
              <a:gd name="T78" fmla="*/ 200 w 335"/>
              <a:gd name="T79" fmla="*/ 207 h 335"/>
              <a:gd name="T80" fmla="*/ 188 w 335"/>
              <a:gd name="T81" fmla="*/ 187 h 335"/>
              <a:gd name="T82" fmla="*/ 194 w 335"/>
              <a:gd name="T83" fmla="*/ 255 h 335"/>
              <a:gd name="T84" fmla="*/ 194 w 335"/>
              <a:gd name="T85" fmla="*/ 223 h 335"/>
              <a:gd name="T86" fmla="*/ 263 w 335"/>
              <a:gd name="T87" fmla="*/ 87 h 335"/>
              <a:gd name="T88" fmla="*/ 263 w 335"/>
              <a:gd name="T89" fmla="*/ 55 h 335"/>
              <a:gd name="T90" fmla="*/ 263 w 335"/>
              <a:gd name="T91" fmla="*/ 87 h 335"/>
              <a:gd name="T92" fmla="*/ 269 w 335"/>
              <a:gd name="T93" fmla="*/ 123 h 335"/>
              <a:gd name="T94" fmla="*/ 257 w 335"/>
              <a:gd name="T95" fmla="*/ 103 h 335"/>
              <a:gd name="T96" fmla="*/ 68 w 335"/>
              <a:gd name="T97" fmla="*/ 33 h 335"/>
              <a:gd name="T98" fmla="*/ 101 w 335"/>
              <a:gd name="T99" fmla="*/ 67 h 335"/>
              <a:gd name="T100" fmla="*/ 89 w 335"/>
              <a:gd name="T101" fmla="*/ 67 h 335"/>
              <a:gd name="T102" fmla="*/ 67 w 335"/>
              <a:gd name="T103" fmla="*/ 188 h 335"/>
              <a:gd name="T104" fmla="*/ 134 w 335"/>
              <a:gd name="T105" fmla="*/ 83 h 335"/>
              <a:gd name="T106" fmla="*/ 0 w 335"/>
              <a:gd name="T107" fmla="*/ 68 h 335"/>
              <a:gd name="T108" fmla="*/ 63 w 335"/>
              <a:gd name="T109" fmla="*/ 186 h 335"/>
              <a:gd name="T110" fmla="*/ 13 w 335"/>
              <a:gd name="T111" fmla="*/ 80 h 335"/>
              <a:gd name="T112" fmla="*/ 123 w 335"/>
              <a:gd name="T113" fmla="*/ 68 h 335"/>
              <a:gd name="T114" fmla="*/ 70 w 335"/>
              <a:gd name="T115" fmla="*/ 170 h 335"/>
              <a:gd name="T116" fmla="*/ 16 w 335"/>
              <a:gd name="T117" fmla="*/ 8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5">
                <a:moveTo>
                  <a:pt x="188" y="165"/>
                </a:moveTo>
                <a:cubicBezTo>
                  <a:pt x="188" y="169"/>
                  <a:pt x="191" y="171"/>
                  <a:pt x="194" y="171"/>
                </a:cubicBezTo>
                <a:cubicBezTo>
                  <a:pt x="198" y="171"/>
                  <a:pt x="200" y="169"/>
                  <a:pt x="200" y="165"/>
                </a:cubicBezTo>
                <a:cubicBezTo>
                  <a:pt x="200" y="145"/>
                  <a:pt x="200" y="145"/>
                  <a:pt x="200" y="145"/>
                </a:cubicBezTo>
                <a:cubicBezTo>
                  <a:pt x="200" y="142"/>
                  <a:pt x="198" y="139"/>
                  <a:pt x="194" y="139"/>
                </a:cubicBezTo>
                <a:cubicBezTo>
                  <a:pt x="191" y="139"/>
                  <a:pt x="188" y="142"/>
                  <a:pt x="188" y="145"/>
                </a:cubicBezTo>
                <a:lnTo>
                  <a:pt x="188" y="165"/>
                </a:lnTo>
                <a:close/>
                <a:moveTo>
                  <a:pt x="194" y="129"/>
                </a:moveTo>
                <a:cubicBezTo>
                  <a:pt x="198" y="129"/>
                  <a:pt x="200" y="127"/>
                  <a:pt x="200" y="123"/>
                </a:cubicBezTo>
                <a:cubicBezTo>
                  <a:pt x="200" y="103"/>
                  <a:pt x="200" y="103"/>
                  <a:pt x="200" y="103"/>
                </a:cubicBezTo>
                <a:cubicBezTo>
                  <a:pt x="200" y="100"/>
                  <a:pt x="198" y="97"/>
                  <a:pt x="194" y="97"/>
                </a:cubicBezTo>
                <a:cubicBezTo>
                  <a:pt x="191" y="97"/>
                  <a:pt x="188" y="100"/>
                  <a:pt x="188" y="103"/>
                </a:cubicBezTo>
                <a:cubicBezTo>
                  <a:pt x="188" y="123"/>
                  <a:pt x="188" y="123"/>
                  <a:pt x="188" y="123"/>
                </a:cubicBezTo>
                <a:cubicBezTo>
                  <a:pt x="188" y="127"/>
                  <a:pt x="191" y="129"/>
                  <a:pt x="194" y="129"/>
                </a:cubicBezTo>
                <a:close/>
                <a:moveTo>
                  <a:pt x="66" y="244"/>
                </a:moveTo>
                <a:cubicBezTo>
                  <a:pt x="106" y="244"/>
                  <a:pt x="106" y="244"/>
                  <a:pt x="106" y="244"/>
                </a:cubicBezTo>
                <a:cubicBezTo>
                  <a:pt x="106" y="244"/>
                  <a:pt x="106" y="244"/>
                  <a:pt x="106" y="244"/>
                </a:cubicBezTo>
                <a:cubicBezTo>
                  <a:pt x="130" y="244"/>
                  <a:pt x="130" y="244"/>
                  <a:pt x="130" y="244"/>
                </a:cubicBezTo>
                <a:cubicBezTo>
                  <a:pt x="146" y="244"/>
                  <a:pt x="159" y="232"/>
                  <a:pt x="159" y="216"/>
                </a:cubicBezTo>
                <a:cubicBezTo>
                  <a:pt x="159" y="200"/>
                  <a:pt x="146" y="188"/>
                  <a:pt x="130" y="188"/>
                </a:cubicBezTo>
                <a:cubicBezTo>
                  <a:pt x="83" y="188"/>
                  <a:pt x="83" y="188"/>
                  <a:pt x="83" y="188"/>
                </a:cubicBezTo>
                <a:cubicBezTo>
                  <a:pt x="80" y="188"/>
                  <a:pt x="77" y="191"/>
                  <a:pt x="77" y="194"/>
                </a:cubicBezTo>
                <a:cubicBezTo>
                  <a:pt x="77" y="197"/>
                  <a:pt x="80" y="200"/>
                  <a:pt x="83" y="200"/>
                </a:cubicBezTo>
                <a:cubicBezTo>
                  <a:pt x="130" y="200"/>
                  <a:pt x="130" y="200"/>
                  <a:pt x="130" y="200"/>
                </a:cubicBezTo>
                <a:cubicBezTo>
                  <a:pt x="139" y="200"/>
                  <a:pt x="147" y="207"/>
                  <a:pt x="147" y="216"/>
                </a:cubicBezTo>
                <a:cubicBezTo>
                  <a:pt x="147" y="225"/>
                  <a:pt x="139" y="232"/>
                  <a:pt x="130" y="232"/>
                </a:cubicBezTo>
                <a:cubicBezTo>
                  <a:pt x="97" y="232"/>
                  <a:pt x="97" y="232"/>
                  <a:pt x="97" y="232"/>
                </a:cubicBezTo>
                <a:cubicBezTo>
                  <a:pt x="97" y="232"/>
                  <a:pt x="97" y="232"/>
                  <a:pt x="97" y="232"/>
                </a:cubicBezTo>
                <a:cubicBezTo>
                  <a:pt x="66" y="232"/>
                  <a:pt x="66" y="232"/>
                  <a:pt x="66" y="232"/>
                </a:cubicBezTo>
                <a:cubicBezTo>
                  <a:pt x="48" y="232"/>
                  <a:pt x="33" y="247"/>
                  <a:pt x="33" y="265"/>
                </a:cubicBezTo>
                <a:cubicBezTo>
                  <a:pt x="33" y="283"/>
                  <a:pt x="48" y="297"/>
                  <a:pt x="66" y="297"/>
                </a:cubicBezTo>
                <a:cubicBezTo>
                  <a:pt x="134" y="297"/>
                  <a:pt x="134" y="297"/>
                  <a:pt x="134" y="297"/>
                </a:cubicBezTo>
                <a:cubicBezTo>
                  <a:pt x="136" y="305"/>
                  <a:pt x="143" y="311"/>
                  <a:pt x="151" y="311"/>
                </a:cubicBezTo>
                <a:cubicBezTo>
                  <a:pt x="161" y="311"/>
                  <a:pt x="169" y="303"/>
                  <a:pt x="169" y="293"/>
                </a:cubicBezTo>
                <a:cubicBezTo>
                  <a:pt x="169" y="283"/>
                  <a:pt x="161" y="275"/>
                  <a:pt x="151" y="275"/>
                </a:cubicBezTo>
                <a:cubicBezTo>
                  <a:pt x="144" y="275"/>
                  <a:pt x="138" y="279"/>
                  <a:pt x="135" y="285"/>
                </a:cubicBezTo>
                <a:cubicBezTo>
                  <a:pt x="66" y="285"/>
                  <a:pt x="66" y="285"/>
                  <a:pt x="66" y="285"/>
                </a:cubicBezTo>
                <a:cubicBezTo>
                  <a:pt x="54" y="285"/>
                  <a:pt x="45" y="276"/>
                  <a:pt x="45" y="265"/>
                </a:cubicBezTo>
                <a:cubicBezTo>
                  <a:pt x="45" y="254"/>
                  <a:pt x="54" y="244"/>
                  <a:pt x="66" y="244"/>
                </a:cubicBezTo>
                <a:close/>
                <a:moveTo>
                  <a:pt x="151" y="287"/>
                </a:moveTo>
                <a:cubicBezTo>
                  <a:pt x="155" y="287"/>
                  <a:pt x="157" y="290"/>
                  <a:pt x="157" y="293"/>
                </a:cubicBezTo>
                <a:cubicBezTo>
                  <a:pt x="157" y="296"/>
                  <a:pt x="155" y="299"/>
                  <a:pt x="151" y="299"/>
                </a:cubicBezTo>
                <a:cubicBezTo>
                  <a:pt x="148" y="299"/>
                  <a:pt x="145" y="296"/>
                  <a:pt x="145" y="293"/>
                </a:cubicBezTo>
                <a:cubicBezTo>
                  <a:pt x="145" y="290"/>
                  <a:pt x="148" y="287"/>
                  <a:pt x="151" y="287"/>
                </a:cubicBezTo>
                <a:close/>
                <a:moveTo>
                  <a:pt x="332" y="56"/>
                </a:moveTo>
                <a:cubicBezTo>
                  <a:pt x="265" y="12"/>
                  <a:pt x="265" y="12"/>
                  <a:pt x="265" y="12"/>
                </a:cubicBezTo>
                <a:cubicBezTo>
                  <a:pt x="263" y="10"/>
                  <a:pt x="260" y="10"/>
                  <a:pt x="258" y="12"/>
                </a:cubicBezTo>
                <a:cubicBezTo>
                  <a:pt x="193" y="55"/>
                  <a:pt x="193" y="55"/>
                  <a:pt x="193" y="55"/>
                </a:cubicBezTo>
                <a:cubicBezTo>
                  <a:pt x="147" y="55"/>
                  <a:pt x="147" y="55"/>
                  <a:pt x="147" y="55"/>
                </a:cubicBezTo>
                <a:cubicBezTo>
                  <a:pt x="144" y="55"/>
                  <a:pt x="141" y="57"/>
                  <a:pt x="141" y="61"/>
                </a:cubicBezTo>
                <a:cubicBezTo>
                  <a:pt x="141" y="64"/>
                  <a:pt x="144" y="67"/>
                  <a:pt x="147" y="67"/>
                </a:cubicBezTo>
                <a:cubicBezTo>
                  <a:pt x="188" y="67"/>
                  <a:pt x="188" y="67"/>
                  <a:pt x="188" y="67"/>
                </a:cubicBezTo>
                <a:cubicBezTo>
                  <a:pt x="188" y="81"/>
                  <a:pt x="188" y="81"/>
                  <a:pt x="188" y="81"/>
                </a:cubicBezTo>
                <a:cubicBezTo>
                  <a:pt x="188" y="85"/>
                  <a:pt x="191" y="87"/>
                  <a:pt x="194" y="87"/>
                </a:cubicBezTo>
                <a:cubicBezTo>
                  <a:pt x="198" y="87"/>
                  <a:pt x="200" y="85"/>
                  <a:pt x="200" y="81"/>
                </a:cubicBezTo>
                <a:cubicBezTo>
                  <a:pt x="200" y="64"/>
                  <a:pt x="200" y="64"/>
                  <a:pt x="200" y="64"/>
                </a:cubicBezTo>
                <a:cubicBezTo>
                  <a:pt x="257" y="27"/>
                  <a:pt x="257" y="27"/>
                  <a:pt x="257" y="27"/>
                </a:cubicBezTo>
                <a:cubicBezTo>
                  <a:pt x="257" y="39"/>
                  <a:pt x="257" y="39"/>
                  <a:pt x="257" y="39"/>
                </a:cubicBezTo>
                <a:cubicBezTo>
                  <a:pt x="257" y="42"/>
                  <a:pt x="260" y="45"/>
                  <a:pt x="263" y="45"/>
                </a:cubicBezTo>
                <a:cubicBezTo>
                  <a:pt x="266" y="45"/>
                  <a:pt x="269" y="42"/>
                  <a:pt x="269" y="39"/>
                </a:cubicBezTo>
                <a:cubicBezTo>
                  <a:pt x="269" y="29"/>
                  <a:pt x="269" y="29"/>
                  <a:pt x="269" y="29"/>
                </a:cubicBezTo>
                <a:cubicBezTo>
                  <a:pt x="323" y="64"/>
                  <a:pt x="323" y="64"/>
                  <a:pt x="323" y="64"/>
                </a:cubicBezTo>
                <a:cubicBezTo>
                  <a:pt x="323" y="317"/>
                  <a:pt x="323" y="317"/>
                  <a:pt x="323" y="317"/>
                </a:cubicBezTo>
                <a:cubicBezTo>
                  <a:pt x="269" y="278"/>
                  <a:pt x="269" y="278"/>
                  <a:pt x="269" y="278"/>
                </a:cubicBezTo>
                <a:cubicBezTo>
                  <a:pt x="269" y="271"/>
                  <a:pt x="269" y="271"/>
                  <a:pt x="269" y="271"/>
                </a:cubicBezTo>
                <a:cubicBezTo>
                  <a:pt x="269" y="268"/>
                  <a:pt x="266" y="265"/>
                  <a:pt x="263" y="265"/>
                </a:cubicBezTo>
                <a:cubicBezTo>
                  <a:pt x="260" y="265"/>
                  <a:pt x="257" y="268"/>
                  <a:pt x="257" y="271"/>
                </a:cubicBezTo>
                <a:cubicBezTo>
                  <a:pt x="257" y="279"/>
                  <a:pt x="257" y="279"/>
                  <a:pt x="257" y="279"/>
                </a:cubicBezTo>
                <a:cubicBezTo>
                  <a:pt x="200" y="317"/>
                  <a:pt x="200" y="317"/>
                  <a:pt x="200" y="317"/>
                </a:cubicBezTo>
                <a:cubicBezTo>
                  <a:pt x="200" y="313"/>
                  <a:pt x="200" y="313"/>
                  <a:pt x="200" y="313"/>
                </a:cubicBezTo>
                <a:cubicBezTo>
                  <a:pt x="200" y="310"/>
                  <a:pt x="198" y="307"/>
                  <a:pt x="194" y="307"/>
                </a:cubicBezTo>
                <a:cubicBezTo>
                  <a:pt x="191" y="307"/>
                  <a:pt x="188" y="310"/>
                  <a:pt x="188" y="313"/>
                </a:cubicBezTo>
                <a:cubicBezTo>
                  <a:pt x="188" y="322"/>
                  <a:pt x="188" y="322"/>
                  <a:pt x="188" y="322"/>
                </a:cubicBezTo>
                <a:cubicBezTo>
                  <a:pt x="14" y="322"/>
                  <a:pt x="14" y="322"/>
                  <a:pt x="14" y="322"/>
                </a:cubicBezTo>
                <a:cubicBezTo>
                  <a:pt x="14" y="135"/>
                  <a:pt x="14" y="135"/>
                  <a:pt x="14" y="135"/>
                </a:cubicBezTo>
                <a:cubicBezTo>
                  <a:pt x="14" y="131"/>
                  <a:pt x="11" y="129"/>
                  <a:pt x="8" y="129"/>
                </a:cubicBezTo>
                <a:cubicBezTo>
                  <a:pt x="4" y="129"/>
                  <a:pt x="2" y="131"/>
                  <a:pt x="2" y="135"/>
                </a:cubicBezTo>
                <a:cubicBezTo>
                  <a:pt x="2" y="328"/>
                  <a:pt x="2" y="328"/>
                  <a:pt x="2" y="328"/>
                </a:cubicBezTo>
                <a:cubicBezTo>
                  <a:pt x="2" y="330"/>
                  <a:pt x="2" y="331"/>
                  <a:pt x="3" y="332"/>
                </a:cubicBezTo>
                <a:cubicBezTo>
                  <a:pt x="5" y="333"/>
                  <a:pt x="6" y="334"/>
                  <a:pt x="8" y="334"/>
                </a:cubicBezTo>
                <a:cubicBezTo>
                  <a:pt x="194" y="334"/>
                  <a:pt x="194" y="334"/>
                  <a:pt x="194" y="334"/>
                </a:cubicBezTo>
                <a:cubicBezTo>
                  <a:pt x="195" y="334"/>
                  <a:pt x="196" y="334"/>
                  <a:pt x="197" y="333"/>
                </a:cubicBezTo>
                <a:cubicBezTo>
                  <a:pt x="264" y="289"/>
                  <a:pt x="264" y="289"/>
                  <a:pt x="264" y="289"/>
                </a:cubicBezTo>
                <a:cubicBezTo>
                  <a:pt x="326" y="334"/>
                  <a:pt x="326" y="334"/>
                  <a:pt x="326" y="334"/>
                </a:cubicBezTo>
                <a:cubicBezTo>
                  <a:pt x="327" y="334"/>
                  <a:pt x="328" y="335"/>
                  <a:pt x="329" y="335"/>
                </a:cubicBezTo>
                <a:cubicBezTo>
                  <a:pt x="330" y="335"/>
                  <a:pt x="331" y="335"/>
                  <a:pt x="332" y="334"/>
                </a:cubicBezTo>
                <a:cubicBezTo>
                  <a:pt x="334" y="333"/>
                  <a:pt x="335" y="331"/>
                  <a:pt x="335" y="329"/>
                </a:cubicBezTo>
                <a:cubicBezTo>
                  <a:pt x="335" y="61"/>
                  <a:pt x="335" y="61"/>
                  <a:pt x="335" y="61"/>
                </a:cubicBezTo>
                <a:cubicBezTo>
                  <a:pt x="335" y="59"/>
                  <a:pt x="334" y="57"/>
                  <a:pt x="332" y="56"/>
                </a:cubicBezTo>
                <a:close/>
                <a:moveTo>
                  <a:pt x="188" y="291"/>
                </a:moveTo>
                <a:cubicBezTo>
                  <a:pt x="188" y="295"/>
                  <a:pt x="191" y="297"/>
                  <a:pt x="194" y="297"/>
                </a:cubicBezTo>
                <a:cubicBezTo>
                  <a:pt x="198" y="297"/>
                  <a:pt x="200" y="295"/>
                  <a:pt x="200" y="291"/>
                </a:cubicBezTo>
                <a:cubicBezTo>
                  <a:pt x="200" y="271"/>
                  <a:pt x="200" y="271"/>
                  <a:pt x="200" y="271"/>
                </a:cubicBezTo>
                <a:cubicBezTo>
                  <a:pt x="200" y="268"/>
                  <a:pt x="198" y="265"/>
                  <a:pt x="194" y="265"/>
                </a:cubicBezTo>
                <a:cubicBezTo>
                  <a:pt x="191" y="265"/>
                  <a:pt x="188" y="268"/>
                  <a:pt x="188" y="271"/>
                </a:cubicBezTo>
                <a:lnTo>
                  <a:pt x="188" y="291"/>
                </a:lnTo>
                <a:close/>
                <a:moveTo>
                  <a:pt x="257" y="207"/>
                </a:moveTo>
                <a:cubicBezTo>
                  <a:pt x="257" y="210"/>
                  <a:pt x="260" y="213"/>
                  <a:pt x="263" y="213"/>
                </a:cubicBezTo>
                <a:cubicBezTo>
                  <a:pt x="266" y="213"/>
                  <a:pt x="269" y="210"/>
                  <a:pt x="269" y="207"/>
                </a:cubicBezTo>
                <a:cubicBezTo>
                  <a:pt x="269" y="187"/>
                  <a:pt x="269" y="187"/>
                  <a:pt x="269" y="187"/>
                </a:cubicBezTo>
                <a:cubicBezTo>
                  <a:pt x="269" y="184"/>
                  <a:pt x="266" y="181"/>
                  <a:pt x="263" y="181"/>
                </a:cubicBezTo>
                <a:cubicBezTo>
                  <a:pt x="260" y="181"/>
                  <a:pt x="257" y="184"/>
                  <a:pt x="257" y="187"/>
                </a:cubicBezTo>
                <a:lnTo>
                  <a:pt x="257" y="207"/>
                </a:lnTo>
                <a:close/>
                <a:moveTo>
                  <a:pt x="257" y="165"/>
                </a:moveTo>
                <a:cubicBezTo>
                  <a:pt x="257" y="168"/>
                  <a:pt x="260" y="171"/>
                  <a:pt x="263" y="171"/>
                </a:cubicBezTo>
                <a:cubicBezTo>
                  <a:pt x="266" y="171"/>
                  <a:pt x="269" y="168"/>
                  <a:pt x="269" y="165"/>
                </a:cubicBezTo>
                <a:cubicBezTo>
                  <a:pt x="269" y="145"/>
                  <a:pt x="269" y="145"/>
                  <a:pt x="269" y="145"/>
                </a:cubicBezTo>
                <a:cubicBezTo>
                  <a:pt x="269" y="142"/>
                  <a:pt x="266" y="139"/>
                  <a:pt x="263" y="139"/>
                </a:cubicBezTo>
                <a:cubicBezTo>
                  <a:pt x="260" y="139"/>
                  <a:pt x="257" y="142"/>
                  <a:pt x="257" y="145"/>
                </a:cubicBezTo>
                <a:lnTo>
                  <a:pt x="257" y="165"/>
                </a:lnTo>
                <a:close/>
                <a:moveTo>
                  <a:pt x="257" y="249"/>
                </a:moveTo>
                <a:cubicBezTo>
                  <a:pt x="257" y="252"/>
                  <a:pt x="260" y="255"/>
                  <a:pt x="263" y="255"/>
                </a:cubicBezTo>
                <a:cubicBezTo>
                  <a:pt x="266" y="255"/>
                  <a:pt x="269" y="252"/>
                  <a:pt x="269" y="249"/>
                </a:cubicBezTo>
                <a:cubicBezTo>
                  <a:pt x="269" y="229"/>
                  <a:pt x="269" y="229"/>
                  <a:pt x="269" y="229"/>
                </a:cubicBezTo>
                <a:cubicBezTo>
                  <a:pt x="269" y="226"/>
                  <a:pt x="266" y="223"/>
                  <a:pt x="263" y="223"/>
                </a:cubicBezTo>
                <a:cubicBezTo>
                  <a:pt x="260" y="223"/>
                  <a:pt x="257" y="226"/>
                  <a:pt x="257" y="229"/>
                </a:cubicBezTo>
                <a:lnTo>
                  <a:pt x="257" y="249"/>
                </a:lnTo>
                <a:close/>
                <a:moveTo>
                  <a:pt x="188" y="207"/>
                </a:moveTo>
                <a:cubicBezTo>
                  <a:pt x="188" y="211"/>
                  <a:pt x="191" y="213"/>
                  <a:pt x="194" y="213"/>
                </a:cubicBezTo>
                <a:cubicBezTo>
                  <a:pt x="198" y="213"/>
                  <a:pt x="200" y="211"/>
                  <a:pt x="200" y="207"/>
                </a:cubicBezTo>
                <a:cubicBezTo>
                  <a:pt x="200" y="187"/>
                  <a:pt x="200" y="187"/>
                  <a:pt x="200" y="187"/>
                </a:cubicBezTo>
                <a:cubicBezTo>
                  <a:pt x="200" y="184"/>
                  <a:pt x="198" y="181"/>
                  <a:pt x="194" y="181"/>
                </a:cubicBezTo>
                <a:cubicBezTo>
                  <a:pt x="191" y="181"/>
                  <a:pt x="188" y="184"/>
                  <a:pt x="188" y="187"/>
                </a:cubicBezTo>
                <a:lnTo>
                  <a:pt x="188" y="207"/>
                </a:lnTo>
                <a:close/>
                <a:moveTo>
                  <a:pt x="188" y="249"/>
                </a:moveTo>
                <a:cubicBezTo>
                  <a:pt x="188" y="253"/>
                  <a:pt x="191" y="255"/>
                  <a:pt x="194" y="255"/>
                </a:cubicBezTo>
                <a:cubicBezTo>
                  <a:pt x="198" y="255"/>
                  <a:pt x="200" y="253"/>
                  <a:pt x="200" y="249"/>
                </a:cubicBezTo>
                <a:cubicBezTo>
                  <a:pt x="200" y="229"/>
                  <a:pt x="200" y="229"/>
                  <a:pt x="200" y="229"/>
                </a:cubicBezTo>
                <a:cubicBezTo>
                  <a:pt x="200" y="226"/>
                  <a:pt x="198" y="223"/>
                  <a:pt x="194" y="223"/>
                </a:cubicBezTo>
                <a:cubicBezTo>
                  <a:pt x="191" y="223"/>
                  <a:pt x="188" y="226"/>
                  <a:pt x="188" y="229"/>
                </a:cubicBezTo>
                <a:lnTo>
                  <a:pt x="188" y="249"/>
                </a:lnTo>
                <a:close/>
                <a:moveTo>
                  <a:pt x="263" y="87"/>
                </a:moveTo>
                <a:cubicBezTo>
                  <a:pt x="266" y="87"/>
                  <a:pt x="269" y="84"/>
                  <a:pt x="269" y="81"/>
                </a:cubicBezTo>
                <a:cubicBezTo>
                  <a:pt x="269" y="61"/>
                  <a:pt x="269" y="61"/>
                  <a:pt x="269" y="61"/>
                </a:cubicBezTo>
                <a:cubicBezTo>
                  <a:pt x="269" y="58"/>
                  <a:pt x="266" y="55"/>
                  <a:pt x="263" y="55"/>
                </a:cubicBezTo>
                <a:cubicBezTo>
                  <a:pt x="260" y="55"/>
                  <a:pt x="257" y="58"/>
                  <a:pt x="257" y="61"/>
                </a:cubicBezTo>
                <a:cubicBezTo>
                  <a:pt x="257" y="81"/>
                  <a:pt x="257" y="81"/>
                  <a:pt x="257" y="81"/>
                </a:cubicBezTo>
                <a:cubicBezTo>
                  <a:pt x="257" y="84"/>
                  <a:pt x="260" y="87"/>
                  <a:pt x="263" y="87"/>
                </a:cubicBezTo>
                <a:close/>
                <a:moveTo>
                  <a:pt x="257" y="123"/>
                </a:moveTo>
                <a:cubicBezTo>
                  <a:pt x="257" y="126"/>
                  <a:pt x="260" y="129"/>
                  <a:pt x="263" y="129"/>
                </a:cubicBezTo>
                <a:cubicBezTo>
                  <a:pt x="266" y="129"/>
                  <a:pt x="269" y="126"/>
                  <a:pt x="269" y="123"/>
                </a:cubicBezTo>
                <a:cubicBezTo>
                  <a:pt x="269" y="103"/>
                  <a:pt x="269" y="103"/>
                  <a:pt x="269" y="103"/>
                </a:cubicBezTo>
                <a:cubicBezTo>
                  <a:pt x="269" y="100"/>
                  <a:pt x="266" y="97"/>
                  <a:pt x="263" y="97"/>
                </a:cubicBezTo>
                <a:cubicBezTo>
                  <a:pt x="260" y="97"/>
                  <a:pt x="257" y="100"/>
                  <a:pt x="257" y="103"/>
                </a:cubicBezTo>
                <a:lnTo>
                  <a:pt x="257" y="123"/>
                </a:lnTo>
                <a:close/>
                <a:moveTo>
                  <a:pt x="101" y="67"/>
                </a:moveTo>
                <a:cubicBezTo>
                  <a:pt x="101" y="48"/>
                  <a:pt x="86" y="33"/>
                  <a:pt x="68" y="33"/>
                </a:cubicBezTo>
                <a:cubicBezTo>
                  <a:pt x="49" y="33"/>
                  <a:pt x="34" y="48"/>
                  <a:pt x="34" y="67"/>
                </a:cubicBezTo>
                <a:cubicBezTo>
                  <a:pt x="34" y="85"/>
                  <a:pt x="49" y="100"/>
                  <a:pt x="68" y="100"/>
                </a:cubicBezTo>
                <a:cubicBezTo>
                  <a:pt x="86" y="100"/>
                  <a:pt x="101" y="85"/>
                  <a:pt x="101" y="67"/>
                </a:cubicBezTo>
                <a:close/>
                <a:moveTo>
                  <a:pt x="46" y="67"/>
                </a:moveTo>
                <a:cubicBezTo>
                  <a:pt x="46" y="55"/>
                  <a:pt x="56" y="45"/>
                  <a:pt x="68" y="45"/>
                </a:cubicBezTo>
                <a:cubicBezTo>
                  <a:pt x="80" y="45"/>
                  <a:pt x="89" y="55"/>
                  <a:pt x="89" y="67"/>
                </a:cubicBezTo>
                <a:cubicBezTo>
                  <a:pt x="89" y="79"/>
                  <a:pt x="80" y="88"/>
                  <a:pt x="68" y="88"/>
                </a:cubicBezTo>
                <a:cubicBezTo>
                  <a:pt x="56" y="88"/>
                  <a:pt x="46" y="79"/>
                  <a:pt x="46" y="67"/>
                </a:cubicBezTo>
                <a:close/>
                <a:moveTo>
                  <a:pt x="67" y="188"/>
                </a:moveTo>
                <a:cubicBezTo>
                  <a:pt x="67" y="188"/>
                  <a:pt x="67" y="188"/>
                  <a:pt x="67" y="188"/>
                </a:cubicBezTo>
                <a:cubicBezTo>
                  <a:pt x="69" y="188"/>
                  <a:pt x="70" y="187"/>
                  <a:pt x="71" y="186"/>
                </a:cubicBezTo>
                <a:cubicBezTo>
                  <a:pt x="72" y="186"/>
                  <a:pt x="119" y="140"/>
                  <a:pt x="134" y="83"/>
                </a:cubicBezTo>
                <a:cubicBezTo>
                  <a:pt x="135" y="78"/>
                  <a:pt x="135" y="73"/>
                  <a:pt x="135" y="68"/>
                </a:cubicBezTo>
                <a:cubicBezTo>
                  <a:pt x="135" y="30"/>
                  <a:pt x="105" y="0"/>
                  <a:pt x="68" y="0"/>
                </a:cubicBezTo>
                <a:cubicBezTo>
                  <a:pt x="30" y="0"/>
                  <a:pt x="0" y="30"/>
                  <a:pt x="0" y="68"/>
                </a:cubicBezTo>
                <a:cubicBezTo>
                  <a:pt x="0" y="72"/>
                  <a:pt x="0" y="75"/>
                  <a:pt x="1" y="82"/>
                </a:cubicBezTo>
                <a:cubicBezTo>
                  <a:pt x="2" y="83"/>
                  <a:pt x="2" y="83"/>
                  <a:pt x="2" y="83"/>
                </a:cubicBezTo>
                <a:cubicBezTo>
                  <a:pt x="2" y="83"/>
                  <a:pt x="17" y="138"/>
                  <a:pt x="63" y="186"/>
                </a:cubicBezTo>
                <a:cubicBezTo>
                  <a:pt x="64" y="187"/>
                  <a:pt x="66" y="188"/>
                  <a:pt x="67" y="188"/>
                </a:cubicBezTo>
                <a:close/>
                <a:moveTo>
                  <a:pt x="16" y="88"/>
                </a:moveTo>
                <a:cubicBezTo>
                  <a:pt x="14" y="83"/>
                  <a:pt x="13" y="80"/>
                  <a:pt x="13" y="80"/>
                </a:cubicBezTo>
                <a:cubicBezTo>
                  <a:pt x="12" y="73"/>
                  <a:pt x="12" y="72"/>
                  <a:pt x="12" y="68"/>
                </a:cubicBezTo>
                <a:cubicBezTo>
                  <a:pt x="12" y="37"/>
                  <a:pt x="37" y="12"/>
                  <a:pt x="68" y="12"/>
                </a:cubicBezTo>
                <a:cubicBezTo>
                  <a:pt x="98" y="12"/>
                  <a:pt x="123" y="37"/>
                  <a:pt x="123" y="68"/>
                </a:cubicBezTo>
                <a:cubicBezTo>
                  <a:pt x="123" y="72"/>
                  <a:pt x="123" y="76"/>
                  <a:pt x="122" y="80"/>
                </a:cubicBezTo>
                <a:cubicBezTo>
                  <a:pt x="116" y="106"/>
                  <a:pt x="101" y="131"/>
                  <a:pt x="88" y="149"/>
                </a:cubicBezTo>
                <a:cubicBezTo>
                  <a:pt x="81" y="158"/>
                  <a:pt x="75" y="165"/>
                  <a:pt x="70" y="170"/>
                </a:cubicBezTo>
                <a:cubicBezTo>
                  <a:pt x="69" y="171"/>
                  <a:pt x="68" y="172"/>
                  <a:pt x="67" y="173"/>
                </a:cubicBezTo>
                <a:cubicBezTo>
                  <a:pt x="48" y="152"/>
                  <a:pt x="35" y="129"/>
                  <a:pt x="26" y="111"/>
                </a:cubicBezTo>
                <a:cubicBezTo>
                  <a:pt x="21" y="102"/>
                  <a:pt x="18" y="94"/>
                  <a:pt x="16" y="88"/>
                </a:cubicBezTo>
                <a:close/>
              </a:path>
            </a:pathLst>
          </a:custGeom>
          <a:solidFill>
            <a:srgbClr val="1451B5"/>
          </a:solidFill>
          <a:ln w="9525">
            <a:solidFill>
              <a:srgbClr val="1451B5"/>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127">
            <a:extLst>
              <a:ext uri="{FF2B5EF4-FFF2-40B4-BE49-F238E27FC236}">
                <a16:creationId xmlns:a16="http://schemas.microsoft.com/office/drawing/2014/main" id="{74B019A8-44CB-1284-DAEA-5BE1262596B4}"/>
              </a:ext>
            </a:extLst>
          </p:cNvPr>
          <p:cNvSpPr>
            <a:spLocks noEditPoints="1"/>
          </p:cNvSpPr>
          <p:nvPr/>
        </p:nvSpPr>
        <p:spPr bwMode="auto">
          <a:xfrm>
            <a:off x="9753588" y="4198459"/>
            <a:ext cx="333074" cy="325811"/>
          </a:xfrm>
          <a:custGeom>
            <a:avLst/>
            <a:gdLst>
              <a:gd name="T0" fmla="*/ 87 w 344"/>
              <a:gd name="T1" fmla="*/ 337 h 337"/>
              <a:gd name="T2" fmla="*/ 339 w 344"/>
              <a:gd name="T3" fmla="*/ 325 h 337"/>
              <a:gd name="T4" fmla="*/ 343 w 344"/>
              <a:gd name="T5" fmla="*/ 157 h 337"/>
              <a:gd name="T6" fmla="*/ 240 w 344"/>
              <a:gd name="T7" fmla="*/ 89 h 337"/>
              <a:gd name="T8" fmla="*/ 168 w 344"/>
              <a:gd name="T9" fmla="*/ 2 h 337"/>
              <a:gd name="T10" fmla="*/ 45 w 344"/>
              <a:gd name="T11" fmla="*/ 90 h 337"/>
              <a:gd name="T12" fmla="*/ 7 w 344"/>
              <a:gd name="T13" fmla="*/ 159 h 337"/>
              <a:gd name="T14" fmla="*/ 0 w 344"/>
              <a:gd name="T15" fmla="*/ 331 h 337"/>
              <a:gd name="T16" fmla="*/ 71 w 344"/>
              <a:gd name="T17" fmla="*/ 325 h 337"/>
              <a:gd name="T18" fmla="*/ 104 w 344"/>
              <a:gd name="T19" fmla="*/ 303 h 337"/>
              <a:gd name="T20" fmla="*/ 251 w 344"/>
              <a:gd name="T21" fmla="*/ 315 h 337"/>
              <a:gd name="T22" fmla="*/ 240 w 344"/>
              <a:gd name="T23" fmla="*/ 159 h 337"/>
              <a:gd name="T24" fmla="*/ 269 w 344"/>
              <a:gd name="T25" fmla="*/ 331 h 337"/>
              <a:gd name="T26" fmla="*/ 339 w 344"/>
              <a:gd name="T27" fmla="*/ 325 h 337"/>
              <a:gd name="T28" fmla="*/ 104 w 344"/>
              <a:gd name="T29" fmla="*/ 102 h 337"/>
              <a:gd name="T30" fmla="*/ 150 w 344"/>
              <a:gd name="T31" fmla="*/ 263 h 337"/>
              <a:gd name="T32" fmla="*/ 195 w 344"/>
              <a:gd name="T33" fmla="*/ 303 h 337"/>
              <a:gd name="T34" fmla="*/ 228 w 344"/>
              <a:gd name="T35" fmla="*/ 303 h 337"/>
              <a:gd name="T36" fmla="*/ 164 w 344"/>
              <a:gd name="T37" fmla="*/ 237 h 337"/>
              <a:gd name="T38" fmla="*/ 116 w 344"/>
              <a:gd name="T39" fmla="*/ 67 h 337"/>
              <a:gd name="T40" fmla="*/ 240 w 344"/>
              <a:gd name="T41" fmla="*/ 147 h 337"/>
              <a:gd name="T42" fmla="*/ 240 w 344"/>
              <a:gd name="T43" fmla="*/ 147 h 337"/>
              <a:gd name="T44" fmla="*/ 173 w 344"/>
              <a:gd name="T45" fmla="*/ 38 h 337"/>
              <a:gd name="T46" fmla="*/ 173 w 344"/>
              <a:gd name="T47" fmla="*/ 65 h 337"/>
              <a:gd name="T48" fmla="*/ 44 w 344"/>
              <a:gd name="T49" fmla="*/ 177 h 337"/>
              <a:gd name="T50" fmla="*/ 49 w 344"/>
              <a:gd name="T51" fmla="*/ 189 h 337"/>
              <a:gd name="T52" fmla="*/ 39 w 344"/>
              <a:gd name="T53" fmla="*/ 227 h 337"/>
              <a:gd name="T54" fmla="*/ 50 w 344"/>
              <a:gd name="T55" fmla="*/ 177 h 337"/>
              <a:gd name="T56" fmla="*/ 86 w 344"/>
              <a:gd name="T57" fmla="*/ 227 h 337"/>
              <a:gd name="T58" fmla="*/ 80 w 344"/>
              <a:gd name="T59" fmla="*/ 177 h 337"/>
              <a:gd name="T60" fmla="*/ 85 w 344"/>
              <a:gd name="T61" fmla="*/ 189 h 337"/>
              <a:gd name="T62" fmla="*/ 33 w 344"/>
              <a:gd name="T63" fmla="*/ 288 h 337"/>
              <a:gd name="T64" fmla="*/ 60 w 344"/>
              <a:gd name="T65" fmla="*/ 254 h 337"/>
              <a:gd name="T66" fmla="*/ 44 w 344"/>
              <a:gd name="T67" fmla="*/ 256 h 337"/>
              <a:gd name="T68" fmla="*/ 75 w 344"/>
              <a:gd name="T69" fmla="*/ 294 h 337"/>
              <a:gd name="T70" fmla="*/ 86 w 344"/>
              <a:gd name="T71" fmla="*/ 244 h 337"/>
              <a:gd name="T72" fmla="*/ 84 w 344"/>
              <a:gd name="T73" fmla="*/ 256 h 337"/>
              <a:gd name="T74" fmla="*/ 75 w 344"/>
              <a:gd name="T75" fmla="*/ 294 h 337"/>
              <a:gd name="T76" fmla="*/ 263 w 344"/>
              <a:gd name="T77" fmla="*/ 227 h 337"/>
              <a:gd name="T78" fmla="*/ 256 w 344"/>
              <a:gd name="T79" fmla="*/ 177 h 337"/>
              <a:gd name="T80" fmla="*/ 261 w 344"/>
              <a:gd name="T81" fmla="*/ 189 h 337"/>
              <a:gd name="T82" fmla="*/ 280 w 344"/>
              <a:gd name="T83" fmla="*/ 221 h 337"/>
              <a:gd name="T84" fmla="*/ 307 w 344"/>
              <a:gd name="T85" fmla="*/ 188 h 337"/>
              <a:gd name="T86" fmla="*/ 290 w 344"/>
              <a:gd name="T87" fmla="*/ 190 h 337"/>
              <a:gd name="T88" fmla="*/ 286 w 344"/>
              <a:gd name="T89" fmla="*/ 215 h 337"/>
              <a:gd name="T90" fmla="*/ 273 w 344"/>
              <a:gd name="T91" fmla="*/ 254 h 337"/>
              <a:gd name="T92" fmla="*/ 257 w 344"/>
              <a:gd name="T93" fmla="*/ 256 h 337"/>
              <a:gd name="T94" fmla="*/ 246 w 344"/>
              <a:gd name="T95" fmla="*/ 288 h 337"/>
              <a:gd name="T96" fmla="*/ 288 w 344"/>
              <a:gd name="T97" fmla="*/ 294 h 337"/>
              <a:gd name="T98" fmla="*/ 299 w 344"/>
              <a:gd name="T99" fmla="*/ 244 h 337"/>
              <a:gd name="T100" fmla="*/ 297 w 344"/>
              <a:gd name="T101" fmla="*/ 256 h 337"/>
              <a:gd name="T102" fmla="*/ 157 w 344"/>
              <a:gd name="T103" fmla="*/ 144 h 337"/>
              <a:gd name="T104" fmla="*/ 184 w 344"/>
              <a:gd name="T105" fmla="*/ 110 h 337"/>
              <a:gd name="T106" fmla="*/ 168 w 344"/>
              <a:gd name="T107" fmla="*/ 112 h 337"/>
              <a:gd name="T108" fmla="*/ 163 w 344"/>
              <a:gd name="T109" fmla="*/ 138 h 337"/>
              <a:gd name="T110" fmla="*/ 168 w 344"/>
              <a:gd name="T111" fmla="*/ 178 h 337"/>
              <a:gd name="T112" fmla="*/ 164 w 344"/>
              <a:gd name="T113" fmla="*/ 204 h 337"/>
              <a:gd name="T114" fmla="*/ 185 w 344"/>
              <a:gd name="T115" fmla="*/ 20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337">
                <a:moveTo>
                  <a:pt x="258" y="325"/>
                </a:moveTo>
                <a:cubicBezTo>
                  <a:pt x="87" y="325"/>
                  <a:pt x="87" y="325"/>
                  <a:pt x="87" y="325"/>
                </a:cubicBezTo>
                <a:cubicBezTo>
                  <a:pt x="84" y="325"/>
                  <a:pt x="81" y="328"/>
                  <a:pt x="81" y="331"/>
                </a:cubicBezTo>
                <a:cubicBezTo>
                  <a:pt x="81" y="335"/>
                  <a:pt x="84" y="337"/>
                  <a:pt x="87" y="337"/>
                </a:cubicBezTo>
                <a:cubicBezTo>
                  <a:pt x="258" y="337"/>
                  <a:pt x="258" y="337"/>
                  <a:pt x="258" y="337"/>
                </a:cubicBezTo>
                <a:cubicBezTo>
                  <a:pt x="262" y="337"/>
                  <a:pt x="264" y="335"/>
                  <a:pt x="264" y="331"/>
                </a:cubicBezTo>
                <a:cubicBezTo>
                  <a:pt x="264" y="328"/>
                  <a:pt x="262" y="325"/>
                  <a:pt x="258" y="325"/>
                </a:cubicBezTo>
                <a:close/>
                <a:moveTo>
                  <a:pt x="339" y="325"/>
                </a:moveTo>
                <a:cubicBezTo>
                  <a:pt x="328" y="325"/>
                  <a:pt x="328" y="325"/>
                  <a:pt x="328" y="325"/>
                </a:cubicBezTo>
                <a:cubicBezTo>
                  <a:pt x="328" y="159"/>
                  <a:pt x="328" y="159"/>
                  <a:pt x="328" y="159"/>
                </a:cubicBezTo>
                <a:cubicBezTo>
                  <a:pt x="338" y="159"/>
                  <a:pt x="338" y="159"/>
                  <a:pt x="338" y="159"/>
                </a:cubicBezTo>
                <a:cubicBezTo>
                  <a:pt x="340" y="159"/>
                  <a:pt x="342" y="158"/>
                  <a:pt x="343" y="157"/>
                </a:cubicBezTo>
                <a:cubicBezTo>
                  <a:pt x="344" y="155"/>
                  <a:pt x="344" y="153"/>
                  <a:pt x="343" y="151"/>
                </a:cubicBezTo>
                <a:cubicBezTo>
                  <a:pt x="316" y="92"/>
                  <a:pt x="316" y="92"/>
                  <a:pt x="316" y="92"/>
                </a:cubicBezTo>
                <a:cubicBezTo>
                  <a:pt x="315" y="90"/>
                  <a:pt x="313" y="89"/>
                  <a:pt x="311" y="89"/>
                </a:cubicBezTo>
                <a:cubicBezTo>
                  <a:pt x="240" y="89"/>
                  <a:pt x="240" y="89"/>
                  <a:pt x="240" y="89"/>
                </a:cubicBezTo>
                <a:cubicBezTo>
                  <a:pt x="240" y="63"/>
                  <a:pt x="240" y="63"/>
                  <a:pt x="240" y="63"/>
                </a:cubicBezTo>
                <a:cubicBezTo>
                  <a:pt x="240" y="62"/>
                  <a:pt x="239" y="60"/>
                  <a:pt x="238" y="59"/>
                </a:cubicBezTo>
                <a:cubicBezTo>
                  <a:pt x="176" y="2"/>
                  <a:pt x="176" y="2"/>
                  <a:pt x="176" y="2"/>
                </a:cubicBezTo>
                <a:cubicBezTo>
                  <a:pt x="173" y="0"/>
                  <a:pt x="170" y="0"/>
                  <a:pt x="168" y="2"/>
                </a:cubicBezTo>
                <a:cubicBezTo>
                  <a:pt x="106" y="60"/>
                  <a:pt x="106" y="60"/>
                  <a:pt x="106" y="60"/>
                </a:cubicBezTo>
                <a:cubicBezTo>
                  <a:pt x="105" y="61"/>
                  <a:pt x="104" y="62"/>
                  <a:pt x="104" y="64"/>
                </a:cubicBezTo>
                <a:cubicBezTo>
                  <a:pt x="104" y="90"/>
                  <a:pt x="104" y="90"/>
                  <a:pt x="104" y="90"/>
                </a:cubicBezTo>
                <a:cubicBezTo>
                  <a:pt x="45" y="90"/>
                  <a:pt x="45" y="90"/>
                  <a:pt x="45" y="90"/>
                </a:cubicBezTo>
                <a:cubicBezTo>
                  <a:pt x="43" y="90"/>
                  <a:pt x="41" y="91"/>
                  <a:pt x="40" y="93"/>
                </a:cubicBezTo>
                <a:cubicBezTo>
                  <a:pt x="2" y="150"/>
                  <a:pt x="2" y="150"/>
                  <a:pt x="2" y="150"/>
                </a:cubicBezTo>
                <a:cubicBezTo>
                  <a:pt x="1" y="152"/>
                  <a:pt x="1" y="154"/>
                  <a:pt x="2" y="156"/>
                </a:cubicBezTo>
                <a:cubicBezTo>
                  <a:pt x="3" y="158"/>
                  <a:pt x="5" y="159"/>
                  <a:pt x="7" y="159"/>
                </a:cubicBezTo>
                <a:cubicBezTo>
                  <a:pt x="17" y="159"/>
                  <a:pt x="17" y="159"/>
                  <a:pt x="17" y="159"/>
                </a:cubicBezTo>
                <a:cubicBezTo>
                  <a:pt x="17" y="325"/>
                  <a:pt x="17" y="325"/>
                  <a:pt x="17" y="325"/>
                </a:cubicBezTo>
                <a:cubicBezTo>
                  <a:pt x="6" y="325"/>
                  <a:pt x="6" y="325"/>
                  <a:pt x="6" y="325"/>
                </a:cubicBezTo>
                <a:cubicBezTo>
                  <a:pt x="3" y="325"/>
                  <a:pt x="0" y="328"/>
                  <a:pt x="0" y="331"/>
                </a:cubicBezTo>
                <a:cubicBezTo>
                  <a:pt x="0" y="335"/>
                  <a:pt x="3" y="337"/>
                  <a:pt x="6" y="337"/>
                </a:cubicBezTo>
                <a:cubicBezTo>
                  <a:pt x="71" y="337"/>
                  <a:pt x="71" y="337"/>
                  <a:pt x="71" y="337"/>
                </a:cubicBezTo>
                <a:cubicBezTo>
                  <a:pt x="75" y="337"/>
                  <a:pt x="78" y="335"/>
                  <a:pt x="78" y="331"/>
                </a:cubicBezTo>
                <a:cubicBezTo>
                  <a:pt x="78" y="328"/>
                  <a:pt x="75" y="325"/>
                  <a:pt x="71" y="325"/>
                </a:cubicBezTo>
                <a:cubicBezTo>
                  <a:pt x="29" y="325"/>
                  <a:pt x="29" y="325"/>
                  <a:pt x="29" y="325"/>
                </a:cubicBezTo>
                <a:cubicBezTo>
                  <a:pt x="29" y="159"/>
                  <a:pt x="29" y="159"/>
                  <a:pt x="29" y="159"/>
                </a:cubicBezTo>
                <a:cubicBezTo>
                  <a:pt x="104" y="159"/>
                  <a:pt x="104" y="159"/>
                  <a:pt x="104" y="159"/>
                </a:cubicBezTo>
                <a:cubicBezTo>
                  <a:pt x="104" y="303"/>
                  <a:pt x="104" y="303"/>
                  <a:pt x="104" y="303"/>
                </a:cubicBezTo>
                <a:cubicBezTo>
                  <a:pt x="95" y="303"/>
                  <a:pt x="95" y="303"/>
                  <a:pt x="95" y="303"/>
                </a:cubicBezTo>
                <a:cubicBezTo>
                  <a:pt x="92" y="303"/>
                  <a:pt x="89" y="306"/>
                  <a:pt x="89" y="309"/>
                </a:cubicBezTo>
                <a:cubicBezTo>
                  <a:pt x="89" y="312"/>
                  <a:pt x="92" y="315"/>
                  <a:pt x="95" y="315"/>
                </a:cubicBezTo>
                <a:cubicBezTo>
                  <a:pt x="251" y="315"/>
                  <a:pt x="251" y="315"/>
                  <a:pt x="251" y="315"/>
                </a:cubicBezTo>
                <a:cubicBezTo>
                  <a:pt x="254" y="315"/>
                  <a:pt x="257" y="312"/>
                  <a:pt x="257" y="309"/>
                </a:cubicBezTo>
                <a:cubicBezTo>
                  <a:pt x="257" y="306"/>
                  <a:pt x="254" y="303"/>
                  <a:pt x="251" y="303"/>
                </a:cubicBezTo>
                <a:cubicBezTo>
                  <a:pt x="240" y="303"/>
                  <a:pt x="240" y="303"/>
                  <a:pt x="240" y="303"/>
                </a:cubicBezTo>
                <a:cubicBezTo>
                  <a:pt x="240" y="159"/>
                  <a:pt x="240" y="159"/>
                  <a:pt x="240" y="159"/>
                </a:cubicBezTo>
                <a:cubicBezTo>
                  <a:pt x="316" y="159"/>
                  <a:pt x="316" y="159"/>
                  <a:pt x="316" y="159"/>
                </a:cubicBezTo>
                <a:cubicBezTo>
                  <a:pt x="316" y="325"/>
                  <a:pt x="316" y="325"/>
                  <a:pt x="316" y="325"/>
                </a:cubicBezTo>
                <a:cubicBezTo>
                  <a:pt x="274" y="325"/>
                  <a:pt x="274" y="325"/>
                  <a:pt x="274" y="325"/>
                </a:cubicBezTo>
                <a:cubicBezTo>
                  <a:pt x="271" y="325"/>
                  <a:pt x="269" y="328"/>
                  <a:pt x="269" y="331"/>
                </a:cubicBezTo>
                <a:cubicBezTo>
                  <a:pt x="269" y="335"/>
                  <a:pt x="271" y="337"/>
                  <a:pt x="274" y="337"/>
                </a:cubicBezTo>
                <a:cubicBezTo>
                  <a:pt x="339" y="337"/>
                  <a:pt x="339" y="337"/>
                  <a:pt x="339" y="337"/>
                </a:cubicBezTo>
                <a:cubicBezTo>
                  <a:pt x="342" y="337"/>
                  <a:pt x="344" y="335"/>
                  <a:pt x="344" y="331"/>
                </a:cubicBezTo>
                <a:cubicBezTo>
                  <a:pt x="344" y="328"/>
                  <a:pt x="342" y="325"/>
                  <a:pt x="339" y="325"/>
                </a:cubicBezTo>
                <a:close/>
                <a:moveTo>
                  <a:pt x="104" y="147"/>
                </a:moveTo>
                <a:cubicBezTo>
                  <a:pt x="18" y="147"/>
                  <a:pt x="18" y="147"/>
                  <a:pt x="18" y="147"/>
                </a:cubicBezTo>
                <a:cubicBezTo>
                  <a:pt x="48" y="102"/>
                  <a:pt x="48" y="102"/>
                  <a:pt x="48" y="102"/>
                </a:cubicBezTo>
                <a:cubicBezTo>
                  <a:pt x="104" y="102"/>
                  <a:pt x="104" y="102"/>
                  <a:pt x="104" y="102"/>
                </a:cubicBezTo>
                <a:lnTo>
                  <a:pt x="104" y="147"/>
                </a:lnTo>
                <a:close/>
                <a:moveTo>
                  <a:pt x="195" y="303"/>
                </a:moveTo>
                <a:cubicBezTo>
                  <a:pt x="150" y="303"/>
                  <a:pt x="150" y="303"/>
                  <a:pt x="150" y="303"/>
                </a:cubicBezTo>
                <a:cubicBezTo>
                  <a:pt x="150" y="263"/>
                  <a:pt x="150" y="263"/>
                  <a:pt x="150" y="263"/>
                </a:cubicBezTo>
                <a:cubicBezTo>
                  <a:pt x="150" y="255"/>
                  <a:pt x="157" y="249"/>
                  <a:pt x="164" y="249"/>
                </a:cubicBezTo>
                <a:cubicBezTo>
                  <a:pt x="181" y="249"/>
                  <a:pt x="181" y="249"/>
                  <a:pt x="181" y="249"/>
                </a:cubicBezTo>
                <a:cubicBezTo>
                  <a:pt x="189" y="249"/>
                  <a:pt x="195" y="255"/>
                  <a:pt x="195" y="263"/>
                </a:cubicBezTo>
                <a:lnTo>
                  <a:pt x="195" y="303"/>
                </a:lnTo>
                <a:close/>
                <a:moveTo>
                  <a:pt x="228" y="95"/>
                </a:moveTo>
                <a:cubicBezTo>
                  <a:pt x="228" y="95"/>
                  <a:pt x="228" y="95"/>
                  <a:pt x="228" y="95"/>
                </a:cubicBezTo>
                <a:cubicBezTo>
                  <a:pt x="228" y="95"/>
                  <a:pt x="228" y="95"/>
                  <a:pt x="228" y="95"/>
                </a:cubicBezTo>
                <a:cubicBezTo>
                  <a:pt x="228" y="303"/>
                  <a:pt x="228" y="303"/>
                  <a:pt x="228" y="303"/>
                </a:cubicBezTo>
                <a:cubicBezTo>
                  <a:pt x="207" y="303"/>
                  <a:pt x="207" y="303"/>
                  <a:pt x="207" y="303"/>
                </a:cubicBezTo>
                <a:cubicBezTo>
                  <a:pt x="207" y="263"/>
                  <a:pt x="207" y="263"/>
                  <a:pt x="207" y="263"/>
                </a:cubicBezTo>
                <a:cubicBezTo>
                  <a:pt x="207" y="248"/>
                  <a:pt x="196" y="237"/>
                  <a:pt x="181" y="237"/>
                </a:cubicBezTo>
                <a:cubicBezTo>
                  <a:pt x="164" y="237"/>
                  <a:pt x="164" y="237"/>
                  <a:pt x="164" y="237"/>
                </a:cubicBezTo>
                <a:cubicBezTo>
                  <a:pt x="150" y="237"/>
                  <a:pt x="138" y="248"/>
                  <a:pt x="138" y="263"/>
                </a:cubicBezTo>
                <a:cubicBezTo>
                  <a:pt x="138" y="303"/>
                  <a:pt x="138" y="303"/>
                  <a:pt x="138" y="303"/>
                </a:cubicBezTo>
                <a:cubicBezTo>
                  <a:pt x="116" y="303"/>
                  <a:pt x="116" y="303"/>
                  <a:pt x="116" y="303"/>
                </a:cubicBezTo>
                <a:cubicBezTo>
                  <a:pt x="116" y="67"/>
                  <a:pt x="116" y="67"/>
                  <a:pt x="116" y="67"/>
                </a:cubicBezTo>
                <a:cubicBezTo>
                  <a:pt x="172" y="15"/>
                  <a:pt x="172" y="15"/>
                  <a:pt x="172" y="15"/>
                </a:cubicBezTo>
                <a:cubicBezTo>
                  <a:pt x="228" y="66"/>
                  <a:pt x="228" y="66"/>
                  <a:pt x="228" y="66"/>
                </a:cubicBezTo>
                <a:lnTo>
                  <a:pt x="228" y="95"/>
                </a:lnTo>
                <a:close/>
                <a:moveTo>
                  <a:pt x="240" y="147"/>
                </a:moveTo>
                <a:cubicBezTo>
                  <a:pt x="240" y="101"/>
                  <a:pt x="240" y="101"/>
                  <a:pt x="240" y="101"/>
                </a:cubicBezTo>
                <a:cubicBezTo>
                  <a:pt x="307" y="101"/>
                  <a:pt x="307" y="101"/>
                  <a:pt x="307" y="101"/>
                </a:cubicBezTo>
                <a:cubicBezTo>
                  <a:pt x="328" y="147"/>
                  <a:pt x="328" y="147"/>
                  <a:pt x="328" y="147"/>
                </a:cubicBezTo>
                <a:lnTo>
                  <a:pt x="240" y="147"/>
                </a:lnTo>
                <a:close/>
                <a:moveTo>
                  <a:pt x="153" y="58"/>
                </a:moveTo>
                <a:cubicBezTo>
                  <a:pt x="153" y="68"/>
                  <a:pt x="162" y="77"/>
                  <a:pt x="173" y="77"/>
                </a:cubicBezTo>
                <a:cubicBezTo>
                  <a:pt x="183" y="77"/>
                  <a:pt x="192" y="68"/>
                  <a:pt x="192" y="58"/>
                </a:cubicBezTo>
                <a:cubicBezTo>
                  <a:pt x="192" y="47"/>
                  <a:pt x="183" y="38"/>
                  <a:pt x="173" y="38"/>
                </a:cubicBezTo>
                <a:cubicBezTo>
                  <a:pt x="162" y="38"/>
                  <a:pt x="153" y="47"/>
                  <a:pt x="153" y="58"/>
                </a:cubicBezTo>
                <a:close/>
                <a:moveTo>
                  <a:pt x="173" y="50"/>
                </a:moveTo>
                <a:cubicBezTo>
                  <a:pt x="177" y="50"/>
                  <a:pt x="180" y="54"/>
                  <a:pt x="180" y="58"/>
                </a:cubicBezTo>
                <a:cubicBezTo>
                  <a:pt x="180" y="61"/>
                  <a:pt x="177" y="65"/>
                  <a:pt x="173" y="65"/>
                </a:cubicBezTo>
                <a:cubicBezTo>
                  <a:pt x="168" y="65"/>
                  <a:pt x="165" y="61"/>
                  <a:pt x="165" y="58"/>
                </a:cubicBezTo>
                <a:cubicBezTo>
                  <a:pt x="165" y="54"/>
                  <a:pt x="168" y="50"/>
                  <a:pt x="173" y="50"/>
                </a:cubicBezTo>
                <a:close/>
                <a:moveTo>
                  <a:pt x="50" y="177"/>
                </a:moveTo>
                <a:cubicBezTo>
                  <a:pt x="44" y="177"/>
                  <a:pt x="44" y="177"/>
                  <a:pt x="44" y="177"/>
                </a:cubicBezTo>
                <a:cubicBezTo>
                  <a:pt x="41" y="177"/>
                  <a:pt x="38" y="180"/>
                  <a:pt x="38" y="183"/>
                </a:cubicBezTo>
                <a:cubicBezTo>
                  <a:pt x="38" y="186"/>
                  <a:pt x="41" y="189"/>
                  <a:pt x="44" y="189"/>
                </a:cubicBezTo>
                <a:cubicBezTo>
                  <a:pt x="44" y="189"/>
                  <a:pt x="44" y="189"/>
                  <a:pt x="44" y="189"/>
                </a:cubicBezTo>
                <a:cubicBezTo>
                  <a:pt x="49" y="189"/>
                  <a:pt x="49" y="189"/>
                  <a:pt x="49" y="189"/>
                </a:cubicBezTo>
                <a:cubicBezTo>
                  <a:pt x="48" y="215"/>
                  <a:pt x="48" y="215"/>
                  <a:pt x="48" y="215"/>
                </a:cubicBezTo>
                <a:cubicBezTo>
                  <a:pt x="39" y="215"/>
                  <a:pt x="39" y="215"/>
                  <a:pt x="39" y="215"/>
                </a:cubicBezTo>
                <a:cubicBezTo>
                  <a:pt x="36" y="215"/>
                  <a:pt x="33" y="217"/>
                  <a:pt x="33" y="221"/>
                </a:cubicBezTo>
                <a:cubicBezTo>
                  <a:pt x="33" y="224"/>
                  <a:pt x="36" y="227"/>
                  <a:pt x="39" y="227"/>
                </a:cubicBezTo>
                <a:cubicBezTo>
                  <a:pt x="50" y="227"/>
                  <a:pt x="50" y="227"/>
                  <a:pt x="50" y="227"/>
                </a:cubicBezTo>
                <a:cubicBezTo>
                  <a:pt x="56" y="227"/>
                  <a:pt x="60" y="222"/>
                  <a:pt x="60" y="217"/>
                </a:cubicBezTo>
                <a:cubicBezTo>
                  <a:pt x="61" y="187"/>
                  <a:pt x="61" y="187"/>
                  <a:pt x="61" y="187"/>
                </a:cubicBezTo>
                <a:cubicBezTo>
                  <a:pt x="60" y="182"/>
                  <a:pt x="56" y="177"/>
                  <a:pt x="50" y="177"/>
                </a:cubicBezTo>
                <a:close/>
                <a:moveTo>
                  <a:pt x="76" y="215"/>
                </a:moveTo>
                <a:cubicBezTo>
                  <a:pt x="72" y="215"/>
                  <a:pt x="70" y="217"/>
                  <a:pt x="70" y="221"/>
                </a:cubicBezTo>
                <a:cubicBezTo>
                  <a:pt x="70" y="224"/>
                  <a:pt x="72" y="227"/>
                  <a:pt x="76" y="227"/>
                </a:cubicBezTo>
                <a:cubicBezTo>
                  <a:pt x="86" y="227"/>
                  <a:pt x="86" y="227"/>
                  <a:pt x="86" y="227"/>
                </a:cubicBezTo>
                <a:cubicBezTo>
                  <a:pt x="92" y="227"/>
                  <a:pt x="96" y="222"/>
                  <a:pt x="96" y="217"/>
                </a:cubicBezTo>
                <a:cubicBezTo>
                  <a:pt x="96" y="187"/>
                  <a:pt x="96" y="187"/>
                  <a:pt x="96" y="187"/>
                </a:cubicBezTo>
                <a:cubicBezTo>
                  <a:pt x="96" y="182"/>
                  <a:pt x="92" y="177"/>
                  <a:pt x="86" y="177"/>
                </a:cubicBezTo>
                <a:cubicBezTo>
                  <a:pt x="80" y="177"/>
                  <a:pt x="80" y="177"/>
                  <a:pt x="80" y="177"/>
                </a:cubicBezTo>
                <a:cubicBezTo>
                  <a:pt x="77" y="177"/>
                  <a:pt x="74" y="180"/>
                  <a:pt x="74" y="183"/>
                </a:cubicBezTo>
                <a:cubicBezTo>
                  <a:pt x="74" y="186"/>
                  <a:pt x="77" y="189"/>
                  <a:pt x="80" y="189"/>
                </a:cubicBezTo>
                <a:cubicBezTo>
                  <a:pt x="80" y="189"/>
                  <a:pt x="80" y="189"/>
                  <a:pt x="80" y="189"/>
                </a:cubicBezTo>
                <a:cubicBezTo>
                  <a:pt x="85" y="189"/>
                  <a:pt x="85" y="189"/>
                  <a:pt x="85" y="189"/>
                </a:cubicBezTo>
                <a:cubicBezTo>
                  <a:pt x="85" y="215"/>
                  <a:pt x="85" y="215"/>
                  <a:pt x="85" y="215"/>
                </a:cubicBezTo>
                <a:lnTo>
                  <a:pt x="76" y="215"/>
                </a:lnTo>
                <a:close/>
                <a:moveTo>
                  <a:pt x="40" y="282"/>
                </a:moveTo>
                <a:cubicBezTo>
                  <a:pt x="36" y="282"/>
                  <a:pt x="33" y="284"/>
                  <a:pt x="33" y="288"/>
                </a:cubicBezTo>
                <a:cubicBezTo>
                  <a:pt x="33" y="291"/>
                  <a:pt x="36" y="294"/>
                  <a:pt x="40" y="294"/>
                </a:cubicBezTo>
                <a:cubicBezTo>
                  <a:pt x="51" y="294"/>
                  <a:pt x="51" y="294"/>
                  <a:pt x="51" y="294"/>
                </a:cubicBezTo>
                <a:cubicBezTo>
                  <a:pt x="56" y="294"/>
                  <a:pt x="60" y="289"/>
                  <a:pt x="60" y="284"/>
                </a:cubicBezTo>
                <a:cubicBezTo>
                  <a:pt x="60" y="254"/>
                  <a:pt x="60" y="254"/>
                  <a:pt x="60" y="254"/>
                </a:cubicBezTo>
                <a:cubicBezTo>
                  <a:pt x="60" y="249"/>
                  <a:pt x="56" y="244"/>
                  <a:pt x="51" y="244"/>
                </a:cubicBezTo>
                <a:cubicBezTo>
                  <a:pt x="44" y="244"/>
                  <a:pt x="44" y="244"/>
                  <a:pt x="44" y="244"/>
                </a:cubicBezTo>
                <a:cubicBezTo>
                  <a:pt x="41" y="244"/>
                  <a:pt x="38" y="247"/>
                  <a:pt x="38" y="250"/>
                </a:cubicBezTo>
                <a:cubicBezTo>
                  <a:pt x="38" y="253"/>
                  <a:pt x="41" y="256"/>
                  <a:pt x="44" y="256"/>
                </a:cubicBezTo>
                <a:cubicBezTo>
                  <a:pt x="48" y="256"/>
                  <a:pt x="48" y="256"/>
                  <a:pt x="48" y="256"/>
                </a:cubicBezTo>
                <a:cubicBezTo>
                  <a:pt x="48" y="282"/>
                  <a:pt x="48" y="282"/>
                  <a:pt x="48" y="282"/>
                </a:cubicBezTo>
                <a:lnTo>
                  <a:pt x="40" y="282"/>
                </a:lnTo>
                <a:close/>
                <a:moveTo>
                  <a:pt x="75" y="294"/>
                </a:moveTo>
                <a:cubicBezTo>
                  <a:pt x="86" y="294"/>
                  <a:pt x="86" y="294"/>
                  <a:pt x="86" y="294"/>
                </a:cubicBezTo>
                <a:cubicBezTo>
                  <a:pt x="92" y="294"/>
                  <a:pt x="96" y="289"/>
                  <a:pt x="96" y="284"/>
                </a:cubicBezTo>
                <a:cubicBezTo>
                  <a:pt x="96" y="254"/>
                  <a:pt x="96" y="254"/>
                  <a:pt x="96" y="254"/>
                </a:cubicBezTo>
                <a:cubicBezTo>
                  <a:pt x="96" y="249"/>
                  <a:pt x="92" y="244"/>
                  <a:pt x="86" y="244"/>
                </a:cubicBezTo>
                <a:cubicBezTo>
                  <a:pt x="80" y="244"/>
                  <a:pt x="80" y="244"/>
                  <a:pt x="80" y="244"/>
                </a:cubicBezTo>
                <a:cubicBezTo>
                  <a:pt x="77" y="244"/>
                  <a:pt x="74" y="247"/>
                  <a:pt x="74" y="250"/>
                </a:cubicBezTo>
                <a:cubicBezTo>
                  <a:pt x="74" y="253"/>
                  <a:pt x="77" y="256"/>
                  <a:pt x="80" y="256"/>
                </a:cubicBezTo>
                <a:cubicBezTo>
                  <a:pt x="84" y="256"/>
                  <a:pt x="84" y="256"/>
                  <a:pt x="84" y="256"/>
                </a:cubicBezTo>
                <a:cubicBezTo>
                  <a:pt x="84" y="282"/>
                  <a:pt x="84" y="282"/>
                  <a:pt x="84" y="282"/>
                </a:cubicBezTo>
                <a:cubicBezTo>
                  <a:pt x="75" y="282"/>
                  <a:pt x="75" y="282"/>
                  <a:pt x="75" y="282"/>
                </a:cubicBezTo>
                <a:cubicBezTo>
                  <a:pt x="72" y="282"/>
                  <a:pt x="69" y="284"/>
                  <a:pt x="69" y="288"/>
                </a:cubicBezTo>
                <a:cubicBezTo>
                  <a:pt x="69" y="291"/>
                  <a:pt x="72" y="294"/>
                  <a:pt x="75" y="294"/>
                </a:cubicBezTo>
                <a:close/>
                <a:moveTo>
                  <a:pt x="252" y="215"/>
                </a:moveTo>
                <a:cubicBezTo>
                  <a:pt x="249" y="215"/>
                  <a:pt x="246" y="217"/>
                  <a:pt x="246" y="221"/>
                </a:cubicBezTo>
                <a:cubicBezTo>
                  <a:pt x="246" y="224"/>
                  <a:pt x="249" y="227"/>
                  <a:pt x="252" y="227"/>
                </a:cubicBezTo>
                <a:cubicBezTo>
                  <a:pt x="263" y="227"/>
                  <a:pt x="263" y="227"/>
                  <a:pt x="263" y="227"/>
                </a:cubicBezTo>
                <a:cubicBezTo>
                  <a:pt x="269" y="227"/>
                  <a:pt x="273" y="222"/>
                  <a:pt x="273" y="217"/>
                </a:cubicBezTo>
                <a:cubicBezTo>
                  <a:pt x="273" y="187"/>
                  <a:pt x="273" y="187"/>
                  <a:pt x="273" y="187"/>
                </a:cubicBezTo>
                <a:cubicBezTo>
                  <a:pt x="273" y="182"/>
                  <a:pt x="269" y="177"/>
                  <a:pt x="263" y="177"/>
                </a:cubicBezTo>
                <a:cubicBezTo>
                  <a:pt x="256" y="177"/>
                  <a:pt x="256" y="177"/>
                  <a:pt x="256" y="177"/>
                </a:cubicBezTo>
                <a:cubicBezTo>
                  <a:pt x="253" y="177"/>
                  <a:pt x="250" y="180"/>
                  <a:pt x="250" y="183"/>
                </a:cubicBezTo>
                <a:cubicBezTo>
                  <a:pt x="250" y="186"/>
                  <a:pt x="253" y="189"/>
                  <a:pt x="256" y="189"/>
                </a:cubicBezTo>
                <a:cubicBezTo>
                  <a:pt x="256" y="189"/>
                  <a:pt x="256" y="189"/>
                  <a:pt x="256" y="189"/>
                </a:cubicBezTo>
                <a:cubicBezTo>
                  <a:pt x="261" y="189"/>
                  <a:pt x="261" y="189"/>
                  <a:pt x="261" y="189"/>
                </a:cubicBezTo>
                <a:cubicBezTo>
                  <a:pt x="261" y="215"/>
                  <a:pt x="261" y="215"/>
                  <a:pt x="261" y="215"/>
                </a:cubicBezTo>
                <a:lnTo>
                  <a:pt x="252" y="215"/>
                </a:lnTo>
                <a:close/>
                <a:moveTo>
                  <a:pt x="286" y="215"/>
                </a:moveTo>
                <a:cubicBezTo>
                  <a:pt x="282" y="215"/>
                  <a:pt x="280" y="218"/>
                  <a:pt x="280" y="221"/>
                </a:cubicBezTo>
                <a:cubicBezTo>
                  <a:pt x="280" y="224"/>
                  <a:pt x="282" y="227"/>
                  <a:pt x="286" y="227"/>
                </a:cubicBezTo>
                <a:cubicBezTo>
                  <a:pt x="297" y="227"/>
                  <a:pt x="297" y="227"/>
                  <a:pt x="297" y="227"/>
                </a:cubicBezTo>
                <a:cubicBezTo>
                  <a:pt x="302" y="227"/>
                  <a:pt x="307" y="223"/>
                  <a:pt x="307" y="217"/>
                </a:cubicBezTo>
                <a:cubicBezTo>
                  <a:pt x="307" y="188"/>
                  <a:pt x="307" y="188"/>
                  <a:pt x="307" y="188"/>
                </a:cubicBezTo>
                <a:cubicBezTo>
                  <a:pt x="307" y="182"/>
                  <a:pt x="302" y="178"/>
                  <a:pt x="297" y="178"/>
                </a:cubicBezTo>
                <a:cubicBezTo>
                  <a:pt x="290" y="178"/>
                  <a:pt x="290" y="178"/>
                  <a:pt x="290" y="178"/>
                </a:cubicBezTo>
                <a:cubicBezTo>
                  <a:pt x="287" y="178"/>
                  <a:pt x="284" y="180"/>
                  <a:pt x="284" y="184"/>
                </a:cubicBezTo>
                <a:cubicBezTo>
                  <a:pt x="284" y="187"/>
                  <a:pt x="287" y="190"/>
                  <a:pt x="290" y="190"/>
                </a:cubicBezTo>
                <a:cubicBezTo>
                  <a:pt x="290" y="190"/>
                  <a:pt x="290" y="190"/>
                  <a:pt x="290" y="190"/>
                </a:cubicBezTo>
                <a:cubicBezTo>
                  <a:pt x="295" y="190"/>
                  <a:pt x="295" y="190"/>
                  <a:pt x="295" y="190"/>
                </a:cubicBezTo>
                <a:cubicBezTo>
                  <a:pt x="295" y="215"/>
                  <a:pt x="295" y="215"/>
                  <a:pt x="295" y="215"/>
                </a:cubicBezTo>
                <a:lnTo>
                  <a:pt x="286" y="215"/>
                </a:lnTo>
                <a:close/>
                <a:moveTo>
                  <a:pt x="252" y="294"/>
                </a:moveTo>
                <a:cubicBezTo>
                  <a:pt x="263" y="294"/>
                  <a:pt x="263" y="294"/>
                  <a:pt x="263" y="294"/>
                </a:cubicBezTo>
                <a:cubicBezTo>
                  <a:pt x="269" y="294"/>
                  <a:pt x="273" y="289"/>
                  <a:pt x="273" y="284"/>
                </a:cubicBezTo>
                <a:cubicBezTo>
                  <a:pt x="273" y="254"/>
                  <a:pt x="273" y="254"/>
                  <a:pt x="273" y="254"/>
                </a:cubicBezTo>
                <a:cubicBezTo>
                  <a:pt x="273" y="249"/>
                  <a:pt x="269" y="244"/>
                  <a:pt x="263" y="244"/>
                </a:cubicBezTo>
                <a:cubicBezTo>
                  <a:pt x="257" y="244"/>
                  <a:pt x="257" y="244"/>
                  <a:pt x="257" y="244"/>
                </a:cubicBezTo>
                <a:cubicBezTo>
                  <a:pt x="253" y="244"/>
                  <a:pt x="250" y="247"/>
                  <a:pt x="250" y="250"/>
                </a:cubicBezTo>
                <a:cubicBezTo>
                  <a:pt x="250" y="253"/>
                  <a:pt x="253" y="256"/>
                  <a:pt x="257" y="256"/>
                </a:cubicBezTo>
                <a:cubicBezTo>
                  <a:pt x="261" y="256"/>
                  <a:pt x="261" y="256"/>
                  <a:pt x="261" y="256"/>
                </a:cubicBezTo>
                <a:cubicBezTo>
                  <a:pt x="261" y="282"/>
                  <a:pt x="261" y="282"/>
                  <a:pt x="261" y="282"/>
                </a:cubicBezTo>
                <a:cubicBezTo>
                  <a:pt x="252" y="282"/>
                  <a:pt x="252" y="282"/>
                  <a:pt x="252" y="282"/>
                </a:cubicBezTo>
                <a:cubicBezTo>
                  <a:pt x="249" y="282"/>
                  <a:pt x="246" y="284"/>
                  <a:pt x="246" y="288"/>
                </a:cubicBezTo>
                <a:cubicBezTo>
                  <a:pt x="246" y="291"/>
                  <a:pt x="249" y="294"/>
                  <a:pt x="252" y="294"/>
                </a:cubicBezTo>
                <a:close/>
                <a:moveTo>
                  <a:pt x="288" y="282"/>
                </a:moveTo>
                <a:cubicBezTo>
                  <a:pt x="285" y="282"/>
                  <a:pt x="282" y="284"/>
                  <a:pt x="282" y="288"/>
                </a:cubicBezTo>
                <a:cubicBezTo>
                  <a:pt x="282" y="291"/>
                  <a:pt x="285" y="294"/>
                  <a:pt x="288" y="294"/>
                </a:cubicBezTo>
                <a:cubicBezTo>
                  <a:pt x="299" y="294"/>
                  <a:pt x="299" y="294"/>
                  <a:pt x="299" y="294"/>
                </a:cubicBezTo>
                <a:cubicBezTo>
                  <a:pt x="305" y="294"/>
                  <a:pt x="309" y="289"/>
                  <a:pt x="309" y="284"/>
                </a:cubicBezTo>
                <a:cubicBezTo>
                  <a:pt x="309" y="254"/>
                  <a:pt x="309" y="254"/>
                  <a:pt x="309" y="254"/>
                </a:cubicBezTo>
                <a:cubicBezTo>
                  <a:pt x="309" y="249"/>
                  <a:pt x="305" y="244"/>
                  <a:pt x="299" y="244"/>
                </a:cubicBezTo>
                <a:cubicBezTo>
                  <a:pt x="292" y="244"/>
                  <a:pt x="292" y="244"/>
                  <a:pt x="292" y="244"/>
                </a:cubicBezTo>
                <a:cubicBezTo>
                  <a:pt x="289" y="244"/>
                  <a:pt x="286" y="247"/>
                  <a:pt x="286" y="250"/>
                </a:cubicBezTo>
                <a:cubicBezTo>
                  <a:pt x="286" y="253"/>
                  <a:pt x="289" y="256"/>
                  <a:pt x="292" y="256"/>
                </a:cubicBezTo>
                <a:cubicBezTo>
                  <a:pt x="297" y="256"/>
                  <a:pt x="297" y="256"/>
                  <a:pt x="297" y="256"/>
                </a:cubicBezTo>
                <a:cubicBezTo>
                  <a:pt x="297" y="282"/>
                  <a:pt x="297" y="282"/>
                  <a:pt x="297" y="282"/>
                </a:cubicBezTo>
                <a:lnTo>
                  <a:pt x="288" y="282"/>
                </a:lnTo>
                <a:close/>
                <a:moveTo>
                  <a:pt x="163" y="138"/>
                </a:moveTo>
                <a:cubicBezTo>
                  <a:pt x="160" y="138"/>
                  <a:pt x="157" y="140"/>
                  <a:pt x="157" y="144"/>
                </a:cubicBezTo>
                <a:cubicBezTo>
                  <a:pt x="157" y="147"/>
                  <a:pt x="160" y="150"/>
                  <a:pt x="163" y="150"/>
                </a:cubicBezTo>
                <a:cubicBezTo>
                  <a:pt x="174" y="150"/>
                  <a:pt x="174" y="150"/>
                  <a:pt x="174" y="150"/>
                </a:cubicBezTo>
                <a:cubicBezTo>
                  <a:pt x="180" y="150"/>
                  <a:pt x="184" y="145"/>
                  <a:pt x="184" y="140"/>
                </a:cubicBezTo>
                <a:cubicBezTo>
                  <a:pt x="184" y="110"/>
                  <a:pt x="184" y="110"/>
                  <a:pt x="184" y="110"/>
                </a:cubicBezTo>
                <a:cubicBezTo>
                  <a:pt x="184" y="104"/>
                  <a:pt x="180" y="100"/>
                  <a:pt x="174" y="100"/>
                </a:cubicBezTo>
                <a:cubicBezTo>
                  <a:pt x="168" y="100"/>
                  <a:pt x="168" y="100"/>
                  <a:pt x="168" y="100"/>
                </a:cubicBezTo>
                <a:cubicBezTo>
                  <a:pt x="165" y="100"/>
                  <a:pt x="162" y="103"/>
                  <a:pt x="162" y="106"/>
                </a:cubicBezTo>
                <a:cubicBezTo>
                  <a:pt x="162" y="109"/>
                  <a:pt x="165" y="112"/>
                  <a:pt x="168" y="112"/>
                </a:cubicBezTo>
                <a:cubicBezTo>
                  <a:pt x="168" y="112"/>
                  <a:pt x="168" y="112"/>
                  <a:pt x="168" y="112"/>
                </a:cubicBezTo>
                <a:cubicBezTo>
                  <a:pt x="172" y="112"/>
                  <a:pt x="172" y="112"/>
                  <a:pt x="172" y="112"/>
                </a:cubicBezTo>
                <a:cubicBezTo>
                  <a:pt x="172" y="138"/>
                  <a:pt x="172" y="138"/>
                  <a:pt x="172" y="138"/>
                </a:cubicBezTo>
                <a:lnTo>
                  <a:pt x="163" y="138"/>
                </a:lnTo>
                <a:close/>
                <a:moveTo>
                  <a:pt x="175" y="166"/>
                </a:moveTo>
                <a:cubicBezTo>
                  <a:pt x="168" y="166"/>
                  <a:pt x="168" y="166"/>
                  <a:pt x="168" y="166"/>
                </a:cubicBezTo>
                <a:cubicBezTo>
                  <a:pt x="165" y="166"/>
                  <a:pt x="162" y="169"/>
                  <a:pt x="162" y="172"/>
                </a:cubicBezTo>
                <a:cubicBezTo>
                  <a:pt x="162" y="175"/>
                  <a:pt x="165" y="178"/>
                  <a:pt x="168" y="178"/>
                </a:cubicBezTo>
                <a:cubicBezTo>
                  <a:pt x="168" y="178"/>
                  <a:pt x="168" y="178"/>
                  <a:pt x="168" y="178"/>
                </a:cubicBezTo>
                <a:cubicBezTo>
                  <a:pt x="173" y="178"/>
                  <a:pt x="173" y="178"/>
                  <a:pt x="173" y="178"/>
                </a:cubicBezTo>
                <a:cubicBezTo>
                  <a:pt x="173" y="204"/>
                  <a:pt x="173" y="204"/>
                  <a:pt x="173" y="204"/>
                </a:cubicBezTo>
                <a:cubicBezTo>
                  <a:pt x="164" y="204"/>
                  <a:pt x="164" y="204"/>
                  <a:pt x="164" y="204"/>
                </a:cubicBezTo>
                <a:cubicBezTo>
                  <a:pt x="161" y="204"/>
                  <a:pt x="158" y="206"/>
                  <a:pt x="158" y="210"/>
                </a:cubicBezTo>
                <a:cubicBezTo>
                  <a:pt x="158" y="213"/>
                  <a:pt x="161" y="216"/>
                  <a:pt x="164" y="216"/>
                </a:cubicBezTo>
                <a:cubicBezTo>
                  <a:pt x="175" y="216"/>
                  <a:pt x="175" y="216"/>
                  <a:pt x="175" y="216"/>
                </a:cubicBezTo>
                <a:cubicBezTo>
                  <a:pt x="181" y="216"/>
                  <a:pt x="185" y="211"/>
                  <a:pt x="185" y="206"/>
                </a:cubicBezTo>
                <a:cubicBezTo>
                  <a:pt x="185" y="176"/>
                  <a:pt x="185" y="176"/>
                  <a:pt x="185" y="176"/>
                </a:cubicBezTo>
                <a:cubicBezTo>
                  <a:pt x="185" y="170"/>
                  <a:pt x="181" y="166"/>
                  <a:pt x="175" y="166"/>
                </a:cubicBezTo>
                <a:close/>
              </a:path>
            </a:pathLst>
          </a:custGeom>
          <a:solidFill>
            <a:srgbClr val="1451B5"/>
          </a:solidFill>
          <a:ln>
            <a:solidFill>
              <a:srgbClr val="1451B5"/>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ndParaRPr>
          </a:p>
        </p:txBody>
      </p:sp>
      <p:sp>
        <p:nvSpPr>
          <p:cNvPr id="115" name="Freeform 99">
            <a:extLst>
              <a:ext uri="{FF2B5EF4-FFF2-40B4-BE49-F238E27FC236}">
                <a16:creationId xmlns:a16="http://schemas.microsoft.com/office/drawing/2014/main" id="{F8477850-5940-827B-EE2B-E8062CD4A987}"/>
              </a:ext>
            </a:extLst>
          </p:cNvPr>
          <p:cNvSpPr>
            <a:spLocks noEditPoints="1"/>
          </p:cNvSpPr>
          <p:nvPr/>
        </p:nvSpPr>
        <p:spPr bwMode="auto">
          <a:xfrm>
            <a:off x="1572944" y="4197837"/>
            <a:ext cx="333282" cy="326433"/>
          </a:xfrm>
          <a:custGeom>
            <a:avLst/>
            <a:gdLst>
              <a:gd name="T0" fmla="*/ 287 w 345"/>
              <a:gd name="T1" fmla="*/ 156 h 338"/>
              <a:gd name="T2" fmla="*/ 278 w 345"/>
              <a:gd name="T3" fmla="*/ 164 h 338"/>
              <a:gd name="T4" fmla="*/ 202 w 345"/>
              <a:gd name="T5" fmla="*/ 213 h 338"/>
              <a:gd name="T6" fmla="*/ 302 w 345"/>
              <a:gd name="T7" fmla="*/ 336 h 338"/>
              <a:gd name="T8" fmla="*/ 221 w 345"/>
              <a:gd name="T9" fmla="*/ 239 h 338"/>
              <a:gd name="T10" fmla="*/ 343 w 345"/>
              <a:gd name="T11" fmla="*/ 197 h 338"/>
              <a:gd name="T12" fmla="*/ 273 w 345"/>
              <a:gd name="T13" fmla="*/ 99 h 338"/>
              <a:gd name="T14" fmla="*/ 243 w 345"/>
              <a:gd name="T15" fmla="*/ 61 h 338"/>
              <a:gd name="T16" fmla="*/ 226 w 345"/>
              <a:gd name="T17" fmla="*/ 24 h 338"/>
              <a:gd name="T18" fmla="*/ 163 w 345"/>
              <a:gd name="T19" fmla="*/ 31 h 338"/>
              <a:gd name="T20" fmla="*/ 166 w 345"/>
              <a:gd name="T21" fmla="*/ 18 h 338"/>
              <a:gd name="T22" fmla="*/ 141 w 345"/>
              <a:gd name="T23" fmla="*/ 13 h 338"/>
              <a:gd name="T24" fmla="*/ 110 w 345"/>
              <a:gd name="T25" fmla="*/ 29 h 338"/>
              <a:gd name="T26" fmla="*/ 80 w 345"/>
              <a:gd name="T27" fmla="*/ 57 h 338"/>
              <a:gd name="T28" fmla="*/ 60 w 345"/>
              <a:gd name="T29" fmla="*/ 97 h 338"/>
              <a:gd name="T30" fmla="*/ 106 w 345"/>
              <a:gd name="T31" fmla="*/ 123 h 338"/>
              <a:gd name="T32" fmla="*/ 92 w 345"/>
              <a:gd name="T33" fmla="*/ 117 h 338"/>
              <a:gd name="T34" fmla="*/ 74 w 345"/>
              <a:gd name="T35" fmla="*/ 91 h 338"/>
              <a:gd name="T36" fmla="*/ 116 w 345"/>
              <a:gd name="T37" fmla="*/ 113 h 338"/>
              <a:gd name="T38" fmla="*/ 122 w 345"/>
              <a:gd name="T39" fmla="*/ 99 h 338"/>
              <a:gd name="T40" fmla="*/ 106 w 345"/>
              <a:gd name="T41" fmla="*/ 95 h 338"/>
              <a:gd name="T42" fmla="*/ 89 w 345"/>
              <a:gd name="T43" fmla="*/ 77 h 338"/>
              <a:gd name="T44" fmla="*/ 100 w 345"/>
              <a:gd name="T45" fmla="*/ 66 h 338"/>
              <a:gd name="T46" fmla="*/ 139 w 345"/>
              <a:gd name="T47" fmla="*/ 96 h 338"/>
              <a:gd name="T48" fmla="*/ 145 w 345"/>
              <a:gd name="T49" fmla="*/ 82 h 338"/>
              <a:gd name="T50" fmla="*/ 103 w 345"/>
              <a:gd name="T51" fmla="*/ 48 h 338"/>
              <a:gd name="T52" fmla="*/ 118 w 345"/>
              <a:gd name="T53" fmla="*/ 44 h 338"/>
              <a:gd name="T54" fmla="*/ 144 w 345"/>
              <a:gd name="T55" fmla="*/ 70 h 338"/>
              <a:gd name="T56" fmla="*/ 171 w 345"/>
              <a:gd name="T57" fmla="*/ 69 h 338"/>
              <a:gd name="T58" fmla="*/ 152 w 345"/>
              <a:gd name="T59" fmla="*/ 61 h 338"/>
              <a:gd name="T60" fmla="*/ 133 w 345"/>
              <a:gd name="T61" fmla="*/ 23 h 338"/>
              <a:gd name="T62" fmla="*/ 166 w 345"/>
              <a:gd name="T63" fmla="*/ 44 h 338"/>
              <a:gd name="T64" fmla="*/ 211 w 345"/>
              <a:gd name="T65" fmla="*/ 15 h 338"/>
              <a:gd name="T66" fmla="*/ 187 w 345"/>
              <a:gd name="T67" fmla="*/ 55 h 338"/>
              <a:gd name="T68" fmla="*/ 189 w 345"/>
              <a:gd name="T69" fmla="*/ 70 h 338"/>
              <a:gd name="T70" fmla="*/ 232 w 345"/>
              <a:gd name="T71" fmla="*/ 55 h 338"/>
              <a:gd name="T72" fmla="*/ 199 w 345"/>
              <a:gd name="T73" fmla="*/ 92 h 338"/>
              <a:gd name="T74" fmla="*/ 239 w 345"/>
              <a:gd name="T75" fmla="*/ 73 h 338"/>
              <a:gd name="T76" fmla="*/ 223 w 345"/>
              <a:gd name="T77" fmla="*/ 116 h 338"/>
              <a:gd name="T78" fmla="*/ 225 w 345"/>
              <a:gd name="T79" fmla="*/ 131 h 338"/>
              <a:gd name="T80" fmla="*/ 264 w 345"/>
              <a:gd name="T81" fmla="*/ 108 h 338"/>
              <a:gd name="T82" fmla="*/ 240 w 345"/>
              <a:gd name="T83" fmla="*/ 148 h 338"/>
              <a:gd name="T84" fmla="*/ 145 w 345"/>
              <a:gd name="T85" fmla="*/ 203 h 338"/>
              <a:gd name="T86" fmla="*/ 75 w 345"/>
              <a:gd name="T87" fmla="*/ 131 h 338"/>
              <a:gd name="T88" fmla="*/ 58 w 345"/>
              <a:gd name="T89" fmla="*/ 157 h 338"/>
              <a:gd name="T90" fmla="*/ 3 w 345"/>
              <a:gd name="T91" fmla="*/ 204 h 338"/>
              <a:gd name="T92" fmla="*/ 125 w 345"/>
              <a:gd name="T93" fmla="*/ 241 h 338"/>
              <a:gd name="T94" fmla="*/ 48 w 345"/>
              <a:gd name="T95" fmla="*/ 336 h 338"/>
              <a:gd name="T96" fmla="*/ 132 w 345"/>
              <a:gd name="T97" fmla="*/ 231 h 338"/>
              <a:gd name="T98" fmla="*/ 249 w 345"/>
              <a:gd name="T99" fmla="*/ 155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5" h="338">
                <a:moveTo>
                  <a:pt x="343" y="197"/>
                </a:moveTo>
                <a:cubicBezTo>
                  <a:pt x="299" y="153"/>
                  <a:pt x="299" y="153"/>
                  <a:pt x="299" y="153"/>
                </a:cubicBezTo>
                <a:cubicBezTo>
                  <a:pt x="296" y="150"/>
                  <a:pt x="293" y="150"/>
                  <a:pt x="290" y="153"/>
                </a:cubicBezTo>
                <a:cubicBezTo>
                  <a:pt x="287" y="156"/>
                  <a:pt x="287" y="156"/>
                  <a:pt x="287" y="156"/>
                </a:cubicBezTo>
                <a:cubicBezTo>
                  <a:pt x="275" y="144"/>
                  <a:pt x="275" y="144"/>
                  <a:pt x="275" y="144"/>
                </a:cubicBezTo>
                <a:cubicBezTo>
                  <a:pt x="273" y="142"/>
                  <a:pt x="269" y="142"/>
                  <a:pt x="267" y="144"/>
                </a:cubicBezTo>
                <a:cubicBezTo>
                  <a:pt x="264" y="146"/>
                  <a:pt x="264" y="150"/>
                  <a:pt x="267" y="153"/>
                </a:cubicBezTo>
                <a:cubicBezTo>
                  <a:pt x="278" y="164"/>
                  <a:pt x="278" y="164"/>
                  <a:pt x="278" y="164"/>
                </a:cubicBezTo>
                <a:cubicBezTo>
                  <a:pt x="224" y="219"/>
                  <a:pt x="224" y="219"/>
                  <a:pt x="224" y="219"/>
                </a:cubicBezTo>
                <a:cubicBezTo>
                  <a:pt x="211" y="205"/>
                  <a:pt x="211" y="205"/>
                  <a:pt x="211" y="205"/>
                </a:cubicBezTo>
                <a:cubicBezTo>
                  <a:pt x="208" y="202"/>
                  <a:pt x="205" y="202"/>
                  <a:pt x="202" y="205"/>
                </a:cubicBezTo>
                <a:cubicBezTo>
                  <a:pt x="200" y="207"/>
                  <a:pt x="200" y="211"/>
                  <a:pt x="202" y="213"/>
                </a:cubicBezTo>
                <a:cubicBezTo>
                  <a:pt x="215" y="228"/>
                  <a:pt x="215" y="228"/>
                  <a:pt x="215" y="228"/>
                </a:cubicBezTo>
                <a:cubicBezTo>
                  <a:pt x="209" y="234"/>
                  <a:pt x="209" y="234"/>
                  <a:pt x="209" y="234"/>
                </a:cubicBezTo>
                <a:cubicBezTo>
                  <a:pt x="206" y="237"/>
                  <a:pt x="206" y="241"/>
                  <a:pt x="209" y="243"/>
                </a:cubicBezTo>
                <a:cubicBezTo>
                  <a:pt x="302" y="336"/>
                  <a:pt x="302" y="336"/>
                  <a:pt x="302" y="336"/>
                </a:cubicBezTo>
                <a:cubicBezTo>
                  <a:pt x="303" y="338"/>
                  <a:pt x="305" y="338"/>
                  <a:pt x="306" y="338"/>
                </a:cubicBezTo>
                <a:cubicBezTo>
                  <a:pt x="308" y="338"/>
                  <a:pt x="309" y="338"/>
                  <a:pt x="311" y="336"/>
                </a:cubicBezTo>
                <a:cubicBezTo>
                  <a:pt x="313" y="334"/>
                  <a:pt x="313" y="330"/>
                  <a:pt x="311" y="328"/>
                </a:cubicBezTo>
                <a:cubicBezTo>
                  <a:pt x="221" y="239"/>
                  <a:pt x="221" y="239"/>
                  <a:pt x="221" y="239"/>
                </a:cubicBezTo>
                <a:cubicBezTo>
                  <a:pt x="294" y="165"/>
                  <a:pt x="294" y="165"/>
                  <a:pt x="294" y="165"/>
                </a:cubicBezTo>
                <a:cubicBezTo>
                  <a:pt x="335" y="206"/>
                  <a:pt x="335" y="206"/>
                  <a:pt x="335" y="206"/>
                </a:cubicBezTo>
                <a:cubicBezTo>
                  <a:pt x="337" y="208"/>
                  <a:pt x="341" y="208"/>
                  <a:pt x="343" y="206"/>
                </a:cubicBezTo>
                <a:cubicBezTo>
                  <a:pt x="345" y="203"/>
                  <a:pt x="345" y="199"/>
                  <a:pt x="343" y="197"/>
                </a:cubicBezTo>
                <a:close/>
                <a:moveTo>
                  <a:pt x="249" y="155"/>
                </a:moveTo>
                <a:cubicBezTo>
                  <a:pt x="274" y="131"/>
                  <a:pt x="274" y="131"/>
                  <a:pt x="274" y="131"/>
                </a:cubicBezTo>
                <a:cubicBezTo>
                  <a:pt x="278" y="127"/>
                  <a:pt x="280" y="121"/>
                  <a:pt x="280" y="116"/>
                </a:cubicBezTo>
                <a:cubicBezTo>
                  <a:pt x="280" y="110"/>
                  <a:pt x="278" y="104"/>
                  <a:pt x="273" y="99"/>
                </a:cubicBezTo>
                <a:cubicBezTo>
                  <a:pt x="270" y="96"/>
                  <a:pt x="265" y="93"/>
                  <a:pt x="261" y="93"/>
                </a:cubicBezTo>
                <a:cubicBezTo>
                  <a:pt x="262" y="90"/>
                  <a:pt x="263" y="87"/>
                  <a:pt x="263" y="85"/>
                </a:cubicBezTo>
                <a:cubicBezTo>
                  <a:pt x="263" y="79"/>
                  <a:pt x="260" y="72"/>
                  <a:pt x="256" y="68"/>
                </a:cubicBezTo>
                <a:cubicBezTo>
                  <a:pt x="252" y="64"/>
                  <a:pt x="247" y="62"/>
                  <a:pt x="243" y="61"/>
                </a:cubicBezTo>
                <a:cubicBezTo>
                  <a:pt x="243" y="59"/>
                  <a:pt x="244" y="57"/>
                  <a:pt x="244" y="55"/>
                </a:cubicBezTo>
                <a:cubicBezTo>
                  <a:pt x="244" y="49"/>
                  <a:pt x="242" y="42"/>
                  <a:pt x="237" y="38"/>
                </a:cubicBezTo>
                <a:cubicBezTo>
                  <a:pt x="234" y="34"/>
                  <a:pt x="229" y="32"/>
                  <a:pt x="225" y="31"/>
                </a:cubicBezTo>
                <a:cubicBezTo>
                  <a:pt x="226" y="29"/>
                  <a:pt x="226" y="26"/>
                  <a:pt x="226" y="24"/>
                </a:cubicBezTo>
                <a:cubicBezTo>
                  <a:pt x="226" y="18"/>
                  <a:pt x="224" y="12"/>
                  <a:pt x="219" y="7"/>
                </a:cubicBezTo>
                <a:cubicBezTo>
                  <a:pt x="215" y="2"/>
                  <a:pt x="209" y="0"/>
                  <a:pt x="203" y="0"/>
                </a:cubicBezTo>
                <a:cubicBezTo>
                  <a:pt x="197" y="0"/>
                  <a:pt x="191" y="2"/>
                  <a:pt x="187" y="6"/>
                </a:cubicBezTo>
                <a:cubicBezTo>
                  <a:pt x="163" y="31"/>
                  <a:pt x="163" y="31"/>
                  <a:pt x="163" y="31"/>
                </a:cubicBezTo>
                <a:cubicBezTo>
                  <a:pt x="162" y="32"/>
                  <a:pt x="162" y="32"/>
                  <a:pt x="162" y="32"/>
                </a:cubicBezTo>
                <a:cubicBezTo>
                  <a:pt x="151" y="21"/>
                  <a:pt x="151" y="21"/>
                  <a:pt x="151" y="21"/>
                </a:cubicBezTo>
                <a:cubicBezTo>
                  <a:pt x="154" y="19"/>
                  <a:pt x="159" y="18"/>
                  <a:pt x="165" y="18"/>
                </a:cubicBezTo>
                <a:cubicBezTo>
                  <a:pt x="165" y="18"/>
                  <a:pt x="166" y="18"/>
                  <a:pt x="166" y="18"/>
                </a:cubicBezTo>
                <a:cubicBezTo>
                  <a:pt x="170" y="18"/>
                  <a:pt x="173" y="15"/>
                  <a:pt x="173" y="12"/>
                </a:cubicBezTo>
                <a:cubicBezTo>
                  <a:pt x="173" y="9"/>
                  <a:pt x="170" y="6"/>
                  <a:pt x="167" y="6"/>
                </a:cubicBezTo>
                <a:cubicBezTo>
                  <a:pt x="166" y="6"/>
                  <a:pt x="166" y="6"/>
                  <a:pt x="165" y="6"/>
                </a:cubicBezTo>
                <a:cubicBezTo>
                  <a:pt x="153" y="6"/>
                  <a:pt x="145" y="10"/>
                  <a:pt x="141" y="13"/>
                </a:cubicBezTo>
                <a:cubicBezTo>
                  <a:pt x="139" y="12"/>
                  <a:pt x="136" y="11"/>
                  <a:pt x="133" y="11"/>
                </a:cubicBezTo>
                <a:cubicBezTo>
                  <a:pt x="128" y="11"/>
                  <a:pt x="123" y="13"/>
                  <a:pt x="119" y="17"/>
                </a:cubicBezTo>
                <a:cubicBezTo>
                  <a:pt x="115" y="20"/>
                  <a:pt x="114" y="25"/>
                  <a:pt x="113" y="29"/>
                </a:cubicBezTo>
                <a:cubicBezTo>
                  <a:pt x="112" y="29"/>
                  <a:pt x="111" y="29"/>
                  <a:pt x="110" y="29"/>
                </a:cubicBezTo>
                <a:cubicBezTo>
                  <a:pt x="105" y="29"/>
                  <a:pt x="100" y="30"/>
                  <a:pt x="97" y="34"/>
                </a:cubicBezTo>
                <a:cubicBezTo>
                  <a:pt x="93" y="38"/>
                  <a:pt x="91" y="43"/>
                  <a:pt x="91" y="48"/>
                </a:cubicBezTo>
                <a:cubicBezTo>
                  <a:pt x="91" y="49"/>
                  <a:pt x="91" y="51"/>
                  <a:pt x="91" y="52"/>
                </a:cubicBezTo>
                <a:cubicBezTo>
                  <a:pt x="87" y="52"/>
                  <a:pt x="83" y="54"/>
                  <a:pt x="80" y="57"/>
                </a:cubicBezTo>
                <a:cubicBezTo>
                  <a:pt x="76" y="61"/>
                  <a:pt x="74" y="66"/>
                  <a:pt x="74" y="71"/>
                </a:cubicBezTo>
                <a:cubicBezTo>
                  <a:pt x="74" y="73"/>
                  <a:pt x="75" y="75"/>
                  <a:pt x="75" y="77"/>
                </a:cubicBezTo>
                <a:cubicBezTo>
                  <a:pt x="72" y="78"/>
                  <a:pt x="69" y="80"/>
                  <a:pt x="66" y="83"/>
                </a:cubicBezTo>
                <a:cubicBezTo>
                  <a:pt x="62" y="86"/>
                  <a:pt x="60" y="92"/>
                  <a:pt x="60" y="97"/>
                </a:cubicBezTo>
                <a:cubicBezTo>
                  <a:pt x="60" y="102"/>
                  <a:pt x="62" y="107"/>
                  <a:pt x="66" y="111"/>
                </a:cubicBezTo>
                <a:cubicBezTo>
                  <a:pt x="78" y="123"/>
                  <a:pt x="78" y="123"/>
                  <a:pt x="78" y="123"/>
                </a:cubicBezTo>
                <a:cubicBezTo>
                  <a:pt x="82" y="127"/>
                  <a:pt x="87" y="129"/>
                  <a:pt x="92" y="129"/>
                </a:cubicBezTo>
                <a:cubicBezTo>
                  <a:pt x="97" y="129"/>
                  <a:pt x="102" y="127"/>
                  <a:pt x="106" y="123"/>
                </a:cubicBezTo>
                <a:cubicBezTo>
                  <a:pt x="109" y="120"/>
                  <a:pt x="109" y="117"/>
                  <a:pt x="106" y="114"/>
                </a:cubicBezTo>
                <a:cubicBezTo>
                  <a:pt x="104" y="112"/>
                  <a:pt x="100" y="112"/>
                  <a:pt x="98" y="114"/>
                </a:cubicBezTo>
                <a:cubicBezTo>
                  <a:pt x="98" y="114"/>
                  <a:pt x="98" y="114"/>
                  <a:pt x="98" y="114"/>
                </a:cubicBezTo>
                <a:cubicBezTo>
                  <a:pt x="96" y="116"/>
                  <a:pt x="94" y="117"/>
                  <a:pt x="92" y="117"/>
                </a:cubicBezTo>
                <a:cubicBezTo>
                  <a:pt x="90" y="117"/>
                  <a:pt x="88" y="116"/>
                  <a:pt x="86" y="114"/>
                </a:cubicBezTo>
                <a:cubicBezTo>
                  <a:pt x="74" y="102"/>
                  <a:pt x="74" y="102"/>
                  <a:pt x="74" y="102"/>
                </a:cubicBezTo>
                <a:cubicBezTo>
                  <a:pt x="73" y="101"/>
                  <a:pt x="72" y="99"/>
                  <a:pt x="72" y="97"/>
                </a:cubicBezTo>
                <a:cubicBezTo>
                  <a:pt x="72" y="95"/>
                  <a:pt x="73" y="93"/>
                  <a:pt x="74" y="91"/>
                </a:cubicBezTo>
                <a:cubicBezTo>
                  <a:pt x="76" y="89"/>
                  <a:pt x="78" y="89"/>
                  <a:pt x="80" y="89"/>
                </a:cubicBezTo>
                <a:cubicBezTo>
                  <a:pt x="82" y="89"/>
                  <a:pt x="84" y="89"/>
                  <a:pt x="85" y="91"/>
                </a:cubicBezTo>
                <a:cubicBezTo>
                  <a:pt x="102" y="107"/>
                  <a:pt x="102" y="107"/>
                  <a:pt x="102" y="107"/>
                </a:cubicBezTo>
                <a:cubicBezTo>
                  <a:pt x="106" y="111"/>
                  <a:pt x="111" y="113"/>
                  <a:pt x="116" y="113"/>
                </a:cubicBezTo>
                <a:cubicBezTo>
                  <a:pt x="116" y="113"/>
                  <a:pt x="116" y="113"/>
                  <a:pt x="116" y="113"/>
                </a:cubicBezTo>
                <a:cubicBezTo>
                  <a:pt x="121" y="113"/>
                  <a:pt x="127" y="111"/>
                  <a:pt x="130" y="108"/>
                </a:cubicBezTo>
                <a:cubicBezTo>
                  <a:pt x="133" y="105"/>
                  <a:pt x="133" y="101"/>
                  <a:pt x="130" y="99"/>
                </a:cubicBezTo>
                <a:cubicBezTo>
                  <a:pt x="128" y="97"/>
                  <a:pt x="124" y="97"/>
                  <a:pt x="122" y="99"/>
                </a:cubicBezTo>
                <a:cubicBezTo>
                  <a:pt x="122" y="99"/>
                  <a:pt x="122" y="99"/>
                  <a:pt x="122" y="99"/>
                </a:cubicBezTo>
                <a:cubicBezTo>
                  <a:pt x="120" y="101"/>
                  <a:pt x="118" y="101"/>
                  <a:pt x="116" y="101"/>
                </a:cubicBezTo>
                <a:cubicBezTo>
                  <a:pt x="114" y="101"/>
                  <a:pt x="112" y="100"/>
                  <a:pt x="110" y="99"/>
                </a:cubicBezTo>
                <a:cubicBezTo>
                  <a:pt x="106" y="95"/>
                  <a:pt x="106" y="95"/>
                  <a:pt x="106" y="95"/>
                </a:cubicBezTo>
                <a:cubicBezTo>
                  <a:pt x="106" y="95"/>
                  <a:pt x="106" y="95"/>
                  <a:pt x="106" y="95"/>
                </a:cubicBezTo>
                <a:cubicBezTo>
                  <a:pt x="94" y="83"/>
                  <a:pt x="94" y="83"/>
                  <a:pt x="94" y="83"/>
                </a:cubicBezTo>
                <a:cubicBezTo>
                  <a:pt x="94" y="82"/>
                  <a:pt x="94" y="82"/>
                  <a:pt x="94" y="82"/>
                </a:cubicBezTo>
                <a:cubicBezTo>
                  <a:pt x="89" y="77"/>
                  <a:pt x="89" y="77"/>
                  <a:pt x="89" y="77"/>
                </a:cubicBezTo>
                <a:cubicBezTo>
                  <a:pt x="87" y="76"/>
                  <a:pt x="86" y="74"/>
                  <a:pt x="86" y="71"/>
                </a:cubicBezTo>
                <a:cubicBezTo>
                  <a:pt x="86" y="69"/>
                  <a:pt x="87" y="67"/>
                  <a:pt x="89" y="66"/>
                </a:cubicBezTo>
                <a:cubicBezTo>
                  <a:pt x="90" y="64"/>
                  <a:pt x="92" y="64"/>
                  <a:pt x="94" y="64"/>
                </a:cubicBezTo>
                <a:cubicBezTo>
                  <a:pt x="96" y="64"/>
                  <a:pt x="99" y="64"/>
                  <a:pt x="100" y="66"/>
                </a:cubicBezTo>
                <a:cubicBezTo>
                  <a:pt x="122" y="87"/>
                  <a:pt x="122" y="87"/>
                  <a:pt x="122" y="87"/>
                </a:cubicBezTo>
                <a:cubicBezTo>
                  <a:pt x="122" y="88"/>
                  <a:pt x="122" y="88"/>
                  <a:pt x="122" y="88"/>
                </a:cubicBezTo>
                <a:cubicBezTo>
                  <a:pt x="124" y="90"/>
                  <a:pt x="124" y="90"/>
                  <a:pt x="124" y="90"/>
                </a:cubicBezTo>
                <a:cubicBezTo>
                  <a:pt x="128" y="94"/>
                  <a:pt x="134" y="96"/>
                  <a:pt x="139" y="96"/>
                </a:cubicBezTo>
                <a:cubicBezTo>
                  <a:pt x="140" y="96"/>
                  <a:pt x="140" y="96"/>
                  <a:pt x="140" y="96"/>
                </a:cubicBezTo>
                <a:cubicBezTo>
                  <a:pt x="144" y="96"/>
                  <a:pt x="149" y="94"/>
                  <a:pt x="153" y="91"/>
                </a:cubicBezTo>
                <a:cubicBezTo>
                  <a:pt x="155" y="88"/>
                  <a:pt x="155" y="85"/>
                  <a:pt x="153" y="82"/>
                </a:cubicBezTo>
                <a:cubicBezTo>
                  <a:pt x="151" y="80"/>
                  <a:pt x="147" y="80"/>
                  <a:pt x="145" y="82"/>
                </a:cubicBezTo>
                <a:cubicBezTo>
                  <a:pt x="143" y="84"/>
                  <a:pt x="142" y="84"/>
                  <a:pt x="139" y="84"/>
                </a:cubicBezTo>
                <a:cubicBezTo>
                  <a:pt x="137" y="84"/>
                  <a:pt x="134" y="83"/>
                  <a:pt x="132" y="81"/>
                </a:cubicBezTo>
                <a:cubicBezTo>
                  <a:pt x="106" y="55"/>
                  <a:pt x="106" y="55"/>
                  <a:pt x="106" y="55"/>
                </a:cubicBezTo>
                <a:cubicBezTo>
                  <a:pt x="104" y="53"/>
                  <a:pt x="103" y="50"/>
                  <a:pt x="103" y="48"/>
                </a:cubicBezTo>
                <a:cubicBezTo>
                  <a:pt x="103" y="46"/>
                  <a:pt x="104" y="44"/>
                  <a:pt x="105" y="43"/>
                </a:cubicBezTo>
                <a:cubicBezTo>
                  <a:pt x="106" y="41"/>
                  <a:pt x="108" y="41"/>
                  <a:pt x="110" y="41"/>
                </a:cubicBezTo>
                <a:cubicBezTo>
                  <a:pt x="113" y="41"/>
                  <a:pt x="115" y="42"/>
                  <a:pt x="117" y="44"/>
                </a:cubicBezTo>
                <a:cubicBezTo>
                  <a:pt x="118" y="44"/>
                  <a:pt x="118" y="44"/>
                  <a:pt x="118" y="44"/>
                </a:cubicBezTo>
                <a:cubicBezTo>
                  <a:pt x="118" y="44"/>
                  <a:pt x="118" y="45"/>
                  <a:pt x="118" y="45"/>
                </a:cubicBezTo>
                <a:cubicBezTo>
                  <a:pt x="143" y="70"/>
                  <a:pt x="143" y="70"/>
                  <a:pt x="143" y="70"/>
                </a:cubicBezTo>
                <a:cubicBezTo>
                  <a:pt x="143" y="70"/>
                  <a:pt x="143" y="70"/>
                  <a:pt x="143" y="70"/>
                </a:cubicBezTo>
                <a:cubicBezTo>
                  <a:pt x="144" y="70"/>
                  <a:pt x="144" y="70"/>
                  <a:pt x="144" y="70"/>
                </a:cubicBezTo>
                <a:cubicBezTo>
                  <a:pt x="144" y="70"/>
                  <a:pt x="144" y="70"/>
                  <a:pt x="144" y="70"/>
                </a:cubicBezTo>
                <a:cubicBezTo>
                  <a:pt x="147" y="73"/>
                  <a:pt x="152" y="75"/>
                  <a:pt x="156" y="75"/>
                </a:cubicBezTo>
                <a:cubicBezTo>
                  <a:pt x="156" y="75"/>
                  <a:pt x="156" y="75"/>
                  <a:pt x="156" y="75"/>
                </a:cubicBezTo>
                <a:cubicBezTo>
                  <a:pt x="162" y="75"/>
                  <a:pt x="167" y="73"/>
                  <a:pt x="171" y="69"/>
                </a:cubicBezTo>
                <a:cubicBezTo>
                  <a:pt x="173" y="67"/>
                  <a:pt x="173" y="63"/>
                  <a:pt x="171" y="61"/>
                </a:cubicBezTo>
                <a:cubicBezTo>
                  <a:pt x="169" y="58"/>
                  <a:pt x="165" y="58"/>
                  <a:pt x="162" y="60"/>
                </a:cubicBezTo>
                <a:cubicBezTo>
                  <a:pt x="161" y="62"/>
                  <a:pt x="159" y="63"/>
                  <a:pt x="156" y="63"/>
                </a:cubicBezTo>
                <a:cubicBezTo>
                  <a:pt x="155" y="63"/>
                  <a:pt x="153" y="62"/>
                  <a:pt x="152" y="61"/>
                </a:cubicBezTo>
                <a:cubicBezTo>
                  <a:pt x="127" y="36"/>
                  <a:pt x="127" y="36"/>
                  <a:pt x="127" y="36"/>
                </a:cubicBezTo>
                <a:cubicBezTo>
                  <a:pt x="125" y="35"/>
                  <a:pt x="125" y="33"/>
                  <a:pt x="125" y="31"/>
                </a:cubicBezTo>
                <a:cubicBezTo>
                  <a:pt x="125" y="29"/>
                  <a:pt x="126" y="27"/>
                  <a:pt x="127" y="25"/>
                </a:cubicBezTo>
                <a:cubicBezTo>
                  <a:pt x="129" y="24"/>
                  <a:pt x="131" y="23"/>
                  <a:pt x="133" y="23"/>
                </a:cubicBezTo>
                <a:cubicBezTo>
                  <a:pt x="135" y="23"/>
                  <a:pt x="137" y="24"/>
                  <a:pt x="138" y="25"/>
                </a:cubicBezTo>
                <a:cubicBezTo>
                  <a:pt x="157" y="43"/>
                  <a:pt x="157" y="43"/>
                  <a:pt x="157" y="43"/>
                </a:cubicBezTo>
                <a:cubicBezTo>
                  <a:pt x="158" y="45"/>
                  <a:pt x="158" y="45"/>
                  <a:pt x="158" y="45"/>
                </a:cubicBezTo>
                <a:cubicBezTo>
                  <a:pt x="160" y="47"/>
                  <a:pt x="164" y="47"/>
                  <a:pt x="166" y="44"/>
                </a:cubicBezTo>
                <a:cubicBezTo>
                  <a:pt x="171" y="39"/>
                  <a:pt x="171" y="39"/>
                  <a:pt x="171" y="39"/>
                </a:cubicBezTo>
                <a:cubicBezTo>
                  <a:pt x="196" y="15"/>
                  <a:pt x="196" y="15"/>
                  <a:pt x="196" y="15"/>
                </a:cubicBezTo>
                <a:cubicBezTo>
                  <a:pt x="198" y="13"/>
                  <a:pt x="200" y="12"/>
                  <a:pt x="203" y="12"/>
                </a:cubicBezTo>
                <a:cubicBezTo>
                  <a:pt x="206" y="12"/>
                  <a:pt x="209" y="13"/>
                  <a:pt x="211" y="15"/>
                </a:cubicBezTo>
                <a:cubicBezTo>
                  <a:pt x="213" y="18"/>
                  <a:pt x="214" y="21"/>
                  <a:pt x="214" y="24"/>
                </a:cubicBezTo>
                <a:cubicBezTo>
                  <a:pt x="214" y="26"/>
                  <a:pt x="213" y="29"/>
                  <a:pt x="211" y="31"/>
                </a:cubicBezTo>
                <a:cubicBezTo>
                  <a:pt x="187" y="55"/>
                  <a:pt x="187" y="55"/>
                  <a:pt x="187" y="55"/>
                </a:cubicBezTo>
                <a:cubicBezTo>
                  <a:pt x="187" y="55"/>
                  <a:pt x="187" y="55"/>
                  <a:pt x="187" y="55"/>
                </a:cubicBezTo>
                <a:cubicBezTo>
                  <a:pt x="180" y="62"/>
                  <a:pt x="180" y="62"/>
                  <a:pt x="180" y="62"/>
                </a:cubicBezTo>
                <a:cubicBezTo>
                  <a:pt x="178" y="64"/>
                  <a:pt x="178" y="68"/>
                  <a:pt x="180" y="70"/>
                </a:cubicBezTo>
                <a:cubicBezTo>
                  <a:pt x="183" y="73"/>
                  <a:pt x="187" y="73"/>
                  <a:pt x="189" y="70"/>
                </a:cubicBezTo>
                <a:cubicBezTo>
                  <a:pt x="189" y="70"/>
                  <a:pt x="189" y="70"/>
                  <a:pt x="189" y="70"/>
                </a:cubicBezTo>
                <a:cubicBezTo>
                  <a:pt x="213" y="46"/>
                  <a:pt x="213" y="46"/>
                  <a:pt x="213" y="46"/>
                </a:cubicBezTo>
                <a:cubicBezTo>
                  <a:pt x="215" y="44"/>
                  <a:pt x="218" y="43"/>
                  <a:pt x="220" y="43"/>
                </a:cubicBezTo>
                <a:cubicBezTo>
                  <a:pt x="223" y="43"/>
                  <a:pt x="226" y="44"/>
                  <a:pt x="228" y="46"/>
                </a:cubicBezTo>
                <a:cubicBezTo>
                  <a:pt x="231" y="49"/>
                  <a:pt x="232" y="52"/>
                  <a:pt x="232" y="55"/>
                </a:cubicBezTo>
                <a:cubicBezTo>
                  <a:pt x="232" y="57"/>
                  <a:pt x="231" y="60"/>
                  <a:pt x="229" y="62"/>
                </a:cubicBezTo>
                <a:cubicBezTo>
                  <a:pt x="205" y="86"/>
                  <a:pt x="205" y="86"/>
                  <a:pt x="205" y="86"/>
                </a:cubicBezTo>
                <a:cubicBezTo>
                  <a:pt x="205" y="86"/>
                  <a:pt x="205" y="86"/>
                  <a:pt x="205" y="86"/>
                </a:cubicBezTo>
                <a:cubicBezTo>
                  <a:pt x="199" y="92"/>
                  <a:pt x="199" y="92"/>
                  <a:pt x="199" y="92"/>
                </a:cubicBezTo>
                <a:cubicBezTo>
                  <a:pt x="197" y="94"/>
                  <a:pt x="197" y="98"/>
                  <a:pt x="199" y="100"/>
                </a:cubicBezTo>
                <a:cubicBezTo>
                  <a:pt x="201" y="102"/>
                  <a:pt x="205" y="102"/>
                  <a:pt x="208" y="100"/>
                </a:cubicBezTo>
                <a:cubicBezTo>
                  <a:pt x="232" y="76"/>
                  <a:pt x="232" y="76"/>
                  <a:pt x="232" y="76"/>
                </a:cubicBezTo>
                <a:cubicBezTo>
                  <a:pt x="234" y="74"/>
                  <a:pt x="236" y="73"/>
                  <a:pt x="239" y="73"/>
                </a:cubicBezTo>
                <a:cubicBezTo>
                  <a:pt x="242" y="73"/>
                  <a:pt x="245" y="74"/>
                  <a:pt x="247" y="76"/>
                </a:cubicBezTo>
                <a:cubicBezTo>
                  <a:pt x="249" y="79"/>
                  <a:pt x="251" y="82"/>
                  <a:pt x="251" y="85"/>
                </a:cubicBezTo>
                <a:cubicBezTo>
                  <a:pt x="250" y="87"/>
                  <a:pt x="250" y="90"/>
                  <a:pt x="248" y="92"/>
                </a:cubicBezTo>
                <a:cubicBezTo>
                  <a:pt x="223" y="116"/>
                  <a:pt x="223" y="116"/>
                  <a:pt x="223" y="116"/>
                </a:cubicBezTo>
                <a:cubicBezTo>
                  <a:pt x="223" y="116"/>
                  <a:pt x="223" y="116"/>
                  <a:pt x="223" y="116"/>
                </a:cubicBezTo>
                <a:cubicBezTo>
                  <a:pt x="216" y="123"/>
                  <a:pt x="216" y="123"/>
                  <a:pt x="216" y="123"/>
                </a:cubicBezTo>
                <a:cubicBezTo>
                  <a:pt x="214" y="125"/>
                  <a:pt x="214" y="129"/>
                  <a:pt x="216" y="131"/>
                </a:cubicBezTo>
                <a:cubicBezTo>
                  <a:pt x="219" y="134"/>
                  <a:pt x="223" y="134"/>
                  <a:pt x="225" y="131"/>
                </a:cubicBezTo>
                <a:cubicBezTo>
                  <a:pt x="225" y="131"/>
                  <a:pt x="225" y="131"/>
                  <a:pt x="225" y="131"/>
                </a:cubicBezTo>
                <a:cubicBezTo>
                  <a:pt x="249" y="107"/>
                  <a:pt x="249" y="107"/>
                  <a:pt x="249" y="107"/>
                </a:cubicBezTo>
                <a:cubicBezTo>
                  <a:pt x="251" y="105"/>
                  <a:pt x="254" y="104"/>
                  <a:pt x="256" y="104"/>
                </a:cubicBezTo>
                <a:cubicBezTo>
                  <a:pt x="259" y="104"/>
                  <a:pt x="262" y="105"/>
                  <a:pt x="264" y="108"/>
                </a:cubicBezTo>
                <a:cubicBezTo>
                  <a:pt x="267" y="110"/>
                  <a:pt x="268" y="113"/>
                  <a:pt x="268" y="116"/>
                </a:cubicBezTo>
                <a:cubicBezTo>
                  <a:pt x="268" y="118"/>
                  <a:pt x="267" y="121"/>
                  <a:pt x="265" y="123"/>
                </a:cubicBezTo>
                <a:cubicBezTo>
                  <a:pt x="241" y="147"/>
                  <a:pt x="241" y="147"/>
                  <a:pt x="241" y="147"/>
                </a:cubicBezTo>
                <a:cubicBezTo>
                  <a:pt x="240" y="148"/>
                  <a:pt x="240" y="148"/>
                  <a:pt x="240" y="148"/>
                </a:cubicBezTo>
                <a:cubicBezTo>
                  <a:pt x="240" y="148"/>
                  <a:pt x="238" y="150"/>
                  <a:pt x="234" y="155"/>
                </a:cubicBezTo>
                <a:cubicBezTo>
                  <a:pt x="229" y="161"/>
                  <a:pt x="219" y="171"/>
                  <a:pt x="210" y="179"/>
                </a:cubicBezTo>
                <a:cubicBezTo>
                  <a:pt x="200" y="187"/>
                  <a:pt x="190" y="193"/>
                  <a:pt x="184" y="193"/>
                </a:cubicBezTo>
                <a:cubicBezTo>
                  <a:pt x="172" y="194"/>
                  <a:pt x="158" y="197"/>
                  <a:pt x="145" y="203"/>
                </a:cubicBezTo>
                <a:cubicBezTo>
                  <a:pt x="136" y="208"/>
                  <a:pt x="127" y="214"/>
                  <a:pt x="123" y="222"/>
                </a:cubicBezTo>
                <a:cubicBezTo>
                  <a:pt x="66" y="166"/>
                  <a:pt x="66" y="166"/>
                  <a:pt x="66" y="166"/>
                </a:cubicBezTo>
                <a:cubicBezTo>
                  <a:pt x="80" y="154"/>
                  <a:pt x="81" y="138"/>
                  <a:pt x="81" y="137"/>
                </a:cubicBezTo>
                <a:cubicBezTo>
                  <a:pt x="81" y="134"/>
                  <a:pt x="78" y="131"/>
                  <a:pt x="75" y="131"/>
                </a:cubicBezTo>
                <a:cubicBezTo>
                  <a:pt x="72" y="131"/>
                  <a:pt x="69" y="133"/>
                  <a:pt x="69" y="136"/>
                </a:cubicBezTo>
                <a:cubicBezTo>
                  <a:pt x="69" y="136"/>
                  <a:pt x="69" y="136"/>
                  <a:pt x="69" y="136"/>
                </a:cubicBezTo>
                <a:cubicBezTo>
                  <a:pt x="69" y="136"/>
                  <a:pt x="69" y="137"/>
                  <a:pt x="68" y="138"/>
                </a:cubicBezTo>
                <a:cubicBezTo>
                  <a:pt x="68" y="142"/>
                  <a:pt x="65" y="151"/>
                  <a:pt x="58" y="157"/>
                </a:cubicBezTo>
                <a:cubicBezTo>
                  <a:pt x="54" y="153"/>
                  <a:pt x="54" y="153"/>
                  <a:pt x="54" y="153"/>
                </a:cubicBezTo>
                <a:cubicBezTo>
                  <a:pt x="52" y="151"/>
                  <a:pt x="48" y="151"/>
                  <a:pt x="45" y="153"/>
                </a:cubicBezTo>
                <a:cubicBezTo>
                  <a:pt x="3" y="196"/>
                  <a:pt x="3" y="196"/>
                  <a:pt x="3" y="196"/>
                </a:cubicBezTo>
                <a:cubicBezTo>
                  <a:pt x="0" y="198"/>
                  <a:pt x="0" y="202"/>
                  <a:pt x="3" y="204"/>
                </a:cubicBezTo>
                <a:cubicBezTo>
                  <a:pt x="5" y="207"/>
                  <a:pt x="9" y="207"/>
                  <a:pt x="11" y="204"/>
                </a:cubicBezTo>
                <a:cubicBezTo>
                  <a:pt x="11" y="204"/>
                  <a:pt x="11" y="204"/>
                  <a:pt x="11" y="204"/>
                </a:cubicBezTo>
                <a:cubicBezTo>
                  <a:pt x="50" y="166"/>
                  <a:pt x="50" y="166"/>
                  <a:pt x="50" y="166"/>
                </a:cubicBezTo>
                <a:cubicBezTo>
                  <a:pt x="125" y="241"/>
                  <a:pt x="125" y="241"/>
                  <a:pt x="125" y="241"/>
                </a:cubicBezTo>
                <a:cubicBezTo>
                  <a:pt x="39" y="327"/>
                  <a:pt x="39" y="327"/>
                  <a:pt x="39" y="327"/>
                </a:cubicBezTo>
                <a:cubicBezTo>
                  <a:pt x="37" y="330"/>
                  <a:pt x="37" y="334"/>
                  <a:pt x="39" y="336"/>
                </a:cubicBezTo>
                <a:cubicBezTo>
                  <a:pt x="40" y="337"/>
                  <a:pt x="42" y="338"/>
                  <a:pt x="43" y="338"/>
                </a:cubicBezTo>
                <a:cubicBezTo>
                  <a:pt x="45" y="338"/>
                  <a:pt x="47" y="337"/>
                  <a:pt x="48" y="336"/>
                </a:cubicBezTo>
                <a:cubicBezTo>
                  <a:pt x="138" y="246"/>
                  <a:pt x="138" y="246"/>
                  <a:pt x="138" y="246"/>
                </a:cubicBezTo>
                <a:cubicBezTo>
                  <a:pt x="139" y="245"/>
                  <a:pt x="140" y="243"/>
                  <a:pt x="140" y="241"/>
                </a:cubicBezTo>
                <a:cubicBezTo>
                  <a:pt x="140" y="240"/>
                  <a:pt x="139" y="238"/>
                  <a:pt x="138" y="237"/>
                </a:cubicBezTo>
                <a:cubicBezTo>
                  <a:pt x="132" y="231"/>
                  <a:pt x="132" y="231"/>
                  <a:pt x="132" y="231"/>
                </a:cubicBezTo>
                <a:cubicBezTo>
                  <a:pt x="133" y="226"/>
                  <a:pt x="140" y="219"/>
                  <a:pt x="151" y="214"/>
                </a:cubicBezTo>
                <a:cubicBezTo>
                  <a:pt x="161" y="209"/>
                  <a:pt x="174" y="205"/>
                  <a:pt x="185" y="205"/>
                </a:cubicBezTo>
                <a:cubicBezTo>
                  <a:pt x="200" y="203"/>
                  <a:pt x="215" y="191"/>
                  <a:pt x="228" y="179"/>
                </a:cubicBezTo>
                <a:cubicBezTo>
                  <a:pt x="239" y="168"/>
                  <a:pt x="248" y="157"/>
                  <a:pt x="249" y="155"/>
                </a:cubicBezTo>
                <a:close/>
              </a:path>
            </a:pathLst>
          </a:custGeom>
          <a:solidFill>
            <a:srgbClr val="1451B5"/>
          </a:solidFill>
          <a:ln>
            <a:solidFill>
              <a:srgbClr val="1249A2"/>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ndParaRPr>
          </a:p>
        </p:txBody>
      </p:sp>
      <p:sp>
        <p:nvSpPr>
          <p:cNvPr id="117" name="Freeform 84">
            <a:extLst>
              <a:ext uri="{FF2B5EF4-FFF2-40B4-BE49-F238E27FC236}">
                <a16:creationId xmlns:a16="http://schemas.microsoft.com/office/drawing/2014/main" id="{DD377DE9-2C3A-3D09-988A-6A219738F98A}"/>
              </a:ext>
            </a:extLst>
          </p:cNvPr>
          <p:cNvSpPr>
            <a:spLocks noEditPoints="1"/>
          </p:cNvSpPr>
          <p:nvPr/>
        </p:nvSpPr>
        <p:spPr bwMode="auto">
          <a:xfrm>
            <a:off x="9760229" y="3583443"/>
            <a:ext cx="326433" cy="281920"/>
          </a:xfrm>
          <a:custGeom>
            <a:avLst/>
            <a:gdLst>
              <a:gd name="T0" fmla="*/ 14 w 338"/>
              <a:gd name="T1" fmla="*/ 251 h 291"/>
              <a:gd name="T2" fmla="*/ 34 w 338"/>
              <a:gd name="T3" fmla="*/ 257 h 291"/>
              <a:gd name="T4" fmla="*/ 26 w 338"/>
              <a:gd name="T5" fmla="*/ 245 h 291"/>
              <a:gd name="T6" fmla="*/ 52 w 338"/>
              <a:gd name="T7" fmla="*/ 228 h 291"/>
              <a:gd name="T8" fmla="*/ 14 w 338"/>
              <a:gd name="T9" fmla="*/ 147 h 291"/>
              <a:gd name="T10" fmla="*/ 95 w 338"/>
              <a:gd name="T11" fmla="*/ 168 h 291"/>
              <a:gd name="T12" fmla="*/ 167 w 338"/>
              <a:gd name="T13" fmla="*/ 123 h 291"/>
              <a:gd name="T14" fmla="*/ 102 w 338"/>
              <a:gd name="T15" fmla="*/ 67 h 291"/>
              <a:gd name="T16" fmla="*/ 93 w 338"/>
              <a:gd name="T17" fmla="*/ 91 h 291"/>
              <a:gd name="T18" fmla="*/ 47 w 338"/>
              <a:gd name="T19" fmla="*/ 103 h 291"/>
              <a:gd name="T20" fmla="*/ 105 w 338"/>
              <a:gd name="T21" fmla="*/ 97 h 291"/>
              <a:gd name="T22" fmla="*/ 104 w 338"/>
              <a:gd name="T23" fmla="*/ 152 h 291"/>
              <a:gd name="T24" fmla="*/ 98 w 338"/>
              <a:gd name="T25" fmla="*/ 135 h 291"/>
              <a:gd name="T26" fmla="*/ 8 w 338"/>
              <a:gd name="T27" fmla="*/ 23 h 291"/>
              <a:gd name="T28" fmla="*/ 2 w 338"/>
              <a:gd name="T29" fmla="*/ 228 h 291"/>
              <a:gd name="T30" fmla="*/ 337 w 338"/>
              <a:gd name="T31" fmla="*/ 153 h 291"/>
              <a:gd name="T32" fmla="*/ 259 w 338"/>
              <a:gd name="T33" fmla="*/ 44 h 291"/>
              <a:gd name="T34" fmla="*/ 212 w 338"/>
              <a:gd name="T35" fmla="*/ 2 h 291"/>
              <a:gd name="T36" fmla="*/ 2 w 338"/>
              <a:gd name="T37" fmla="*/ 6 h 291"/>
              <a:gd name="T38" fmla="*/ 202 w 338"/>
              <a:gd name="T39" fmla="*/ 244 h 291"/>
              <a:gd name="T40" fmla="*/ 128 w 338"/>
              <a:gd name="T41" fmla="*/ 256 h 291"/>
              <a:gd name="T42" fmla="*/ 214 w 338"/>
              <a:gd name="T43" fmla="*/ 250 h 291"/>
              <a:gd name="T44" fmla="*/ 260 w 338"/>
              <a:gd name="T45" fmla="*/ 56 h 291"/>
              <a:gd name="T46" fmla="*/ 245 w 338"/>
              <a:gd name="T47" fmla="*/ 78 h 291"/>
              <a:gd name="T48" fmla="*/ 269 w 338"/>
              <a:gd name="T49" fmla="*/ 168 h 291"/>
              <a:gd name="T50" fmla="*/ 298 w 338"/>
              <a:gd name="T51" fmla="*/ 199 h 291"/>
              <a:gd name="T52" fmla="*/ 292 w 338"/>
              <a:gd name="T53" fmla="*/ 230 h 291"/>
              <a:gd name="T54" fmla="*/ 326 w 338"/>
              <a:gd name="T55" fmla="*/ 236 h 291"/>
              <a:gd name="T56" fmla="*/ 300 w 338"/>
              <a:gd name="T57" fmla="*/ 252 h 291"/>
              <a:gd name="T58" fmla="*/ 338 w 338"/>
              <a:gd name="T59" fmla="*/ 248 h 291"/>
              <a:gd name="T60" fmla="*/ 269 w 338"/>
              <a:gd name="T61" fmla="*/ 156 h 291"/>
              <a:gd name="T62" fmla="*/ 300 w 338"/>
              <a:gd name="T63" fmla="*/ 90 h 291"/>
              <a:gd name="T64" fmla="*/ 326 w 338"/>
              <a:gd name="T65" fmla="*/ 224 h 291"/>
              <a:gd name="T66" fmla="*/ 326 w 338"/>
              <a:gd name="T67" fmla="*/ 211 h 291"/>
              <a:gd name="T68" fmla="*/ 72 w 338"/>
              <a:gd name="T69" fmla="*/ 257 h 291"/>
              <a:gd name="T70" fmla="*/ 81 w 338"/>
              <a:gd name="T71" fmla="*/ 248 h 291"/>
              <a:gd name="T72" fmla="*/ 260 w 338"/>
              <a:gd name="T73" fmla="*/ 266 h 291"/>
              <a:gd name="T74" fmla="*/ 259 w 338"/>
              <a:gd name="T75" fmla="*/ 223 h 291"/>
              <a:gd name="T76" fmla="*/ 105 w 338"/>
              <a:gd name="T77" fmla="*/ 279 h 291"/>
              <a:gd name="T78" fmla="*/ 47 w 338"/>
              <a:gd name="T79" fmla="*/ 256 h 291"/>
              <a:gd name="T80" fmla="*/ 32 w 338"/>
              <a:gd name="T81" fmla="*/ 285 h 291"/>
              <a:gd name="T82" fmla="*/ 270 w 338"/>
              <a:gd name="T83" fmla="*/ 289 h 291"/>
              <a:gd name="T84" fmla="*/ 259 w 338"/>
              <a:gd name="T85" fmla="*/ 223 h 291"/>
              <a:gd name="T86" fmla="*/ 80 w 338"/>
              <a:gd name="T87" fmla="*/ 235 h 291"/>
              <a:gd name="T88" fmla="*/ 259 w 338"/>
              <a:gd name="T89" fmla="*/ 279 h 291"/>
              <a:gd name="T90" fmla="*/ 282 w 338"/>
              <a:gd name="T91" fmla="*/ 257 h 291"/>
              <a:gd name="T92" fmla="*/ 6 w 338"/>
              <a:gd name="T93" fmla="*/ 279 h 291"/>
              <a:gd name="T94" fmla="*/ 22 w 338"/>
              <a:gd name="T95" fmla="*/ 291 h 291"/>
              <a:gd name="T96" fmla="*/ 34 w 338"/>
              <a:gd name="T97" fmla="*/ 97 h 291"/>
              <a:gd name="T98" fmla="*/ 30 w 338"/>
              <a:gd name="T99" fmla="*/ 10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8" h="291">
                <a:moveTo>
                  <a:pt x="8" y="234"/>
                </a:moveTo>
                <a:cubicBezTo>
                  <a:pt x="14" y="234"/>
                  <a:pt x="14" y="234"/>
                  <a:pt x="14" y="234"/>
                </a:cubicBezTo>
                <a:cubicBezTo>
                  <a:pt x="14" y="251"/>
                  <a:pt x="14" y="251"/>
                  <a:pt x="14" y="251"/>
                </a:cubicBezTo>
                <a:cubicBezTo>
                  <a:pt x="14" y="253"/>
                  <a:pt x="14" y="254"/>
                  <a:pt x="15" y="256"/>
                </a:cubicBezTo>
                <a:cubicBezTo>
                  <a:pt x="17" y="257"/>
                  <a:pt x="18" y="257"/>
                  <a:pt x="20" y="257"/>
                </a:cubicBezTo>
                <a:cubicBezTo>
                  <a:pt x="34" y="257"/>
                  <a:pt x="34" y="257"/>
                  <a:pt x="34" y="257"/>
                </a:cubicBezTo>
                <a:cubicBezTo>
                  <a:pt x="37" y="257"/>
                  <a:pt x="40" y="255"/>
                  <a:pt x="40" y="251"/>
                </a:cubicBezTo>
                <a:cubicBezTo>
                  <a:pt x="40" y="248"/>
                  <a:pt x="37" y="245"/>
                  <a:pt x="34" y="245"/>
                </a:cubicBezTo>
                <a:cubicBezTo>
                  <a:pt x="26" y="245"/>
                  <a:pt x="26" y="245"/>
                  <a:pt x="26" y="245"/>
                </a:cubicBezTo>
                <a:cubicBezTo>
                  <a:pt x="26" y="234"/>
                  <a:pt x="26" y="234"/>
                  <a:pt x="26" y="234"/>
                </a:cubicBezTo>
                <a:cubicBezTo>
                  <a:pt x="46" y="234"/>
                  <a:pt x="46" y="234"/>
                  <a:pt x="46" y="234"/>
                </a:cubicBezTo>
                <a:cubicBezTo>
                  <a:pt x="49" y="234"/>
                  <a:pt x="52" y="231"/>
                  <a:pt x="52" y="228"/>
                </a:cubicBezTo>
                <a:cubicBezTo>
                  <a:pt x="52" y="224"/>
                  <a:pt x="49" y="222"/>
                  <a:pt x="46" y="222"/>
                </a:cubicBezTo>
                <a:cubicBezTo>
                  <a:pt x="14" y="222"/>
                  <a:pt x="14" y="222"/>
                  <a:pt x="14" y="222"/>
                </a:cubicBezTo>
                <a:cubicBezTo>
                  <a:pt x="14" y="147"/>
                  <a:pt x="14" y="147"/>
                  <a:pt x="14" y="147"/>
                </a:cubicBezTo>
                <a:cubicBezTo>
                  <a:pt x="92" y="147"/>
                  <a:pt x="92" y="147"/>
                  <a:pt x="92" y="147"/>
                </a:cubicBezTo>
                <a:cubicBezTo>
                  <a:pt x="92" y="163"/>
                  <a:pt x="92" y="163"/>
                  <a:pt x="92" y="163"/>
                </a:cubicBezTo>
                <a:cubicBezTo>
                  <a:pt x="92" y="165"/>
                  <a:pt x="93" y="167"/>
                  <a:pt x="95" y="168"/>
                </a:cubicBezTo>
                <a:cubicBezTo>
                  <a:pt x="96" y="169"/>
                  <a:pt x="97" y="169"/>
                  <a:pt x="98" y="169"/>
                </a:cubicBezTo>
                <a:cubicBezTo>
                  <a:pt x="99" y="169"/>
                  <a:pt x="100" y="169"/>
                  <a:pt x="101" y="168"/>
                </a:cubicBezTo>
                <a:cubicBezTo>
                  <a:pt x="167" y="123"/>
                  <a:pt x="167" y="123"/>
                  <a:pt x="167" y="123"/>
                </a:cubicBezTo>
                <a:cubicBezTo>
                  <a:pt x="169" y="122"/>
                  <a:pt x="170" y="120"/>
                  <a:pt x="170" y="119"/>
                </a:cubicBezTo>
                <a:cubicBezTo>
                  <a:pt x="170" y="117"/>
                  <a:pt x="169" y="115"/>
                  <a:pt x="167" y="114"/>
                </a:cubicBezTo>
                <a:cubicBezTo>
                  <a:pt x="102" y="67"/>
                  <a:pt x="102" y="67"/>
                  <a:pt x="102" y="67"/>
                </a:cubicBezTo>
                <a:cubicBezTo>
                  <a:pt x="100" y="66"/>
                  <a:pt x="98" y="65"/>
                  <a:pt x="96" y="66"/>
                </a:cubicBezTo>
                <a:cubicBezTo>
                  <a:pt x="94" y="67"/>
                  <a:pt x="93" y="70"/>
                  <a:pt x="93" y="72"/>
                </a:cubicBezTo>
                <a:cubicBezTo>
                  <a:pt x="93" y="91"/>
                  <a:pt x="93" y="91"/>
                  <a:pt x="93" y="91"/>
                </a:cubicBezTo>
                <a:cubicBezTo>
                  <a:pt x="47" y="91"/>
                  <a:pt x="47" y="91"/>
                  <a:pt x="47" y="91"/>
                </a:cubicBezTo>
                <a:cubicBezTo>
                  <a:pt x="44" y="91"/>
                  <a:pt x="41" y="94"/>
                  <a:pt x="41" y="97"/>
                </a:cubicBezTo>
                <a:cubicBezTo>
                  <a:pt x="41" y="100"/>
                  <a:pt x="44" y="103"/>
                  <a:pt x="47" y="103"/>
                </a:cubicBezTo>
                <a:cubicBezTo>
                  <a:pt x="99" y="103"/>
                  <a:pt x="99" y="103"/>
                  <a:pt x="99" y="103"/>
                </a:cubicBezTo>
                <a:cubicBezTo>
                  <a:pt x="100" y="103"/>
                  <a:pt x="102" y="102"/>
                  <a:pt x="103" y="101"/>
                </a:cubicBezTo>
                <a:cubicBezTo>
                  <a:pt x="104" y="100"/>
                  <a:pt x="105" y="99"/>
                  <a:pt x="105" y="97"/>
                </a:cubicBezTo>
                <a:cubicBezTo>
                  <a:pt x="105" y="83"/>
                  <a:pt x="105" y="83"/>
                  <a:pt x="105" y="83"/>
                </a:cubicBezTo>
                <a:cubicBezTo>
                  <a:pt x="153" y="118"/>
                  <a:pt x="153" y="118"/>
                  <a:pt x="153" y="118"/>
                </a:cubicBezTo>
                <a:cubicBezTo>
                  <a:pt x="104" y="152"/>
                  <a:pt x="104" y="152"/>
                  <a:pt x="104" y="152"/>
                </a:cubicBezTo>
                <a:cubicBezTo>
                  <a:pt x="104" y="141"/>
                  <a:pt x="104" y="141"/>
                  <a:pt x="104" y="141"/>
                </a:cubicBezTo>
                <a:cubicBezTo>
                  <a:pt x="104" y="140"/>
                  <a:pt x="103" y="138"/>
                  <a:pt x="102" y="137"/>
                </a:cubicBezTo>
                <a:cubicBezTo>
                  <a:pt x="101" y="136"/>
                  <a:pt x="100" y="135"/>
                  <a:pt x="98" y="135"/>
                </a:cubicBezTo>
                <a:cubicBezTo>
                  <a:pt x="14" y="135"/>
                  <a:pt x="14" y="135"/>
                  <a:pt x="14" y="135"/>
                </a:cubicBezTo>
                <a:cubicBezTo>
                  <a:pt x="14" y="29"/>
                  <a:pt x="14" y="29"/>
                  <a:pt x="14" y="29"/>
                </a:cubicBezTo>
                <a:cubicBezTo>
                  <a:pt x="14" y="25"/>
                  <a:pt x="11" y="23"/>
                  <a:pt x="8" y="23"/>
                </a:cubicBezTo>
                <a:cubicBezTo>
                  <a:pt x="4" y="23"/>
                  <a:pt x="2" y="25"/>
                  <a:pt x="2" y="29"/>
                </a:cubicBezTo>
                <a:cubicBezTo>
                  <a:pt x="2" y="29"/>
                  <a:pt x="2" y="29"/>
                  <a:pt x="2" y="29"/>
                </a:cubicBezTo>
                <a:cubicBezTo>
                  <a:pt x="2" y="228"/>
                  <a:pt x="2" y="228"/>
                  <a:pt x="2" y="228"/>
                </a:cubicBezTo>
                <a:cubicBezTo>
                  <a:pt x="2" y="229"/>
                  <a:pt x="2" y="231"/>
                  <a:pt x="4" y="232"/>
                </a:cubicBezTo>
                <a:cubicBezTo>
                  <a:pt x="5" y="233"/>
                  <a:pt x="6" y="234"/>
                  <a:pt x="8" y="234"/>
                </a:cubicBezTo>
                <a:close/>
                <a:moveTo>
                  <a:pt x="337" y="153"/>
                </a:moveTo>
                <a:cubicBezTo>
                  <a:pt x="330" y="142"/>
                  <a:pt x="325" y="118"/>
                  <a:pt x="309" y="81"/>
                </a:cubicBezTo>
                <a:cubicBezTo>
                  <a:pt x="295" y="47"/>
                  <a:pt x="268" y="44"/>
                  <a:pt x="261" y="44"/>
                </a:cubicBezTo>
                <a:cubicBezTo>
                  <a:pt x="260" y="44"/>
                  <a:pt x="260" y="44"/>
                  <a:pt x="259" y="44"/>
                </a:cubicBezTo>
                <a:cubicBezTo>
                  <a:pt x="214" y="44"/>
                  <a:pt x="214" y="44"/>
                  <a:pt x="214" y="44"/>
                </a:cubicBezTo>
                <a:cubicBezTo>
                  <a:pt x="214" y="6"/>
                  <a:pt x="214" y="6"/>
                  <a:pt x="214" y="6"/>
                </a:cubicBezTo>
                <a:cubicBezTo>
                  <a:pt x="214" y="5"/>
                  <a:pt x="214" y="3"/>
                  <a:pt x="212" y="2"/>
                </a:cubicBezTo>
                <a:cubicBezTo>
                  <a:pt x="211" y="1"/>
                  <a:pt x="210" y="0"/>
                  <a:pt x="208" y="0"/>
                </a:cubicBezTo>
                <a:cubicBezTo>
                  <a:pt x="8" y="0"/>
                  <a:pt x="8" y="0"/>
                  <a:pt x="8" y="0"/>
                </a:cubicBezTo>
                <a:cubicBezTo>
                  <a:pt x="5" y="0"/>
                  <a:pt x="2" y="3"/>
                  <a:pt x="2" y="6"/>
                </a:cubicBezTo>
                <a:cubicBezTo>
                  <a:pt x="2" y="10"/>
                  <a:pt x="5" y="12"/>
                  <a:pt x="8" y="12"/>
                </a:cubicBezTo>
                <a:cubicBezTo>
                  <a:pt x="202" y="12"/>
                  <a:pt x="202" y="12"/>
                  <a:pt x="202" y="12"/>
                </a:cubicBezTo>
                <a:cubicBezTo>
                  <a:pt x="202" y="244"/>
                  <a:pt x="202" y="244"/>
                  <a:pt x="202" y="244"/>
                </a:cubicBezTo>
                <a:cubicBezTo>
                  <a:pt x="128" y="244"/>
                  <a:pt x="128" y="244"/>
                  <a:pt x="128" y="244"/>
                </a:cubicBezTo>
                <a:cubicBezTo>
                  <a:pt x="125" y="244"/>
                  <a:pt x="122" y="247"/>
                  <a:pt x="122" y="250"/>
                </a:cubicBezTo>
                <a:cubicBezTo>
                  <a:pt x="122" y="254"/>
                  <a:pt x="125" y="256"/>
                  <a:pt x="128" y="256"/>
                </a:cubicBezTo>
                <a:cubicBezTo>
                  <a:pt x="208" y="256"/>
                  <a:pt x="208" y="256"/>
                  <a:pt x="208" y="256"/>
                </a:cubicBezTo>
                <a:cubicBezTo>
                  <a:pt x="210" y="256"/>
                  <a:pt x="211" y="256"/>
                  <a:pt x="212" y="255"/>
                </a:cubicBezTo>
                <a:cubicBezTo>
                  <a:pt x="214" y="254"/>
                  <a:pt x="214" y="252"/>
                  <a:pt x="214" y="250"/>
                </a:cubicBezTo>
                <a:cubicBezTo>
                  <a:pt x="214" y="56"/>
                  <a:pt x="214" y="56"/>
                  <a:pt x="214" y="56"/>
                </a:cubicBezTo>
                <a:cubicBezTo>
                  <a:pt x="260" y="56"/>
                  <a:pt x="260" y="56"/>
                  <a:pt x="260" y="56"/>
                </a:cubicBezTo>
                <a:cubicBezTo>
                  <a:pt x="260" y="56"/>
                  <a:pt x="260" y="56"/>
                  <a:pt x="260" y="56"/>
                </a:cubicBezTo>
                <a:cubicBezTo>
                  <a:pt x="260" y="56"/>
                  <a:pt x="260" y="56"/>
                  <a:pt x="261" y="56"/>
                </a:cubicBezTo>
                <a:cubicBezTo>
                  <a:pt x="265" y="56"/>
                  <a:pt x="282" y="57"/>
                  <a:pt x="294" y="78"/>
                </a:cubicBezTo>
                <a:cubicBezTo>
                  <a:pt x="245" y="78"/>
                  <a:pt x="245" y="78"/>
                  <a:pt x="245" y="78"/>
                </a:cubicBezTo>
                <a:cubicBezTo>
                  <a:pt x="240" y="78"/>
                  <a:pt x="235" y="83"/>
                  <a:pt x="235" y="88"/>
                </a:cubicBezTo>
                <a:cubicBezTo>
                  <a:pt x="235" y="134"/>
                  <a:pt x="235" y="134"/>
                  <a:pt x="235" y="134"/>
                </a:cubicBezTo>
                <a:cubicBezTo>
                  <a:pt x="235" y="153"/>
                  <a:pt x="250" y="168"/>
                  <a:pt x="269" y="168"/>
                </a:cubicBezTo>
                <a:cubicBezTo>
                  <a:pt x="326" y="168"/>
                  <a:pt x="326" y="168"/>
                  <a:pt x="326" y="168"/>
                </a:cubicBezTo>
                <a:cubicBezTo>
                  <a:pt x="326" y="199"/>
                  <a:pt x="326" y="199"/>
                  <a:pt x="326" y="199"/>
                </a:cubicBezTo>
                <a:cubicBezTo>
                  <a:pt x="298" y="199"/>
                  <a:pt x="298" y="199"/>
                  <a:pt x="298" y="199"/>
                </a:cubicBezTo>
                <a:cubicBezTo>
                  <a:pt x="297" y="199"/>
                  <a:pt x="295" y="200"/>
                  <a:pt x="294" y="201"/>
                </a:cubicBezTo>
                <a:cubicBezTo>
                  <a:pt x="293" y="202"/>
                  <a:pt x="292" y="204"/>
                  <a:pt x="292" y="205"/>
                </a:cubicBezTo>
                <a:cubicBezTo>
                  <a:pt x="292" y="230"/>
                  <a:pt x="292" y="230"/>
                  <a:pt x="292" y="230"/>
                </a:cubicBezTo>
                <a:cubicBezTo>
                  <a:pt x="292" y="232"/>
                  <a:pt x="293" y="233"/>
                  <a:pt x="294" y="234"/>
                </a:cubicBezTo>
                <a:cubicBezTo>
                  <a:pt x="295" y="235"/>
                  <a:pt x="297" y="236"/>
                  <a:pt x="298" y="236"/>
                </a:cubicBezTo>
                <a:cubicBezTo>
                  <a:pt x="326" y="236"/>
                  <a:pt x="326" y="236"/>
                  <a:pt x="326" y="236"/>
                </a:cubicBezTo>
                <a:cubicBezTo>
                  <a:pt x="326" y="246"/>
                  <a:pt x="326" y="246"/>
                  <a:pt x="326" y="246"/>
                </a:cubicBezTo>
                <a:cubicBezTo>
                  <a:pt x="306" y="246"/>
                  <a:pt x="306" y="246"/>
                  <a:pt x="306" y="246"/>
                </a:cubicBezTo>
                <a:cubicBezTo>
                  <a:pt x="303" y="246"/>
                  <a:pt x="300" y="248"/>
                  <a:pt x="300" y="252"/>
                </a:cubicBezTo>
                <a:cubicBezTo>
                  <a:pt x="300" y="255"/>
                  <a:pt x="303" y="258"/>
                  <a:pt x="306" y="258"/>
                </a:cubicBezTo>
                <a:cubicBezTo>
                  <a:pt x="328" y="258"/>
                  <a:pt x="328" y="258"/>
                  <a:pt x="328" y="258"/>
                </a:cubicBezTo>
                <a:cubicBezTo>
                  <a:pt x="333" y="258"/>
                  <a:pt x="338" y="253"/>
                  <a:pt x="338" y="248"/>
                </a:cubicBezTo>
                <a:cubicBezTo>
                  <a:pt x="338" y="156"/>
                  <a:pt x="338" y="156"/>
                  <a:pt x="338" y="156"/>
                </a:cubicBezTo>
                <a:cubicBezTo>
                  <a:pt x="338" y="155"/>
                  <a:pt x="337" y="154"/>
                  <a:pt x="337" y="153"/>
                </a:cubicBezTo>
                <a:close/>
                <a:moveTo>
                  <a:pt x="269" y="156"/>
                </a:moveTo>
                <a:cubicBezTo>
                  <a:pt x="257" y="156"/>
                  <a:pt x="247" y="146"/>
                  <a:pt x="247" y="134"/>
                </a:cubicBezTo>
                <a:cubicBezTo>
                  <a:pt x="247" y="90"/>
                  <a:pt x="247" y="90"/>
                  <a:pt x="247" y="90"/>
                </a:cubicBezTo>
                <a:cubicBezTo>
                  <a:pt x="300" y="90"/>
                  <a:pt x="300" y="90"/>
                  <a:pt x="300" y="90"/>
                </a:cubicBezTo>
                <a:cubicBezTo>
                  <a:pt x="313" y="121"/>
                  <a:pt x="317" y="142"/>
                  <a:pt x="325" y="156"/>
                </a:cubicBezTo>
                <a:lnTo>
                  <a:pt x="269" y="156"/>
                </a:lnTo>
                <a:close/>
                <a:moveTo>
                  <a:pt x="326" y="224"/>
                </a:moveTo>
                <a:cubicBezTo>
                  <a:pt x="304" y="224"/>
                  <a:pt x="304" y="224"/>
                  <a:pt x="304" y="224"/>
                </a:cubicBezTo>
                <a:cubicBezTo>
                  <a:pt x="304" y="211"/>
                  <a:pt x="304" y="211"/>
                  <a:pt x="304" y="211"/>
                </a:cubicBezTo>
                <a:cubicBezTo>
                  <a:pt x="326" y="211"/>
                  <a:pt x="326" y="211"/>
                  <a:pt x="326" y="211"/>
                </a:cubicBezTo>
                <a:lnTo>
                  <a:pt x="326" y="224"/>
                </a:lnTo>
                <a:close/>
                <a:moveTo>
                  <a:pt x="81" y="248"/>
                </a:moveTo>
                <a:cubicBezTo>
                  <a:pt x="76" y="248"/>
                  <a:pt x="72" y="252"/>
                  <a:pt x="72" y="257"/>
                </a:cubicBezTo>
                <a:cubicBezTo>
                  <a:pt x="72" y="262"/>
                  <a:pt x="76" y="266"/>
                  <a:pt x="81" y="266"/>
                </a:cubicBezTo>
                <a:cubicBezTo>
                  <a:pt x="86" y="266"/>
                  <a:pt x="90" y="262"/>
                  <a:pt x="90" y="257"/>
                </a:cubicBezTo>
                <a:cubicBezTo>
                  <a:pt x="90" y="252"/>
                  <a:pt x="86" y="248"/>
                  <a:pt x="81" y="248"/>
                </a:cubicBezTo>
                <a:close/>
                <a:moveTo>
                  <a:pt x="260" y="248"/>
                </a:moveTo>
                <a:cubicBezTo>
                  <a:pt x="255" y="248"/>
                  <a:pt x="251" y="252"/>
                  <a:pt x="251" y="257"/>
                </a:cubicBezTo>
                <a:cubicBezTo>
                  <a:pt x="251" y="262"/>
                  <a:pt x="255" y="266"/>
                  <a:pt x="260" y="266"/>
                </a:cubicBezTo>
                <a:cubicBezTo>
                  <a:pt x="265" y="266"/>
                  <a:pt x="269" y="262"/>
                  <a:pt x="269" y="257"/>
                </a:cubicBezTo>
                <a:cubicBezTo>
                  <a:pt x="269" y="252"/>
                  <a:pt x="265" y="248"/>
                  <a:pt x="260" y="248"/>
                </a:cubicBezTo>
                <a:close/>
                <a:moveTo>
                  <a:pt x="259" y="223"/>
                </a:moveTo>
                <a:cubicBezTo>
                  <a:pt x="241" y="223"/>
                  <a:pt x="225" y="238"/>
                  <a:pt x="225" y="257"/>
                </a:cubicBezTo>
                <a:cubicBezTo>
                  <a:pt x="225" y="265"/>
                  <a:pt x="229" y="273"/>
                  <a:pt x="234" y="279"/>
                </a:cubicBezTo>
                <a:cubicBezTo>
                  <a:pt x="105" y="279"/>
                  <a:pt x="105" y="279"/>
                  <a:pt x="105" y="279"/>
                </a:cubicBezTo>
                <a:cubicBezTo>
                  <a:pt x="111" y="273"/>
                  <a:pt x="114" y="265"/>
                  <a:pt x="114" y="256"/>
                </a:cubicBezTo>
                <a:cubicBezTo>
                  <a:pt x="114" y="238"/>
                  <a:pt x="99" y="223"/>
                  <a:pt x="80" y="223"/>
                </a:cubicBezTo>
                <a:cubicBezTo>
                  <a:pt x="62" y="223"/>
                  <a:pt x="47" y="238"/>
                  <a:pt x="47" y="256"/>
                </a:cubicBezTo>
                <a:cubicBezTo>
                  <a:pt x="47" y="265"/>
                  <a:pt x="50" y="273"/>
                  <a:pt x="56" y="279"/>
                </a:cubicBezTo>
                <a:cubicBezTo>
                  <a:pt x="38" y="279"/>
                  <a:pt x="38" y="279"/>
                  <a:pt x="38" y="279"/>
                </a:cubicBezTo>
                <a:cubicBezTo>
                  <a:pt x="35" y="279"/>
                  <a:pt x="32" y="282"/>
                  <a:pt x="32" y="285"/>
                </a:cubicBezTo>
                <a:cubicBezTo>
                  <a:pt x="32" y="288"/>
                  <a:pt x="35" y="291"/>
                  <a:pt x="38" y="291"/>
                </a:cubicBezTo>
                <a:cubicBezTo>
                  <a:pt x="265" y="291"/>
                  <a:pt x="265" y="291"/>
                  <a:pt x="265" y="291"/>
                </a:cubicBezTo>
                <a:cubicBezTo>
                  <a:pt x="267" y="291"/>
                  <a:pt x="269" y="290"/>
                  <a:pt x="270" y="289"/>
                </a:cubicBezTo>
                <a:cubicBezTo>
                  <a:pt x="284" y="285"/>
                  <a:pt x="294" y="272"/>
                  <a:pt x="294" y="257"/>
                </a:cubicBezTo>
                <a:cubicBezTo>
                  <a:pt x="294" y="257"/>
                  <a:pt x="294" y="257"/>
                  <a:pt x="294" y="257"/>
                </a:cubicBezTo>
                <a:cubicBezTo>
                  <a:pt x="294" y="238"/>
                  <a:pt x="278" y="223"/>
                  <a:pt x="259" y="223"/>
                </a:cubicBezTo>
                <a:close/>
                <a:moveTo>
                  <a:pt x="80" y="278"/>
                </a:moveTo>
                <a:cubicBezTo>
                  <a:pt x="69" y="278"/>
                  <a:pt x="59" y="268"/>
                  <a:pt x="59" y="256"/>
                </a:cubicBezTo>
                <a:cubicBezTo>
                  <a:pt x="59" y="244"/>
                  <a:pt x="69" y="235"/>
                  <a:pt x="80" y="235"/>
                </a:cubicBezTo>
                <a:cubicBezTo>
                  <a:pt x="92" y="235"/>
                  <a:pt x="102" y="244"/>
                  <a:pt x="102" y="256"/>
                </a:cubicBezTo>
                <a:cubicBezTo>
                  <a:pt x="102" y="268"/>
                  <a:pt x="92" y="278"/>
                  <a:pt x="80" y="278"/>
                </a:cubicBezTo>
                <a:close/>
                <a:moveTo>
                  <a:pt x="259" y="279"/>
                </a:moveTo>
                <a:cubicBezTo>
                  <a:pt x="247" y="279"/>
                  <a:pt x="237" y="269"/>
                  <a:pt x="237" y="257"/>
                </a:cubicBezTo>
                <a:cubicBezTo>
                  <a:pt x="237" y="245"/>
                  <a:pt x="247" y="235"/>
                  <a:pt x="259" y="235"/>
                </a:cubicBezTo>
                <a:cubicBezTo>
                  <a:pt x="272" y="235"/>
                  <a:pt x="282" y="245"/>
                  <a:pt x="282" y="257"/>
                </a:cubicBezTo>
                <a:cubicBezTo>
                  <a:pt x="282" y="269"/>
                  <a:pt x="272" y="279"/>
                  <a:pt x="259" y="279"/>
                </a:cubicBezTo>
                <a:close/>
                <a:moveTo>
                  <a:pt x="22" y="279"/>
                </a:moveTo>
                <a:cubicBezTo>
                  <a:pt x="6" y="279"/>
                  <a:pt x="6" y="279"/>
                  <a:pt x="6" y="279"/>
                </a:cubicBezTo>
                <a:cubicBezTo>
                  <a:pt x="3" y="279"/>
                  <a:pt x="0" y="282"/>
                  <a:pt x="0" y="285"/>
                </a:cubicBezTo>
                <a:cubicBezTo>
                  <a:pt x="0" y="288"/>
                  <a:pt x="3" y="291"/>
                  <a:pt x="6" y="291"/>
                </a:cubicBezTo>
                <a:cubicBezTo>
                  <a:pt x="22" y="291"/>
                  <a:pt x="22" y="291"/>
                  <a:pt x="22" y="291"/>
                </a:cubicBezTo>
                <a:cubicBezTo>
                  <a:pt x="25" y="291"/>
                  <a:pt x="28" y="288"/>
                  <a:pt x="28" y="285"/>
                </a:cubicBezTo>
                <a:cubicBezTo>
                  <a:pt x="28" y="282"/>
                  <a:pt x="25" y="279"/>
                  <a:pt x="22" y="279"/>
                </a:cubicBezTo>
                <a:close/>
                <a:moveTo>
                  <a:pt x="34" y="97"/>
                </a:moveTo>
                <a:cubicBezTo>
                  <a:pt x="34" y="95"/>
                  <a:pt x="32" y="93"/>
                  <a:pt x="30" y="93"/>
                </a:cubicBezTo>
                <a:cubicBezTo>
                  <a:pt x="28" y="93"/>
                  <a:pt x="26" y="95"/>
                  <a:pt x="26" y="97"/>
                </a:cubicBezTo>
                <a:cubicBezTo>
                  <a:pt x="26" y="99"/>
                  <a:pt x="28" y="101"/>
                  <a:pt x="30" y="101"/>
                </a:cubicBezTo>
                <a:cubicBezTo>
                  <a:pt x="32" y="101"/>
                  <a:pt x="34" y="99"/>
                  <a:pt x="34" y="97"/>
                </a:cubicBezTo>
                <a:close/>
              </a:path>
            </a:pathLst>
          </a:custGeom>
          <a:solidFill>
            <a:srgbClr val="1451B5"/>
          </a:solidFill>
          <a:ln>
            <a:solidFill>
              <a:srgbClr val="1249A2"/>
            </a:solidFill>
          </a:ln>
        </p:spPr>
        <p:txBody>
          <a:bodyPr vert="horz" wrap="square" lIns="91440" tIns="45720" rIns="91440" bIns="45720" numCol="1" anchor="t" anchorCtr="0" compatLnSpc="1">
            <a:prstTxWarp prst="textNoShape">
              <a:avLst/>
            </a:prstTxWarp>
          </a:bodyPr>
          <a:lstStyle/>
          <a:p>
            <a:endParaRPr lang="en-US"/>
          </a:p>
        </p:txBody>
      </p:sp>
      <p:sp>
        <p:nvSpPr>
          <p:cNvPr id="118" name="Freeform 99">
            <a:extLst>
              <a:ext uri="{FF2B5EF4-FFF2-40B4-BE49-F238E27FC236}">
                <a16:creationId xmlns:a16="http://schemas.microsoft.com/office/drawing/2014/main" id="{153765E5-B2B7-4CDC-8902-97A9BB5CF94D}"/>
              </a:ext>
            </a:extLst>
          </p:cNvPr>
          <p:cNvSpPr>
            <a:spLocks noEditPoints="1"/>
          </p:cNvSpPr>
          <p:nvPr/>
        </p:nvSpPr>
        <p:spPr bwMode="auto">
          <a:xfrm>
            <a:off x="1572944" y="3570554"/>
            <a:ext cx="307937" cy="281914"/>
          </a:xfrm>
          <a:custGeom>
            <a:avLst/>
            <a:gdLst>
              <a:gd name="T0" fmla="*/ 173 w 335"/>
              <a:gd name="T1" fmla="*/ 44 h 306"/>
              <a:gd name="T2" fmla="*/ 201 w 335"/>
              <a:gd name="T3" fmla="*/ 39 h 306"/>
              <a:gd name="T4" fmla="*/ 151 w 335"/>
              <a:gd name="T5" fmla="*/ 34 h 306"/>
              <a:gd name="T6" fmla="*/ 124 w 335"/>
              <a:gd name="T7" fmla="*/ 39 h 306"/>
              <a:gd name="T8" fmla="*/ 45 w 335"/>
              <a:gd name="T9" fmla="*/ 39 h 306"/>
              <a:gd name="T10" fmla="*/ 107 w 335"/>
              <a:gd name="T11" fmla="*/ 44 h 306"/>
              <a:gd name="T12" fmla="*/ 62 w 335"/>
              <a:gd name="T13" fmla="*/ 34 h 306"/>
              <a:gd name="T14" fmla="*/ 279 w 335"/>
              <a:gd name="T15" fmla="*/ 39 h 306"/>
              <a:gd name="T16" fmla="*/ 262 w 335"/>
              <a:gd name="T17" fmla="*/ 44 h 306"/>
              <a:gd name="T18" fmla="*/ 240 w 335"/>
              <a:gd name="T19" fmla="*/ 44 h 306"/>
              <a:gd name="T20" fmla="*/ 33 w 335"/>
              <a:gd name="T21" fmla="*/ 61 h 306"/>
              <a:gd name="T22" fmla="*/ 51 w 335"/>
              <a:gd name="T23" fmla="*/ 56 h 306"/>
              <a:gd name="T24" fmla="*/ 118 w 335"/>
              <a:gd name="T25" fmla="*/ 66 h 306"/>
              <a:gd name="T26" fmla="*/ 140 w 335"/>
              <a:gd name="T27" fmla="*/ 66 h 306"/>
              <a:gd name="T28" fmla="*/ 189 w 335"/>
              <a:gd name="T29" fmla="*/ 61 h 306"/>
              <a:gd name="T30" fmla="*/ 211 w 335"/>
              <a:gd name="T31" fmla="*/ 61 h 306"/>
              <a:gd name="T32" fmla="*/ 233 w 335"/>
              <a:gd name="T33" fmla="*/ 61 h 306"/>
              <a:gd name="T34" fmla="*/ 106 w 335"/>
              <a:gd name="T35" fmla="*/ 78 h 306"/>
              <a:gd name="T36" fmla="*/ 123 w 335"/>
              <a:gd name="T37" fmla="*/ 83 h 306"/>
              <a:gd name="T38" fmla="*/ 228 w 335"/>
              <a:gd name="T39" fmla="*/ 111 h 306"/>
              <a:gd name="T40" fmla="*/ 173 w 335"/>
              <a:gd name="T41" fmla="*/ 88 h 306"/>
              <a:gd name="T42" fmla="*/ 156 w 335"/>
              <a:gd name="T43" fmla="*/ 83 h 306"/>
              <a:gd name="T44" fmla="*/ 195 w 335"/>
              <a:gd name="T45" fmla="*/ 78 h 306"/>
              <a:gd name="T46" fmla="*/ 212 w 335"/>
              <a:gd name="T47" fmla="*/ 83 h 306"/>
              <a:gd name="T48" fmla="*/ 278 w 335"/>
              <a:gd name="T49" fmla="*/ 61 h 306"/>
              <a:gd name="T50" fmla="*/ 106 w 335"/>
              <a:gd name="T51" fmla="*/ 221 h 306"/>
              <a:gd name="T52" fmla="*/ 12 w 335"/>
              <a:gd name="T53" fmla="*/ 194 h 306"/>
              <a:gd name="T54" fmla="*/ 21 w 335"/>
              <a:gd name="T55" fmla="*/ 123 h 306"/>
              <a:gd name="T56" fmla="*/ 33 w 335"/>
              <a:gd name="T57" fmla="*/ 135 h 306"/>
              <a:gd name="T58" fmla="*/ 44 w 335"/>
              <a:gd name="T59" fmla="*/ 132 h 306"/>
              <a:gd name="T60" fmla="*/ 68 w 335"/>
              <a:gd name="T61" fmla="*/ 86 h 306"/>
              <a:gd name="T62" fmla="*/ 82 w 335"/>
              <a:gd name="T63" fmla="*/ 58 h 306"/>
              <a:gd name="T64" fmla="*/ 100 w 335"/>
              <a:gd name="T65" fmla="*/ 154 h 306"/>
              <a:gd name="T66" fmla="*/ 44 w 335"/>
              <a:gd name="T67" fmla="*/ 86 h 306"/>
              <a:gd name="T68" fmla="*/ 0 w 335"/>
              <a:gd name="T69" fmla="*/ 125 h 306"/>
              <a:gd name="T70" fmla="*/ 0 w 335"/>
              <a:gd name="T71" fmla="*/ 227 h 306"/>
              <a:gd name="T72" fmla="*/ 99 w 335"/>
              <a:gd name="T73" fmla="*/ 300 h 306"/>
              <a:gd name="T74" fmla="*/ 134 w 335"/>
              <a:gd name="T75" fmla="*/ 115 h 306"/>
              <a:gd name="T76" fmla="*/ 111 w 335"/>
              <a:gd name="T77" fmla="*/ 135 h 306"/>
              <a:gd name="T78" fmla="*/ 127 w 335"/>
              <a:gd name="T79" fmla="*/ 125 h 306"/>
              <a:gd name="T80" fmla="*/ 90 w 335"/>
              <a:gd name="T81" fmla="*/ 218 h 306"/>
              <a:gd name="T82" fmla="*/ 329 w 335"/>
              <a:gd name="T83" fmla="*/ 221 h 306"/>
              <a:gd name="T84" fmla="*/ 314 w 335"/>
              <a:gd name="T85" fmla="*/ 107 h 306"/>
              <a:gd name="T86" fmla="*/ 267 w 335"/>
              <a:gd name="T87" fmla="*/ 69 h 306"/>
              <a:gd name="T88" fmla="*/ 247 w 335"/>
              <a:gd name="T89" fmla="*/ 154 h 306"/>
              <a:gd name="T90" fmla="*/ 255 w 335"/>
              <a:gd name="T91" fmla="*/ 86 h 306"/>
              <a:gd name="T92" fmla="*/ 267 w 335"/>
              <a:gd name="T93" fmla="*/ 130 h 306"/>
              <a:gd name="T94" fmla="*/ 285 w 335"/>
              <a:gd name="T95" fmla="*/ 138 h 306"/>
              <a:gd name="T96" fmla="*/ 302 w 335"/>
              <a:gd name="T97" fmla="*/ 104 h 306"/>
              <a:gd name="T98" fmla="*/ 308 w 335"/>
              <a:gd name="T99" fmla="*/ 141 h 306"/>
              <a:gd name="T100" fmla="*/ 323 w 335"/>
              <a:gd name="T101" fmla="*/ 125 h 306"/>
              <a:gd name="T102" fmla="*/ 310 w 335"/>
              <a:gd name="T103" fmla="*/ 221 h 306"/>
              <a:gd name="T104" fmla="*/ 236 w 335"/>
              <a:gd name="T105" fmla="*/ 300 h 306"/>
              <a:gd name="T106" fmla="*/ 335 w 335"/>
              <a:gd name="T107" fmla="*/ 227 h 306"/>
              <a:gd name="T108" fmla="*/ 221 w 335"/>
              <a:gd name="T109" fmla="*/ 179 h 306"/>
              <a:gd name="T110" fmla="*/ 209 w 335"/>
              <a:gd name="T111" fmla="*/ 124 h 306"/>
              <a:gd name="T112" fmla="*/ 234 w 335"/>
              <a:gd name="T113" fmla="*/ 129 h 306"/>
              <a:gd name="T114" fmla="*/ 134 w 335"/>
              <a:gd name="T115" fmla="*/ 100 h 306"/>
              <a:gd name="T116" fmla="*/ 199 w 335"/>
              <a:gd name="T117" fmla="*/ 143 h 306"/>
              <a:gd name="T118" fmla="*/ 6 w 335"/>
              <a:gd name="T119" fmla="*/ 0 h 306"/>
              <a:gd name="T120" fmla="*/ 12 w 335"/>
              <a:gd name="T121" fmla="*/ 12 h 306"/>
              <a:gd name="T122" fmla="*/ 334 w 335"/>
              <a:gd name="T123" fmla="*/ 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 h="306">
                <a:moveTo>
                  <a:pt x="217" y="44"/>
                </a:moveTo>
                <a:cubicBezTo>
                  <a:pt x="220" y="44"/>
                  <a:pt x="222" y="42"/>
                  <a:pt x="222" y="39"/>
                </a:cubicBezTo>
                <a:cubicBezTo>
                  <a:pt x="222" y="37"/>
                  <a:pt x="220" y="34"/>
                  <a:pt x="217" y="34"/>
                </a:cubicBezTo>
                <a:cubicBezTo>
                  <a:pt x="215" y="34"/>
                  <a:pt x="212" y="37"/>
                  <a:pt x="212" y="39"/>
                </a:cubicBezTo>
                <a:cubicBezTo>
                  <a:pt x="212" y="42"/>
                  <a:pt x="215" y="44"/>
                  <a:pt x="217" y="44"/>
                </a:cubicBezTo>
                <a:close/>
                <a:moveTo>
                  <a:pt x="173" y="44"/>
                </a:moveTo>
                <a:cubicBezTo>
                  <a:pt x="176" y="44"/>
                  <a:pt x="178" y="42"/>
                  <a:pt x="178" y="39"/>
                </a:cubicBezTo>
                <a:cubicBezTo>
                  <a:pt x="178" y="37"/>
                  <a:pt x="176" y="34"/>
                  <a:pt x="173" y="34"/>
                </a:cubicBezTo>
                <a:cubicBezTo>
                  <a:pt x="170" y="34"/>
                  <a:pt x="168" y="37"/>
                  <a:pt x="168" y="39"/>
                </a:cubicBezTo>
                <a:cubicBezTo>
                  <a:pt x="168" y="42"/>
                  <a:pt x="170" y="44"/>
                  <a:pt x="173" y="44"/>
                </a:cubicBezTo>
                <a:close/>
                <a:moveTo>
                  <a:pt x="196" y="44"/>
                </a:moveTo>
                <a:cubicBezTo>
                  <a:pt x="198" y="44"/>
                  <a:pt x="201" y="42"/>
                  <a:pt x="201" y="39"/>
                </a:cubicBezTo>
                <a:cubicBezTo>
                  <a:pt x="201" y="37"/>
                  <a:pt x="198" y="34"/>
                  <a:pt x="196" y="34"/>
                </a:cubicBezTo>
                <a:cubicBezTo>
                  <a:pt x="193" y="34"/>
                  <a:pt x="191" y="37"/>
                  <a:pt x="191" y="39"/>
                </a:cubicBezTo>
                <a:cubicBezTo>
                  <a:pt x="191" y="42"/>
                  <a:pt x="193" y="44"/>
                  <a:pt x="196" y="44"/>
                </a:cubicBezTo>
                <a:close/>
                <a:moveTo>
                  <a:pt x="151" y="44"/>
                </a:moveTo>
                <a:cubicBezTo>
                  <a:pt x="154" y="44"/>
                  <a:pt x="156" y="42"/>
                  <a:pt x="156" y="39"/>
                </a:cubicBezTo>
                <a:cubicBezTo>
                  <a:pt x="156" y="37"/>
                  <a:pt x="154" y="34"/>
                  <a:pt x="151" y="34"/>
                </a:cubicBezTo>
                <a:cubicBezTo>
                  <a:pt x="148" y="34"/>
                  <a:pt x="146" y="37"/>
                  <a:pt x="146" y="39"/>
                </a:cubicBezTo>
                <a:cubicBezTo>
                  <a:pt x="146" y="42"/>
                  <a:pt x="148" y="44"/>
                  <a:pt x="151" y="44"/>
                </a:cubicBezTo>
                <a:close/>
                <a:moveTo>
                  <a:pt x="129" y="44"/>
                </a:moveTo>
                <a:cubicBezTo>
                  <a:pt x="132" y="44"/>
                  <a:pt x="134" y="42"/>
                  <a:pt x="134" y="39"/>
                </a:cubicBezTo>
                <a:cubicBezTo>
                  <a:pt x="134" y="37"/>
                  <a:pt x="132" y="34"/>
                  <a:pt x="129" y="34"/>
                </a:cubicBezTo>
                <a:cubicBezTo>
                  <a:pt x="126" y="34"/>
                  <a:pt x="124" y="37"/>
                  <a:pt x="124" y="39"/>
                </a:cubicBezTo>
                <a:cubicBezTo>
                  <a:pt x="124" y="42"/>
                  <a:pt x="126" y="44"/>
                  <a:pt x="129" y="44"/>
                </a:cubicBezTo>
                <a:close/>
                <a:moveTo>
                  <a:pt x="45" y="39"/>
                </a:moveTo>
                <a:cubicBezTo>
                  <a:pt x="45" y="37"/>
                  <a:pt x="42" y="34"/>
                  <a:pt x="40" y="34"/>
                </a:cubicBezTo>
                <a:cubicBezTo>
                  <a:pt x="37" y="34"/>
                  <a:pt x="35" y="37"/>
                  <a:pt x="35" y="39"/>
                </a:cubicBezTo>
                <a:cubicBezTo>
                  <a:pt x="35" y="42"/>
                  <a:pt x="37" y="44"/>
                  <a:pt x="40" y="44"/>
                </a:cubicBezTo>
                <a:cubicBezTo>
                  <a:pt x="42" y="44"/>
                  <a:pt x="45" y="42"/>
                  <a:pt x="45" y="39"/>
                </a:cubicBezTo>
                <a:close/>
                <a:moveTo>
                  <a:pt x="89" y="39"/>
                </a:moveTo>
                <a:cubicBezTo>
                  <a:pt x="89" y="37"/>
                  <a:pt x="87" y="34"/>
                  <a:pt x="84" y="34"/>
                </a:cubicBezTo>
                <a:cubicBezTo>
                  <a:pt x="81" y="34"/>
                  <a:pt x="79" y="37"/>
                  <a:pt x="79" y="39"/>
                </a:cubicBezTo>
                <a:cubicBezTo>
                  <a:pt x="79" y="42"/>
                  <a:pt x="81" y="44"/>
                  <a:pt x="84" y="44"/>
                </a:cubicBezTo>
                <a:cubicBezTo>
                  <a:pt x="87" y="44"/>
                  <a:pt x="89" y="42"/>
                  <a:pt x="89" y="39"/>
                </a:cubicBezTo>
                <a:close/>
                <a:moveTo>
                  <a:pt x="107" y="44"/>
                </a:moveTo>
                <a:cubicBezTo>
                  <a:pt x="109" y="44"/>
                  <a:pt x="112" y="42"/>
                  <a:pt x="112" y="39"/>
                </a:cubicBezTo>
                <a:cubicBezTo>
                  <a:pt x="112" y="37"/>
                  <a:pt x="109" y="34"/>
                  <a:pt x="107" y="34"/>
                </a:cubicBezTo>
                <a:cubicBezTo>
                  <a:pt x="104" y="34"/>
                  <a:pt x="102" y="37"/>
                  <a:pt x="102" y="39"/>
                </a:cubicBezTo>
                <a:cubicBezTo>
                  <a:pt x="102" y="42"/>
                  <a:pt x="104" y="44"/>
                  <a:pt x="107" y="44"/>
                </a:cubicBezTo>
                <a:close/>
                <a:moveTo>
                  <a:pt x="67" y="39"/>
                </a:moveTo>
                <a:cubicBezTo>
                  <a:pt x="67" y="37"/>
                  <a:pt x="65" y="34"/>
                  <a:pt x="62" y="34"/>
                </a:cubicBezTo>
                <a:cubicBezTo>
                  <a:pt x="59" y="34"/>
                  <a:pt x="57" y="37"/>
                  <a:pt x="57" y="39"/>
                </a:cubicBezTo>
                <a:cubicBezTo>
                  <a:pt x="57" y="42"/>
                  <a:pt x="59" y="44"/>
                  <a:pt x="62" y="44"/>
                </a:cubicBezTo>
                <a:cubicBezTo>
                  <a:pt x="65" y="44"/>
                  <a:pt x="67" y="42"/>
                  <a:pt x="67" y="39"/>
                </a:cubicBezTo>
                <a:close/>
                <a:moveTo>
                  <a:pt x="289" y="39"/>
                </a:moveTo>
                <a:cubicBezTo>
                  <a:pt x="289" y="37"/>
                  <a:pt x="287" y="34"/>
                  <a:pt x="284" y="34"/>
                </a:cubicBezTo>
                <a:cubicBezTo>
                  <a:pt x="281" y="34"/>
                  <a:pt x="279" y="37"/>
                  <a:pt x="279" y="39"/>
                </a:cubicBezTo>
                <a:cubicBezTo>
                  <a:pt x="279" y="42"/>
                  <a:pt x="281" y="44"/>
                  <a:pt x="284" y="44"/>
                </a:cubicBezTo>
                <a:cubicBezTo>
                  <a:pt x="287" y="44"/>
                  <a:pt x="289" y="42"/>
                  <a:pt x="289" y="39"/>
                </a:cubicBezTo>
                <a:close/>
                <a:moveTo>
                  <a:pt x="267" y="39"/>
                </a:moveTo>
                <a:cubicBezTo>
                  <a:pt x="267" y="37"/>
                  <a:pt x="265" y="34"/>
                  <a:pt x="262" y="34"/>
                </a:cubicBezTo>
                <a:cubicBezTo>
                  <a:pt x="259" y="34"/>
                  <a:pt x="257" y="37"/>
                  <a:pt x="257" y="39"/>
                </a:cubicBezTo>
                <a:cubicBezTo>
                  <a:pt x="257" y="42"/>
                  <a:pt x="259" y="44"/>
                  <a:pt x="262" y="44"/>
                </a:cubicBezTo>
                <a:cubicBezTo>
                  <a:pt x="265" y="44"/>
                  <a:pt x="267" y="42"/>
                  <a:pt x="267" y="39"/>
                </a:cubicBezTo>
                <a:close/>
                <a:moveTo>
                  <a:pt x="240" y="44"/>
                </a:moveTo>
                <a:cubicBezTo>
                  <a:pt x="242" y="44"/>
                  <a:pt x="245" y="42"/>
                  <a:pt x="245" y="39"/>
                </a:cubicBezTo>
                <a:cubicBezTo>
                  <a:pt x="245" y="37"/>
                  <a:pt x="242" y="34"/>
                  <a:pt x="240" y="34"/>
                </a:cubicBezTo>
                <a:cubicBezTo>
                  <a:pt x="237" y="34"/>
                  <a:pt x="235" y="37"/>
                  <a:pt x="235" y="39"/>
                </a:cubicBezTo>
                <a:cubicBezTo>
                  <a:pt x="235" y="42"/>
                  <a:pt x="237" y="44"/>
                  <a:pt x="240" y="44"/>
                </a:cubicBezTo>
                <a:close/>
                <a:moveTo>
                  <a:pt x="311" y="39"/>
                </a:moveTo>
                <a:cubicBezTo>
                  <a:pt x="311" y="36"/>
                  <a:pt x="308" y="34"/>
                  <a:pt x="306" y="34"/>
                </a:cubicBezTo>
                <a:cubicBezTo>
                  <a:pt x="303" y="34"/>
                  <a:pt x="301" y="36"/>
                  <a:pt x="301" y="39"/>
                </a:cubicBezTo>
                <a:cubicBezTo>
                  <a:pt x="301" y="42"/>
                  <a:pt x="303" y="44"/>
                  <a:pt x="306" y="44"/>
                </a:cubicBezTo>
                <a:cubicBezTo>
                  <a:pt x="308" y="44"/>
                  <a:pt x="311" y="42"/>
                  <a:pt x="311" y="39"/>
                </a:cubicBezTo>
                <a:close/>
                <a:moveTo>
                  <a:pt x="33" y="61"/>
                </a:moveTo>
                <a:cubicBezTo>
                  <a:pt x="33" y="59"/>
                  <a:pt x="31" y="56"/>
                  <a:pt x="28" y="56"/>
                </a:cubicBezTo>
                <a:cubicBezTo>
                  <a:pt x="26" y="56"/>
                  <a:pt x="23" y="59"/>
                  <a:pt x="23" y="61"/>
                </a:cubicBezTo>
                <a:cubicBezTo>
                  <a:pt x="23" y="64"/>
                  <a:pt x="26" y="66"/>
                  <a:pt x="28" y="66"/>
                </a:cubicBezTo>
                <a:cubicBezTo>
                  <a:pt x="31" y="66"/>
                  <a:pt x="33" y="64"/>
                  <a:pt x="33" y="61"/>
                </a:cubicBezTo>
                <a:close/>
                <a:moveTo>
                  <a:pt x="56" y="61"/>
                </a:moveTo>
                <a:cubicBezTo>
                  <a:pt x="56" y="59"/>
                  <a:pt x="54" y="56"/>
                  <a:pt x="51" y="56"/>
                </a:cubicBezTo>
                <a:cubicBezTo>
                  <a:pt x="48" y="56"/>
                  <a:pt x="46" y="59"/>
                  <a:pt x="46" y="61"/>
                </a:cubicBezTo>
                <a:cubicBezTo>
                  <a:pt x="46" y="64"/>
                  <a:pt x="48" y="66"/>
                  <a:pt x="51" y="66"/>
                </a:cubicBezTo>
                <a:cubicBezTo>
                  <a:pt x="54" y="66"/>
                  <a:pt x="56" y="64"/>
                  <a:pt x="56" y="61"/>
                </a:cubicBezTo>
                <a:close/>
                <a:moveTo>
                  <a:pt x="118" y="56"/>
                </a:moveTo>
                <a:cubicBezTo>
                  <a:pt x="115" y="56"/>
                  <a:pt x="113" y="59"/>
                  <a:pt x="113" y="61"/>
                </a:cubicBezTo>
                <a:cubicBezTo>
                  <a:pt x="113" y="64"/>
                  <a:pt x="115" y="66"/>
                  <a:pt x="118" y="66"/>
                </a:cubicBezTo>
                <a:cubicBezTo>
                  <a:pt x="121" y="66"/>
                  <a:pt x="123" y="64"/>
                  <a:pt x="123" y="61"/>
                </a:cubicBezTo>
                <a:cubicBezTo>
                  <a:pt x="123" y="59"/>
                  <a:pt x="121" y="56"/>
                  <a:pt x="118" y="56"/>
                </a:cubicBezTo>
                <a:close/>
                <a:moveTo>
                  <a:pt x="145" y="61"/>
                </a:moveTo>
                <a:cubicBezTo>
                  <a:pt x="145" y="59"/>
                  <a:pt x="142" y="56"/>
                  <a:pt x="140" y="56"/>
                </a:cubicBezTo>
                <a:cubicBezTo>
                  <a:pt x="137" y="56"/>
                  <a:pt x="135" y="59"/>
                  <a:pt x="135" y="61"/>
                </a:cubicBezTo>
                <a:cubicBezTo>
                  <a:pt x="135" y="64"/>
                  <a:pt x="137" y="66"/>
                  <a:pt x="140" y="66"/>
                </a:cubicBezTo>
                <a:cubicBezTo>
                  <a:pt x="142" y="66"/>
                  <a:pt x="145" y="64"/>
                  <a:pt x="145" y="61"/>
                </a:cubicBezTo>
                <a:close/>
                <a:moveTo>
                  <a:pt x="189" y="61"/>
                </a:moveTo>
                <a:cubicBezTo>
                  <a:pt x="189" y="59"/>
                  <a:pt x="187" y="56"/>
                  <a:pt x="184" y="56"/>
                </a:cubicBezTo>
                <a:cubicBezTo>
                  <a:pt x="182" y="56"/>
                  <a:pt x="179" y="59"/>
                  <a:pt x="179" y="61"/>
                </a:cubicBezTo>
                <a:cubicBezTo>
                  <a:pt x="179" y="64"/>
                  <a:pt x="182" y="66"/>
                  <a:pt x="184" y="66"/>
                </a:cubicBezTo>
                <a:cubicBezTo>
                  <a:pt x="187" y="66"/>
                  <a:pt x="189" y="64"/>
                  <a:pt x="189" y="61"/>
                </a:cubicBezTo>
                <a:close/>
                <a:moveTo>
                  <a:pt x="167" y="61"/>
                </a:moveTo>
                <a:cubicBezTo>
                  <a:pt x="167" y="59"/>
                  <a:pt x="165" y="56"/>
                  <a:pt x="162" y="56"/>
                </a:cubicBezTo>
                <a:cubicBezTo>
                  <a:pt x="159" y="56"/>
                  <a:pt x="157" y="59"/>
                  <a:pt x="157" y="61"/>
                </a:cubicBezTo>
                <a:cubicBezTo>
                  <a:pt x="157" y="64"/>
                  <a:pt x="159" y="66"/>
                  <a:pt x="162" y="66"/>
                </a:cubicBezTo>
                <a:cubicBezTo>
                  <a:pt x="165" y="66"/>
                  <a:pt x="167" y="64"/>
                  <a:pt x="167" y="61"/>
                </a:cubicBezTo>
                <a:close/>
                <a:moveTo>
                  <a:pt x="211" y="61"/>
                </a:moveTo>
                <a:cubicBezTo>
                  <a:pt x="211" y="59"/>
                  <a:pt x="209" y="56"/>
                  <a:pt x="206" y="56"/>
                </a:cubicBezTo>
                <a:cubicBezTo>
                  <a:pt x="203" y="56"/>
                  <a:pt x="201" y="59"/>
                  <a:pt x="201" y="61"/>
                </a:cubicBezTo>
                <a:cubicBezTo>
                  <a:pt x="201" y="64"/>
                  <a:pt x="203" y="66"/>
                  <a:pt x="206" y="66"/>
                </a:cubicBezTo>
                <a:cubicBezTo>
                  <a:pt x="209" y="66"/>
                  <a:pt x="211" y="64"/>
                  <a:pt x="211" y="61"/>
                </a:cubicBezTo>
                <a:close/>
                <a:moveTo>
                  <a:pt x="228" y="66"/>
                </a:moveTo>
                <a:cubicBezTo>
                  <a:pt x="231" y="66"/>
                  <a:pt x="233" y="64"/>
                  <a:pt x="233" y="61"/>
                </a:cubicBezTo>
                <a:cubicBezTo>
                  <a:pt x="233" y="59"/>
                  <a:pt x="231" y="56"/>
                  <a:pt x="228" y="56"/>
                </a:cubicBezTo>
                <a:cubicBezTo>
                  <a:pt x="226" y="56"/>
                  <a:pt x="223" y="59"/>
                  <a:pt x="223" y="61"/>
                </a:cubicBezTo>
                <a:cubicBezTo>
                  <a:pt x="223" y="64"/>
                  <a:pt x="226" y="66"/>
                  <a:pt x="228" y="66"/>
                </a:cubicBezTo>
                <a:close/>
                <a:moveTo>
                  <a:pt x="106" y="88"/>
                </a:moveTo>
                <a:cubicBezTo>
                  <a:pt x="109" y="88"/>
                  <a:pt x="111" y="86"/>
                  <a:pt x="111" y="83"/>
                </a:cubicBezTo>
                <a:cubicBezTo>
                  <a:pt x="111" y="80"/>
                  <a:pt x="109" y="78"/>
                  <a:pt x="106" y="78"/>
                </a:cubicBezTo>
                <a:cubicBezTo>
                  <a:pt x="104" y="78"/>
                  <a:pt x="101" y="80"/>
                  <a:pt x="101" y="83"/>
                </a:cubicBezTo>
                <a:cubicBezTo>
                  <a:pt x="101" y="86"/>
                  <a:pt x="104" y="88"/>
                  <a:pt x="106" y="88"/>
                </a:cubicBezTo>
                <a:close/>
                <a:moveTo>
                  <a:pt x="128" y="88"/>
                </a:moveTo>
                <a:cubicBezTo>
                  <a:pt x="131" y="88"/>
                  <a:pt x="133" y="86"/>
                  <a:pt x="133" y="83"/>
                </a:cubicBezTo>
                <a:cubicBezTo>
                  <a:pt x="133" y="80"/>
                  <a:pt x="131" y="78"/>
                  <a:pt x="128" y="78"/>
                </a:cubicBezTo>
                <a:cubicBezTo>
                  <a:pt x="125" y="78"/>
                  <a:pt x="123" y="80"/>
                  <a:pt x="123" y="83"/>
                </a:cubicBezTo>
                <a:cubicBezTo>
                  <a:pt x="123" y="86"/>
                  <a:pt x="125" y="88"/>
                  <a:pt x="128" y="88"/>
                </a:cubicBezTo>
                <a:close/>
                <a:moveTo>
                  <a:pt x="228" y="111"/>
                </a:moveTo>
                <a:cubicBezTo>
                  <a:pt x="231" y="111"/>
                  <a:pt x="233" y="109"/>
                  <a:pt x="233" y="106"/>
                </a:cubicBezTo>
                <a:cubicBezTo>
                  <a:pt x="233" y="104"/>
                  <a:pt x="231" y="101"/>
                  <a:pt x="228" y="101"/>
                </a:cubicBezTo>
                <a:cubicBezTo>
                  <a:pt x="226" y="101"/>
                  <a:pt x="223" y="104"/>
                  <a:pt x="223" y="106"/>
                </a:cubicBezTo>
                <a:cubicBezTo>
                  <a:pt x="223" y="109"/>
                  <a:pt x="226" y="111"/>
                  <a:pt x="228" y="111"/>
                </a:cubicBezTo>
                <a:close/>
                <a:moveTo>
                  <a:pt x="113" y="106"/>
                </a:moveTo>
                <a:cubicBezTo>
                  <a:pt x="113" y="108"/>
                  <a:pt x="115" y="111"/>
                  <a:pt x="118" y="111"/>
                </a:cubicBezTo>
                <a:cubicBezTo>
                  <a:pt x="121" y="111"/>
                  <a:pt x="123" y="108"/>
                  <a:pt x="123" y="106"/>
                </a:cubicBezTo>
                <a:cubicBezTo>
                  <a:pt x="123" y="103"/>
                  <a:pt x="121" y="101"/>
                  <a:pt x="118" y="101"/>
                </a:cubicBezTo>
                <a:cubicBezTo>
                  <a:pt x="115" y="101"/>
                  <a:pt x="113" y="103"/>
                  <a:pt x="113" y="106"/>
                </a:cubicBezTo>
                <a:close/>
                <a:moveTo>
                  <a:pt x="173" y="88"/>
                </a:moveTo>
                <a:cubicBezTo>
                  <a:pt x="176" y="88"/>
                  <a:pt x="178" y="86"/>
                  <a:pt x="178" y="83"/>
                </a:cubicBezTo>
                <a:cubicBezTo>
                  <a:pt x="178" y="80"/>
                  <a:pt x="176" y="78"/>
                  <a:pt x="173" y="78"/>
                </a:cubicBezTo>
                <a:cubicBezTo>
                  <a:pt x="170" y="78"/>
                  <a:pt x="168" y="80"/>
                  <a:pt x="168" y="83"/>
                </a:cubicBezTo>
                <a:cubicBezTo>
                  <a:pt x="168" y="86"/>
                  <a:pt x="170" y="88"/>
                  <a:pt x="173" y="88"/>
                </a:cubicBezTo>
                <a:close/>
                <a:moveTo>
                  <a:pt x="151" y="88"/>
                </a:moveTo>
                <a:cubicBezTo>
                  <a:pt x="153" y="88"/>
                  <a:pt x="156" y="86"/>
                  <a:pt x="156" y="83"/>
                </a:cubicBezTo>
                <a:cubicBezTo>
                  <a:pt x="156" y="80"/>
                  <a:pt x="153" y="78"/>
                  <a:pt x="151" y="78"/>
                </a:cubicBezTo>
                <a:cubicBezTo>
                  <a:pt x="148" y="78"/>
                  <a:pt x="146" y="80"/>
                  <a:pt x="146" y="83"/>
                </a:cubicBezTo>
                <a:cubicBezTo>
                  <a:pt x="146" y="86"/>
                  <a:pt x="148" y="88"/>
                  <a:pt x="151" y="88"/>
                </a:cubicBezTo>
                <a:close/>
                <a:moveTo>
                  <a:pt x="195" y="88"/>
                </a:moveTo>
                <a:cubicBezTo>
                  <a:pt x="198" y="88"/>
                  <a:pt x="200" y="86"/>
                  <a:pt x="200" y="83"/>
                </a:cubicBezTo>
                <a:cubicBezTo>
                  <a:pt x="200" y="80"/>
                  <a:pt x="198" y="78"/>
                  <a:pt x="195" y="78"/>
                </a:cubicBezTo>
                <a:cubicBezTo>
                  <a:pt x="192" y="78"/>
                  <a:pt x="190" y="80"/>
                  <a:pt x="190" y="83"/>
                </a:cubicBezTo>
                <a:cubicBezTo>
                  <a:pt x="190" y="86"/>
                  <a:pt x="192" y="88"/>
                  <a:pt x="195" y="88"/>
                </a:cubicBezTo>
                <a:close/>
                <a:moveTo>
                  <a:pt x="217" y="88"/>
                </a:moveTo>
                <a:cubicBezTo>
                  <a:pt x="220" y="88"/>
                  <a:pt x="222" y="86"/>
                  <a:pt x="222" y="83"/>
                </a:cubicBezTo>
                <a:cubicBezTo>
                  <a:pt x="222" y="80"/>
                  <a:pt x="220" y="78"/>
                  <a:pt x="217" y="78"/>
                </a:cubicBezTo>
                <a:cubicBezTo>
                  <a:pt x="214" y="78"/>
                  <a:pt x="212" y="80"/>
                  <a:pt x="212" y="83"/>
                </a:cubicBezTo>
                <a:cubicBezTo>
                  <a:pt x="212" y="86"/>
                  <a:pt x="214" y="88"/>
                  <a:pt x="217" y="88"/>
                </a:cubicBezTo>
                <a:close/>
                <a:moveTo>
                  <a:pt x="278" y="61"/>
                </a:moveTo>
                <a:cubicBezTo>
                  <a:pt x="278" y="59"/>
                  <a:pt x="275" y="56"/>
                  <a:pt x="273" y="56"/>
                </a:cubicBezTo>
                <a:cubicBezTo>
                  <a:pt x="270" y="56"/>
                  <a:pt x="268" y="59"/>
                  <a:pt x="268" y="61"/>
                </a:cubicBezTo>
                <a:cubicBezTo>
                  <a:pt x="268" y="64"/>
                  <a:pt x="270" y="66"/>
                  <a:pt x="273" y="66"/>
                </a:cubicBezTo>
                <a:cubicBezTo>
                  <a:pt x="275" y="66"/>
                  <a:pt x="278" y="64"/>
                  <a:pt x="278" y="61"/>
                </a:cubicBezTo>
                <a:close/>
                <a:moveTo>
                  <a:pt x="299" y="61"/>
                </a:moveTo>
                <a:cubicBezTo>
                  <a:pt x="299" y="58"/>
                  <a:pt x="297" y="56"/>
                  <a:pt x="294" y="56"/>
                </a:cubicBezTo>
                <a:cubicBezTo>
                  <a:pt x="291" y="56"/>
                  <a:pt x="289" y="58"/>
                  <a:pt x="289" y="61"/>
                </a:cubicBezTo>
                <a:cubicBezTo>
                  <a:pt x="289" y="64"/>
                  <a:pt x="291" y="66"/>
                  <a:pt x="294" y="66"/>
                </a:cubicBezTo>
                <a:cubicBezTo>
                  <a:pt x="297" y="66"/>
                  <a:pt x="299" y="64"/>
                  <a:pt x="299" y="61"/>
                </a:cubicBezTo>
                <a:close/>
                <a:moveTo>
                  <a:pt x="106" y="221"/>
                </a:moveTo>
                <a:cubicBezTo>
                  <a:pt x="25" y="221"/>
                  <a:pt x="25" y="221"/>
                  <a:pt x="25" y="221"/>
                </a:cubicBezTo>
                <a:cubicBezTo>
                  <a:pt x="25" y="221"/>
                  <a:pt x="25" y="221"/>
                  <a:pt x="25" y="221"/>
                </a:cubicBezTo>
                <a:cubicBezTo>
                  <a:pt x="13" y="207"/>
                  <a:pt x="12" y="198"/>
                  <a:pt x="12" y="195"/>
                </a:cubicBezTo>
                <a:cubicBezTo>
                  <a:pt x="12" y="194"/>
                  <a:pt x="12" y="194"/>
                  <a:pt x="12" y="194"/>
                </a:cubicBezTo>
                <a:cubicBezTo>
                  <a:pt x="12" y="194"/>
                  <a:pt x="12" y="194"/>
                  <a:pt x="12" y="194"/>
                </a:cubicBezTo>
                <a:cubicBezTo>
                  <a:pt x="12" y="194"/>
                  <a:pt x="12" y="194"/>
                  <a:pt x="12" y="194"/>
                </a:cubicBezTo>
                <a:cubicBezTo>
                  <a:pt x="12" y="192"/>
                  <a:pt x="12" y="192"/>
                  <a:pt x="12" y="192"/>
                </a:cubicBezTo>
                <a:cubicBezTo>
                  <a:pt x="12" y="125"/>
                  <a:pt x="12" y="125"/>
                  <a:pt x="12" y="125"/>
                </a:cubicBezTo>
                <a:cubicBezTo>
                  <a:pt x="12" y="123"/>
                  <a:pt x="13" y="121"/>
                  <a:pt x="14" y="120"/>
                </a:cubicBezTo>
                <a:cubicBezTo>
                  <a:pt x="15" y="119"/>
                  <a:pt x="16" y="119"/>
                  <a:pt x="17" y="119"/>
                </a:cubicBezTo>
                <a:cubicBezTo>
                  <a:pt x="18" y="119"/>
                  <a:pt x="19" y="119"/>
                  <a:pt x="20" y="120"/>
                </a:cubicBezTo>
                <a:cubicBezTo>
                  <a:pt x="20" y="121"/>
                  <a:pt x="21" y="122"/>
                  <a:pt x="21" y="123"/>
                </a:cubicBezTo>
                <a:cubicBezTo>
                  <a:pt x="21" y="135"/>
                  <a:pt x="21" y="135"/>
                  <a:pt x="21" y="135"/>
                </a:cubicBezTo>
                <a:cubicBezTo>
                  <a:pt x="21" y="139"/>
                  <a:pt x="24" y="141"/>
                  <a:pt x="27" y="141"/>
                </a:cubicBezTo>
                <a:cubicBezTo>
                  <a:pt x="27" y="141"/>
                  <a:pt x="27" y="141"/>
                  <a:pt x="27" y="141"/>
                </a:cubicBezTo>
                <a:cubicBezTo>
                  <a:pt x="27" y="141"/>
                  <a:pt x="27" y="141"/>
                  <a:pt x="27" y="141"/>
                </a:cubicBezTo>
                <a:cubicBezTo>
                  <a:pt x="30" y="141"/>
                  <a:pt x="33" y="139"/>
                  <a:pt x="33" y="135"/>
                </a:cubicBezTo>
                <a:cubicBezTo>
                  <a:pt x="33" y="135"/>
                  <a:pt x="33" y="135"/>
                  <a:pt x="33" y="135"/>
                </a:cubicBezTo>
                <a:cubicBezTo>
                  <a:pt x="33" y="125"/>
                  <a:pt x="33" y="125"/>
                  <a:pt x="33" y="125"/>
                </a:cubicBezTo>
                <a:cubicBezTo>
                  <a:pt x="33" y="124"/>
                  <a:pt x="33" y="123"/>
                  <a:pt x="33" y="123"/>
                </a:cubicBezTo>
                <a:cubicBezTo>
                  <a:pt x="33" y="104"/>
                  <a:pt x="33" y="104"/>
                  <a:pt x="33" y="104"/>
                </a:cubicBezTo>
                <a:cubicBezTo>
                  <a:pt x="33" y="100"/>
                  <a:pt x="36" y="98"/>
                  <a:pt x="39" y="98"/>
                </a:cubicBezTo>
                <a:cubicBezTo>
                  <a:pt x="42" y="98"/>
                  <a:pt x="44" y="100"/>
                  <a:pt x="44" y="104"/>
                </a:cubicBezTo>
                <a:cubicBezTo>
                  <a:pt x="44" y="132"/>
                  <a:pt x="44" y="132"/>
                  <a:pt x="44" y="132"/>
                </a:cubicBezTo>
                <a:cubicBezTo>
                  <a:pt x="44" y="136"/>
                  <a:pt x="47" y="138"/>
                  <a:pt x="51" y="138"/>
                </a:cubicBezTo>
                <a:cubicBezTo>
                  <a:pt x="54" y="138"/>
                  <a:pt x="57" y="136"/>
                  <a:pt x="57" y="132"/>
                </a:cubicBezTo>
                <a:cubicBezTo>
                  <a:pt x="56" y="104"/>
                  <a:pt x="56" y="104"/>
                  <a:pt x="56" y="104"/>
                </a:cubicBezTo>
                <a:cubicBezTo>
                  <a:pt x="56" y="86"/>
                  <a:pt x="56" y="86"/>
                  <a:pt x="56" y="86"/>
                </a:cubicBezTo>
                <a:cubicBezTo>
                  <a:pt x="57" y="83"/>
                  <a:pt x="59" y="80"/>
                  <a:pt x="62" y="80"/>
                </a:cubicBezTo>
                <a:cubicBezTo>
                  <a:pt x="65" y="80"/>
                  <a:pt x="68" y="83"/>
                  <a:pt x="68" y="86"/>
                </a:cubicBezTo>
                <a:cubicBezTo>
                  <a:pt x="68" y="130"/>
                  <a:pt x="68" y="130"/>
                  <a:pt x="68" y="130"/>
                </a:cubicBezTo>
                <a:cubicBezTo>
                  <a:pt x="68" y="133"/>
                  <a:pt x="71" y="136"/>
                  <a:pt x="74" y="136"/>
                </a:cubicBezTo>
                <a:cubicBezTo>
                  <a:pt x="77" y="136"/>
                  <a:pt x="80" y="133"/>
                  <a:pt x="80" y="130"/>
                </a:cubicBezTo>
                <a:cubicBezTo>
                  <a:pt x="80" y="108"/>
                  <a:pt x="80" y="108"/>
                  <a:pt x="80" y="108"/>
                </a:cubicBezTo>
                <a:cubicBezTo>
                  <a:pt x="80" y="63"/>
                  <a:pt x="80" y="63"/>
                  <a:pt x="80" y="63"/>
                </a:cubicBezTo>
                <a:cubicBezTo>
                  <a:pt x="80" y="61"/>
                  <a:pt x="81" y="59"/>
                  <a:pt x="82" y="58"/>
                </a:cubicBezTo>
                <a:cubicBezTo>
                  <a:pt x="82" y="57"/>
                  <a:pt x="83" y="57"/>
                  <a:pt x="84" y="57"/>
                </a:cubicBezTo>
                <a:cubicBezTo>
                  <a:pt x="85" y="57"/>
                  <a:pt x="86" y="57"/>
                  <a:pt x="87" y="58"/>
                </a:cubicBezTo>
                <a:cubicBezTo>
                  <a:pt x="88" y="59"/>
                  <a:pt x="88" y="61"/>
                  <a:pt x="88" y="63"/>
                </a:cubicBezTo>
                <a:cubicBezTo>
                  <a:pt x="88" y="154"/>
                  <a:pt x="88" y="154"/>
                  <a:pt x="88" y="154"/>
                </a:cubicBezTo>
                <a:cubicBezTo>
                  <a:pt x="88" y="158"/>
                  <a:pt x="91" y="160"/>
                  <a:pt x="94" y="160"/>
                </a:cubicBezTo>
                <a:cubicBezTo>
                  <a:pt x="98" y="160"/>
                  <a:pt x="100" y="158"/>
                  <a:pt x="100" y="154"/>
                </a:cubicBezTo>
                <a:cubicBezTo>
                  <a:pt x="100" y="63"/>
                  <a:pt x="100" y="63"/>
                  <a:pt x="100" y="63"/>
                </a:cubicBezTo>
                <a:cubicBezTo>
                  <a:pt x="100" y="53"/>
                  <a:pt x="94" y="45"/>
                  <a:pt x="84" y="45"/>
                </a:cubicBezTo>
                <a:cubicBezTo>
                  <a:pt x="74" y="45"/>
                  <a:pt x="68" y="53"/>
                  <a:pt x="68" y="63"/>
                </a:cubicBezTo>
                <a:cubicBezTo>
                  <a:pt x="68" y="69"/>
                  <a:pt x="68" y="69"/>
                  <a:pt x="68" y="69"/>
                </a:cubicBezTo>
                <a:cubicBezTo>
                  <a:pt x="66" y="69"/>
                  <a:pt x="64" y="68"/>
                  <a:pt x="62" y="68"/>
                </a:cubicBezTo>
                <a:cubicBezTo>
                  <a:pt x="52" y="68"/>
                  <a:pt x="45" y="76"/>
                  <a:pt x="44" y="86"/>
                </a:cubicBezTo>
                <a:cubicBezTo>
                  <a:pt x="44" y="87"/>
                  <a:pt x="44" y="87"/>
                  <a:pt x="44" y="87"/>
                </a:cubicBezTo>
                <a:cubicBezTo>
                  <a:pt x="43" y="86"/>
                  <a:pt x="41" y="86"/>
                  <a:pt x="39" y="86"/>
                </a:cubicBezTo>
                <a:cubicBezTo>
                  <a:pt x="29" y="86"/>
                  <a:pt x="21" y="94"/>
                  <a:pt x="21" y="104"/>
                </a:cubicBezTo>
                <a:cubicBezTo>
                  <a:pt x="21" y="107"/>
                  <a:pt x="21" y="107"/>
                  <a:pt x="21" y="107"/>
                </a:cubicBezTo>
                <a:cubicBezTo>
                  <a:pt x="20" y="107"/>
                  <a:pt x="18" y="107"/>
                  <a:pt x="17" y="107"/>
                </a:cubicBezTo>
                <a:cubicBezTo>
                  <a:pt x="7" y="107"/>
                  <a:pt x="0" y="115"/>
                  <a:pt x="0" y="125"/>
                </a:cubicBezTo>
                <a:cubicBezTo>
                  <a:pt x="0" y="192"/>
                  <a:pt x="0" y="192"/>
                  <a:pt x="0" y="192"/>
                </a:cubicBezTo>
                <a:cubicBezTo>
                  <a:pt x="0" y="193"/>
                  <a:pt x="0" y="194"/>
                  <a:pt x="0" y="195"/>
                </a:cubicBezTo>
                <a:cubicBezTo>
                  <a:pt x="0" y="200"/>
                  <a:pt x="2" y="209"/>
                  <a:pt x="10" y="221"/>
                </a:cubicBezTo>
                <a:cubicBezTo>
                  <a:pt x="6" y="221"/>
                  <a:pt x="6" y="221"/>
                  <a:pt x="6" y="221"/>
                </a:cubicBezTo>
                <a:cubicBezTo>
                  <a:pt x="4" y="221"/>
                  <a:pt x="3" y="222"/>
                  <a:pt x="2" y="223"/>
                </a:cubicBezTo>
                <a:cubicBezTo>
                  <a:pt x="1" y="224"/>
                  <a:pt x="0" y="225"/>
                  <a:pt x="0" y="227"/>
                </a:cubicBezTo>
                <a:cubicBezTo>
                  <a:pt x="0" y="299"/>
                  <a:pt x="0" y="299"/>
                  <a:pt x="0" y="299"/>
                </a:cubicBezTo>
                <a:cubicBezTo>
                  <a:pt x="0" y="302"/>
                  <a:pt x="3" y="305"/>
                  <a:pt x="6" y="305"/>
                </a:cubicBezTo>
                <a:cubicBezTo>
                  <a:pt x="9" y="305"/>
                  <a:pt x="12" y="302"/>
                  <a:pt x="12" y="299"/>
                </a:cubicBezTo>
                <a:cubicBezTo>
                  <a:pt x="12" y="233"/>
                  <a:pt x="12" y="233"/>
                  <a:pt x="12" y="233"/>
                </a:cubicBezTo>
                <a:cubicBezTo>
                  <a:pt x="99" y="233"/>
                  <a:pt x="99" y="233"/>
                  <a:pt x="99" y="233"/>
                </a:cubicBezTo>
                <a:cubicBezTo>
                  <a:pt x="99" y="300"/>
                  <a:pt x="99" y="300"/>
                  <a:pt x="99" y="300"/>
                </a:cubicBezTo>
                <a:cubicBezTo>
                  <a:pt x="99" y="303"/>
                  <a:pt x="102" y="306"/>
                  <a:pt x="106" y="306"/>
                </a:cubicBezTo>
                <a:cubicBezTo>
                  <a:pt x="109" y="306"/>
                  <a:pt x="112" y="303"/>
                  <a:pt x="112" y="300"/>
                </a:cubicBezTo>
                <a:cubicBezTo>
                  <a:pt x="112" y="227"/>
                  <a:pt x="112" y="227"/>
                  <a:pt x="112" y="227"/>
                </a:cubicBezTo>
                <a:cubicBezTo>
                  <a:pt x="112" y="225"/>
                  <a:pt x="111" y="224"/>
                  <a:pt x="110" y="223"/>
                </a:cubicBezTo>
                <a:cubicBezTo>
                  <a:pt x="109" y="222"/>
                  <a:pt x="107" y="221"/>
                  <a:pt x="106" y="221"/>
                </a:cubicBezTo>
                <a:close/>
                <a:moveTo>
                  <a:pt x="134" y="115"/>
                </a:moveTo>
                <a:cubicBezTo>
                  <a:pt x="131" y="113"/>
                  <a:pt x="128" y="112"/>
                  <a:pt x="127" y="112"/>
                </a:cubicBezTo>
                <a:cubicBezTo>
                  <a:pt x="127" y="112"/>
                  <a:pt x="127" y="112"/>
                  <a:pt x="126" y="112"/>
                </a:cubicBezTo>
                <a:cubicBezTo>
                  <a:pt x="118" y="113"/>
                  <a:pt x="112" y="117"/>
                  <a:pt x="108" y="121"/>
                </a:cubicBezTo>
                <a:cubicBezTo>
                  <a:pt x="104" y="125"/>
                  <a:pt x="102" y="128"/>
                  <a:pt x="102" y="129"/>
                </a:cubicBezTo>
                <a:cubicBezTo>
                  <a:pt x="100" y="131"/>
                  <a:pt x="100" y="135"/>
                  <a:pt x="103" y="137"/>
                </a:cubicBezTo>
                <a:cubicBezTo>
                  <a:pt x="106" y="139"/>
                  <a:pt x="110" y="138"/>
                  <a:pt x="111" y="135"/>
                </a:cubicBezTo>
                <a:cubicBezTo>
                  <a:pt x="111" y="135"/>
                  <a:pt x="111" y="135"/>
                  <a:pt x="111" y="135"/>
                </a:cubicBezTo>
                <a:cubicBezTo>
                  <a:pt x="111" y="135"/>
                  <a:pt x="112" y="135"/>
                  <a:pt x="113" y="134"/>
                </a:cubicBezTo>
                <a:cubicBezTo>
                  <a:pt x="115" y="130"/>
                  <a:pt x="122" y="124"/>
                  <a:pt x="127" y="124"/>
                </a:cubicBezTo>
                <a:cubicBezTo>
                  <a:pt x="127" y="124"/>
                  <a:pt x="127" y="124"/>
                  <a:pt x="127" y="124"/>
                </a:cubicBezTo>
                <a:cubicBezTo>
                  <a:pt x="127" y="124"/>
                  <a:pt x="127" y="124"/>
                  <a:pt x="127" y="124"/>
                </a:cubicBezTo>
                <a:cubicBezTo>
                  <a:pt x="127" y="124"/>
                  <a:pt x="127" y="125"/>
                  <a:pt x="127" y="125"/>
                </a:cubicBezTo>
                <a:cubicBezTo>
                  <a:pt x="127" y="125"/>
                  <a:pt x="128" y="124"/>
                  <a:pt x="128" y="127"/>
                </a:cubicBezTo>
                <a:cubicBezTo>
                  <a:pt x="128" y="129"/>
                  <a:pt x="127" y="133"/>
                  <a:pt x="125" y="138"/>
                </a:cubicBezTo>
                <a:cubicBezTo>
                  <a:pt x="119" y="152"/>
                  <a:pt x="119" y="167"/>
                  <a:pt x="115" y="179"/>
                </a:cubicBezTo>
                <a:cubicBezTo>
                  <a:pt x="111" y="191"/>
                  <a:pt x="105" y="200"/>
                  <a:pt x="88" y="206"/>
                </a:cubicBezTo>
                <a:cubicBezTo>
                  <a:pt x="85" y="208"/>
                  <a:pt x="84" y="211"/>
                  <a:pt x="85" y="214"/>
                </a:cubicBezTo>
                <a:cubicBezTo>
                  <a:pt x="86" y="217"/>
                  <a:pt x="88" y="218"/>
                  <a:pt x="90" y="218"/>
                </a:cubicBezTo>
                <a:cubicBezTo>
                  <a:pt x="91" y="218"/>
                  <a:pt x="92" y="218"/>
                  <a:pt x="92" y="218"/>
                </a:cubicBezTo>
                <a:cubicBezTo>
                  <a:pt x="113" y="211"/>
                  <a:pt x="122" y="197"/>
                  <a:pt x="126" y="183"/>
                </a:cubicBezTo>
                <a:cubicBezTo>
                  <a:pt x="131" y="169"/>
                  <a:pt x="131" y="154"/>
                  <a:pt x="136" y="143"/>
                </a:cubicBezTo>
                <a:cubicBezTo>
                  <a:pt x="139" y="136"/>
                  <a:pt x="140" y="131"/>
                  <a:pt x="140" y="127"/>
                </a:cubicBezTo>
                <a:cubicBezTo>
                  <a:pt x="140" y="122"/>
                  <a:pt x="138" y="117"/>
                  <a:pt x="134" y="115"/>
                </a:cubicBezTo>
                <a:close/>
                <a:moveTo>
                  <a:pt x="329" y="221"/>
                </a:moveTo>
                <a:cubicBezTo>
                  <a:pt x="325" y="221"/>
                  <a:pt x="325" y="221"/>
                  <a:pt x="325" y="221"/>
                </a:cubicBezTo>
                <a:cubicBezTo>
                  <a:pt x="334" y="209"/>
                  <a:pt x="335" y="200"/>
                  <a:pt x="335" y="195"/>
                </a:cubicBezTo>
                <a:cubicBezTo>
                  <a:pt x="335" y="194"/>
                  <a:pt x="335" y="193"/>
                  <a:pt x="335" y="192"/>
                </a:cubicBezTo>
                <a:cubicBezTo>
                  <a:pt x="335" y="125"/>
                  <a:pt x="335" y="125"/>
                  <a:pt x="335" y="125"/>
                </a:cubicBezTo>
                <a:cubicBezTo>
                  <a:pt x="335" y="115"/>
                  <a:pt x="328" y="107"/>
                  <a:pt x="319" y="107"/>
                </a:cubicBezTo>
                <a:cubicBezTo>
                  <a:pt x="317" y="107"/>
                  <a:pt x="316" y="107"/>
                  <a:pt x="314" y="107"/>
                </a:cubicBezTo>
                <a:cubicBezTo>
                  <a:pt x="314" y="104"/>
                  <a:pt x="314" y="104"/>
                  <a:pt x="314" y="104"/>
                </a:cubicBezTo>
                <a:cubicBezTo>
                  <a:pt x="314" y="94"/>
                  <a:pt x="306" y="86"/>
                  <a:pt x="297" y="86"/>
                </a:cubicBezTo>
                <a:cubicBezTo>
                  <a:pt x="295" y="86"/>
                  <a:pt x="293" y="86"/>
                  <a:pt x="291" y="87"/>
                </a:cubicBezTo>
                <a:cubicBezTo>
                  <a:pt x="291" y="86"/>
                  <a:pt x="291" y="86"/>
                  <a:pt x="291" y="86"/>
                </a:cubicBezTo>
                <a:cubicBezTo>
                  <a:pt x="291" y="76"/>
                  <a:pt x="283" y="68"/>
                  <a:pt x="273" y="68"/>
                </a:cubicBezTo>
                <a:cubicBezTo>
                  <a:pt x="271" y="68"/>
                  <a:pt x="269" y="69"/>
                  <a:pt x="267" y="69"/>
                </a:cubicBezTo>
                <a:cubicBezTo>
                  <a:pt x="267" y="63"/>
                  <a:pt x="267" y="63"/>
                  <a:pt x="267" y="63"/>
                </a:cubicBezTo>
                <a:cubicBezTo>
                  <a:pt x="267" y="53"/>
                  <a:pt x="261" y="45"/>
                  <a:pt x="251" y="45"/>
                </a:cubicBezTo>
                <a:cubicBezTo>
                  <a:pt x="241" y="45"/>
                  <a:pt x="235" y="53"/>
                  <a:pt x="235" y="63"/>
                </a:cubicBezTo>
                <a:cubicBezTo>
                  <a:pt x="235" y="154"/>
                  <a:pt x="235" y="154"/>
                  <a:pt x="235" y="154"/>
                </a:cubicBezTo>
                <a:cubicBezTo>
                  <a:pt x="235" y="158"/>
                  <a:pt x="238" y="160"/>
                  <a:pt x="241" y="160"/>
                </a:cubicBezTo>
                <a:cubicBezTo>
                  <a:pt x="244" y="160"/>
                  <a:pt x="247" y="158"/>
                  <a:pt x="247" y="154"/>
                </a:cubicBezTo>
                <a:cubicBezTo>
                  <a:pt x="247" y="63"/>
                  <a:pt x="247" y="63"/>
                  <a:pt x="247" y="63"/>
                </a:cubicBezTo>
                <a:cubicBezTo>
                  <a:pt x="247" y="61"/>
                  <a:pt x="248" y="59"/>
                  <a:pt x="249" y="58"/>
                </a:cubicBezTo>
                <a:cubicBezTo>
                  <a:pt x="249" y="57"/>
                  <a:pt x="250" y="57"/>
                  <a:pt x="251" y="57"/>
                </a:cubicBezTo>
                <a:cubicBezTo>
                  <a:pt x="252" y="57"/>
                  <a:pt x="253" y="57"/>
                  <a:pt x="254" y="58"/>
                </a:cubicBezTo>
                <a:cubicBezTo>
                  <a:pt x="255" y="59"/>
                  <a:pt x="255" y="61"/>
                  <a:pt x="255" y="63"/>
                </a:cubicBezTo>
                <a:cubicBezTo>
                  <a:pt x="255" y="86"/>
                  <a:pt x="255" y="86"/>
                  <a:pt x="255" y="86"/>
                </a:cubicBezTo>
                <a:cubicBezTo>
                  <a:pt x="255" y="86"/>
                  <a:pt x="255" y="86"/>
                  <a:pt x="255" y="86"/>
                </a:cubicBezTo>
                <a:cubicBezTo>
                  <a:pt x="255" y="130"/>
                  <a:pt x="255" y="130"/>
                  <a:pt x="255" y="130"/>
                </a:cubicBezTo>
                <a:cubicBezTo>
                  <a:pt x="255" y="132"/>
                  <a:pt x="256" y="134"/>
                  <a:pt x="258" y="135"/>
                </a:cubicBezTo>
                <a:cubicBezTo>
                  <a:pt x="259" y="136"/>
                  <a:pt x="260" y="136"/>
                  <a:pt x="261" y="136"/>
                </a:cubicBezTo>
                <a:cubicBezTo>
                  <a:pt x="262" y="136"/>
                  <a:pt x="263" y="136"/>
                  <a:pt x="264" y="135"/>
                </a:cubicBezTo>
                <a:cubicBezTo>
                  <a:pt x="266" y="135"/>
                  <a:pt x="267" y="132"/>
                  <a:pt x="267" y="130"/>
                </a:cubicBezTo>
                <a:cubicBezTo>
                  <a:pt x="267" y="86"/>
                  <a:pt x="267" y="86"/>
                  <a:pt x="267" y="86"/>
                </a:cubicBezTo>
                <a:cubicBezTo>
                  <a:pt x="267" y="83"/>
                  <a:pt x="270" y="80"/>
                  <a:pt x="273" y="80"/>
                </a:cubicBezTo>
                <a:cubicBezTo>
                  <a:pt x="276" y="80"/>
                  <a:pt x="279" y="83"/>
                  <a:pt x="279" y="86"/>
                </a:cubicBezTo>
                <a:cubicBezTo>
                  <a:pt x="279" y="109"/>
                  <a:pt x="279" y="109"/>
                  <a:pt x="279" y="109"/>
                </a:cubicBezTo>
                <a:cubicBezTo>
                  <a:pt x="279" y="132"/>
                  <a:pt x="279" y="132"/>
                  <a:pt x="279" y="132"/>
                </a:cubicBezTo>
                <a:cubicBezTo>
                  <a:pt x="279" y="136"/>
                  <a:pt x="282" y="138"/>
                  <a:pt x="285" y="138"/>
                </a:cubicBezTo>
                <a:cubicBezTo>
                  <a:pt x="286" y="138"/>
                  <a:pt x="287" y="138"/>
                  <a:pt x="288" y="138"/>
                </a:cubicBezTo>
                <a:cubicBezTo>
                  <a:pt x="290" y="137"/>
                  <a:pt x="291" y="135"/>
                  <a:pt x="291" y="132"/>
                </a:cubicBezTo>
                <a:cubicBezTo>
                  <a:pt x="291" y="132"/>
                  <a:pt x="291" y="132"/>
                  <a:pt x="291" y="132"/>
                </a:cubicBezTo>
                <a:cubicBezTo>
                  <a:pt x="291" y="104"/>
                  <a:pt x="291" y="104"/>
                  <a:pt x="291" y="104"/>
                </a:cubicBezTo>
                <a:cubicBezTo>
                  <a:pt x="291" y="100"/>
                  <a:pt x="294" y="98"/>
                  <a:pt x="297" y="98"/>
                </a:cubicBezTo>
                <a:cubicBezTo>
                  <a:pt x="300" y="98"/>
                  <a:pt x="302" y="100"/>
                  <a:pt x="302" y="104"/>
                </a:cubicBezTo>
                <a:cubicBezTo>
                  <a:pt x="302" y="123"/>
                  <a:pt x="302" y="123"/>
                  <a:pt x="302" y="123"/>
                </a:cubicBezTo>
                <a:cubicBezTo>
                  <a:pt x="302" y="123"/>
                  <a:pt x="302" y="124"/>
                  <a:pt x="302" y="125"/>
                </a:cubicBezTo>
                <a:cubicBezTo>
                  <a:pt x="302" y="135"/>
                  <a:pt x="302" y="135"/>
                  <a:pt x="302" y="135"/>
                </a:cubicBezTo>
                <a:cubicBezTo>
                  <a:pt x="302" y="139"/>
                  <a:pt x="305" y="141"/>
                  <a:pt x="308" y="141"/>
                </a:cubicBezTo>
                <a:cubicBezTo>
                  <a:pt x="308" y="141"/>
                  <a:pt x="308" y="141"/>
                  <a:pt x="308" y="141"/>
                </a:cubicBezTo>
                <a:cubicBezTo>
                  <a:pt x="308" y="141"/>
                  <a:pt x="308" y="141"/>
                  <a:pt x="308" y="141"/>
                </a:cubicBezTo>
                <a:cubicBezTo>
                  <a:pt x="312" y="141"/>
                  <a:pt x="314" y="139"/>
                  <a:pt x="314" y="135"/>
                </a:cubicBezTo>
                <a:cubicBezTo>
                  <a:pt x="314" y="123"/>
                  <a:pt x="314" y="123"/>
                  <a:pt x="314" y="123"/>
                </a:cubicBezTo>
                <a:cubicBezTo>
                  <a:pt x="315" y="122"/>
                  <a:pt x="315" y="121"/>
                  <a:pt x="316" y="120"/>
                </a:cubicBezTo>
                <a:cubicBezTo>
                  <a:pt x="317" y="119"/>
                  <a:pt x="318" y="119"/>
                  <a:pt x="319" y="119"/>
                </a:cubicBezTo>
                <a:cubicBezTo>
                  <a:pt x="320" y="119"/>
                  <a:pt x="320" y="119"/>
                  <a:pt x="321" y="120"/>
                </a:cubicBezTo>
                <a:cubicBezTo>
                  <a:pt x="322" y="121"/>
                  <a:pt x="323" y="123"/>
                  <a:pt x="323" y="125"/>
                </a:cubicBezTo>
                <a:cubicBezTo>
                  <a:pt x="323" y="192"/>
                  <a:pt x="323" y="192"/>
                  <a:pt x="323" y="192"/>
                </a:cubicBezTo>
                <a:cubicBezTo>
                  <a:pt x="323" y="194"/>
                  <a:pt x="323" y="194"/>
                  <a:pt x="323" y="194"/>
                </a:cubicBezTo>
                <a:cubicBezTo>
                  <a:pt x="323" y="194"/>
                  <a:pt x="323" y="194"/>
                  <a:pt x="323" y="194"/>
                </a:cubicBezTo>
                <a:cubicBezTo>
                  <a:pt x="323" y="194"/>
                  <a:pt x="323" y="194"/>
                  <a:pt x="323" y="195"/>
                </a:cubicBezTo>
                <a:cubicBezTo>
                  <a:pt x="323" y="198"/>
                  <a:pt x="322" y="207"/>
                  <a:pt x="310" y="221"/>
                </a:cubicBezTo>
                <a:cubicBezTo>
                  <a:pt x="310" y="221"/>
                  <a:pt x="310" y="221"/>
                  <a:pt x="310" y="221"/>
                </a:cubicBezTo>
                <a:cubicBezTo>
                  <a:pt x="230" y="221"/>
                  <a:pt x="230" y="221"/>
                  <a:pt x="230" y="221"/>
                </a:cubicBezTo>
                <a:cubicBezTo>
                  <a:pt x="228" y="221"/>
                  <a:pt x="227" y="222"/>
                  <a:pt x="226" y="223"/>
                </a:cubicBezTo>
                <a:cubicBezTo>
                  <a:pt x="224" y="224"/>
                  <a:pt x="224" y="225"/>
                  <a:pt x="224" y="227"/>
                </a:cubicBezTo>
                <a:cubicBezTo>
                  <a:pt x="224" y="300"/>
                  <a:pt x="224" y="300"/>
                  <a:pt x="224" y="300"/>
                </a:cubicBezTo>
                <a:cubicBezTo>
                  <a:pt x="224" y="303"/>
                  <a:pt x="227" y="306"/>
                  <a:pt x="230" y="306"/>
                </a:cubicBezTo>
                <a:cubicBezTo>
                  <a:pt x="233" y="306"/>
                  <a:pt x="236" y="303"/>
                  <a:pt x="236" y="300"/>
                </a:cubicBezTo>
                <a:cubicBezTo>
                  <a:pt x="236" y="233"/>
                  <a:pt x="236" y="233"/>
                  <a:pt x="236" y="233"/>
                </a:cubicBezTo>
                <a:cubicBezTo>
                  <a:pt x="323" y="233"/>
                  <a:pt x="323" y="233"/>
                  <a:pt x="323" y="233"/>
                </a:cubicBezTo>
                <a:cubicBezTo>
                  <a:pt x="323" y="299"/>
                  <a:pt x="323" y="299"/>
                  <a:pt x="323" y="299"/>
                </a:cubicBezTo>
                <a:cubicBezTo>
                  <a:pt x="323" y="302"/>
                  <a:pt x="326" y="305"/>
                  <a:pt x="329" y="305"/>
                </a:cubicBezTo>
                <a:cubicBezTo>
                  <a:pt x="333" y="305"/>
                  <a:pt x="335" y="302"/>
                  <a:pt x="335" y="299"/>
                </a:cubicBezTo>
                <a:cubicBezTo>
                  <a:pt x="335" y="227"/>
                  <a:pt x="335" y="227"/>
                  <a:pt x="335" y="227"/>
                </a:cubicBezTo>
                <a:cubicBezTo>
                  <a:pt x="335" y="225"/>
                  <a:pt x="335" y="224"/>
                  <a:pt x="334" y="223"/>
                </a:cubicBezTo>
                <a:cubicBezTo>
                  <a:pt x="332" y="222"/>
                  <a:pt x="331" y="221"/>
                  <a:pt x="329" y="221"/>
                </a:cubicBezTo>
                <a:close/>
                <a:moveTo>
                  <a:pt x="245" y="218"/>
                </a:moveTo>
                <a:cubicBezTo>
                  <a:pt x="247" y="218"/>
                  <a:pt x="250" y="217"/>
                  <a:pt x="251" y="214"/>
                </a:cubicBezTo>
                <a:cubicBezTo>
                  <a:pt x="252" y="211"/>
                  <a:pt x="250" y="208"/>
                  <a:pt x="247" y="206"/>
                </a:cubicBezTo>
                <a:cubicBezTo>
                  <a:pt x="230" y="200"/>
                  <a:pt x="225" y="191"/>
                  <a:pt x="221" y="179"/>
                </a:cubicBezTo>
                <a:cubicBezTo>
                  <a:pt x="217" y="167"/>
                  <a:pt x="216" y="152"/>
                  <a:pt x="210" y="138"/>
                </a:cubicBezTo>
                <a:cubicBezTo>
                  <a:pt x="208" y="133"/>
                  <a:pt x="207" y="129"/>
                  <a:pt x="207" y="127"/>
                </a:cubicBezTo>
                <a:cubicBezTo>
                  <a:pt x="207" y="126"/>
                  <a:pt x="208" y="125"/>
                  <a:pt x="208" y="125"/>
                </a:cubicBezTo>
                <a:cubicBezTo>
                  <a:pt x="208" y="125"/>
                  <a:pt x="208" y="125"/>
                  <a:pt x="208" y="125"/>
                </a:cubicBezTo>
                <a:cubicBezTo>
                  <a:pt x="208" y="124"/>
                  <a:pt x="208" y="124"/>
                  <a:pt x="208" y="124"/>
                </a:cubicBezTo>
                <a:cubicBezTo>
                  <a:pt x="209" y="124"/>
                  <a:pt x="209" y="124"/>
                  <a:pt x="209" y="124"/>
                </a:cubicBezTo>
                <a:cubicBezTo>
                  <a:pt x="212" y="124"/>
                  <a:pt x="216" y="127"/>
                  <a:pt x="219" y="130"/>
                </a:cubicBezTo>
                <a:cubicBezTo>
                  <a:pt x="220" y="131"/>
                  <a:pt x="222" y="133"/>
                  <a:pt x="223" y="134"/>
                </a:cubicBezTo>
                <a:cubicBezTo>
                  <a:pt x="223" y="135"/>
                  <a:pt x="224" y="135"/>
                  <a:pt x="224" y="135"/>
                </a:cubicBezTo>
                <a:cubicBezTo>
                  <a:pt x="226" y="138"/>
                  <a:pt x="229" y="139"/>
                  <a:pt x="232" y="137"/>
                </a:cubicBezTo>
                <a:cubicBezTo>
                  <a:pt x="235" y="135"/>
                  <a:pt x="236" y="131"/>
                  <a:pt x="234" y="129"/>
                </a:cubicBezTo>
                <a:cubicBezTo>
                  <a:pt x="234" y="129"/>
                  <a:pt x="234" y="129"/>
                  <a:pt x="234" y="129"/>
                </a:cubicBezTo>
                <a:cubicBezTo>
                  <a:pt x="234" y="128"/>
                  <a:pt x="231" y="125"/>
                  <a:pt x="227" y="121"/>
                </a:cubicBezTo>
                <a:cubicBezTo>
                  <a:pt x="223" y="117"/>
                  <a:pt x="217" y="113"/>
                  <a:pt x="209" y="112"/>
                </a:cubicBezTo>
                <a:cubicBezTo>
                  <a:pt x="210" y="112"/>
                  <a:pt x="210" y="112"/>
                  <a:pt x="210" y="112"/>
                </a:cubicBezTo>
                <a:cubicBezTo>
                  <a:pt x="213" y="112"/>
                  <a:pt x="216" y="110"/>
                  <a:pt x="216" y="106"/>
                </a:cubicBezTo>
                <a:cubicBezTo>
                  <a:pt x="216" y="103"/>
                  <a:pt x="213" y="100"/>
                  <a:pt x="210" y="100"/>
                </a:cubicBezTo>
                <a:cubicBezTo>
                  <a:pt x="134" y="100"/>
                  <a:pt x="134" y="100"/>
                  <a:pt x="134" y="100"/>
                </a:cubicBezTo>
                <a:cubicBezTo>
                  <a:pt x="131" y="100"/>
                  <a:pt x="128" y="103"/>
                  <a:pt x="128" y="106"/>
                </a:cubicBezTo>
                <a:cubicBezTo>
                  <a:pt x="128" y="110"/>
                  <a:pt x="131" y="112"/>
                  <a:pt x="134" y="112"/>
                </a:cubicBezTo>
                <a:cubicBezTo>
                  <a:pt x="208" y="112"/>
                  <a:pt x="208" y="112"/>
                  <a:pt x="208" y="112"/>
                </a:cubicBezTo>
                <a:cubicBezTo>
                  <a:pt x="206" y="113"/>
                  <a:pt x="204" y="113"/>
                  <a:pt x="201" y="115"/>
                </a:cubicBezTo>
                <a:cubicBezTo>
                  <a:pt x="198" y="117"/>
                  <a:pt x="195" y="122"/>
                  <a:pt x="195" y="127"/>
                </a:cubicBezTo>
                <a:cubicBezTo>
                  <a:pt x="195" y="131"/>
                  <a:pt x="197" y="136"/>
                  <a:pt x="199" y="143"/>
                </a:cubicBezTo>
                <a:cubicBezTo>
                  <a:pt x="204" y="154"/>
                  <a:pt x="205" y="169"/>
                  <a:pt x="209" y="183"/>
                </a:cubicBezTo>
                <a:cubicBezTo>
                  <a:pt x="213" y="197"/>
                  <a:pt x="223" y="211"/>
                  <a:pt x="243" y="218"/>
                </a:cubicBezTo>
                <a:cubicBezTo>
                  <a:pt x="244" y="218"/>
                  <a:pt x="244" y="218"/>
                  <a:pt x="245" y="218"/>
                </a:cubicBezTo>
                <a:close/>
                <a:moveTo>
                  <a:pt x="334" y="2"/>
                </a:moveTo>
                <a:cubicBezTo>
                  <a:pt x="332" y="1"/>
                  <a:pt x="331" y="0"/>
                  <a:pt x="329" y="0"/>
                </a:cubicBezTo>
                <a:cubicBezTo>
                  <a:pt x="6" y="0"/>
                  <a:pt x="6" y="0"/>
                  <a:pt x="6" y="0"/>
                </a:cubicBezTo>
                <a:cubicBezTo>
                  <a:pt x="5" y="0"/>
                  <a:pt x="3" y="1"/>
                  <a:pt x="2" y="2"/>
                </a:cubicBezTo>
                <a:cubicBezTo>
                  <a:pt x="1" y="3"/>
                  <a:pt x="0" y="5"/>
                  <a:pt x="0" y="6"/>
                </a:cubicBezTo>
                <a:cubicBezTo>
                  <a:pt x="0" y="85"/>
                  <a:pt x="0" y="85"/>
                  <a:pt x="0" y="85"/>
                </a:cubicBezTo>
                <a:cubicBezTo>
                  <a:pt x="0" y="89"/>
                  <a:pt x="3" y="91"/>
                  <a:pt x="6" y="91"/>
                </a:cubicBezTo>
                <a:cubicBezTo>
                  <a:pt x="10" y="91"/>
                  <a:pt x="12" y="89"/>
                  <a:pt x="12" y="85"/>
                </a:cubicBezTo>
                <a:cubicBezTo>
                  <a:pt x="12" y="12"/>
                  <a:pt x="12" y="12"/>
                  <a:pt x="12" y="12"/>
                </a:cubicBezTo>
                <a:cubicBezTo>
                  <a:pt x="323" y="12"/>
                  <a:pt x="323" y="12"/>
                  <a:pt x="323" y="12"/>
                </a:cubicBezTo>
                <a:cubicBezTo>
                  <a:pt x="323" y="85"/>
                  <a:pt x="323" y="85"/>
                  <a:pt x="323" y="85"/>
                </a:cubicBezTo>
                <a:cubicBezTo>
                  <a:pt x="323" y="89"/>
                  <a:pt x="326" y="91"/>
                  <a:pt x="329" y="91"/>
                </a:cubicBezTo>
                <a:cubicBezTo>
                  <a:pt x="333" y="91"/>
                  <a:pt x="335" y="89"/>
                  <a:pt x="335" y="85"/>
                </a:cubicBezTo>
                <a:cubicBezTo>
                  <a:pt x="335" y="6"/>
                  <a:pt x="335" y="6"/>
                  <a:pt x="335" y="6"/>
                </a:cubicBezTo>
                <a:cubicBezTo>
                  <a:pt x="335" y="5"/>
                  <a:pt x="335" y="3"/>
                  <a:pt x="334" y="2"/>
                </a:cubicBezTo>
                <a:close/>
              </a:path>
            </a:pathLst>
          </a:custGeom>
          <a:solidFill>
            <a:srgbClr val="1451B5"/>
          </a:solidFill>
          <a:ln>
            <a:solidFill>
              <a:srgbClr val="1249A2"/>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ndParaRPr>
          </a:p>
        </p:txBody>
      </p:sp>
      <p:sp>
        <p:nvSpPr>
          <p:cNvPr id="122" name="等腰三角形 121">
            <a:extLst>
              <a:ext uri="{FF2B5EF4-FFF2-40B4-BE49-F238E27FC236}">
                <a16:creationId xmlns:a16="http://schemas.microsoft.com/office/drawing/2014/main" id="{28C4E0D3-5CFF-EF4B-D8EC-DFB393763961}"/>
              </a:ext>
            </a:extLst>
          </p:cNvPr>
          <p:cNvSpPr/>
          <p:nvPr/>
        </p:nvSpPr>
        <p:spPr>
          <a:xfrm flipV="1">
            <a:off x="5511949" y="2482680"/>
            <a:ext cx="988599" cy="357634"/>
          </a:xfrm>
          <a:prstGeom prst="triangle">
            <a:avLst/>
          </a:prstGeom>
          <a:gradFill flip="none" rotWithShape="1">
            <a:gsLst>
              <a:gs pos="100000">
                <a:srgbClr val="1249A2">
                  <a:alpha val="33000"/>
                </a:srgbClr>
              </a:gs>
              <a:gs pos="0">
                <a:srgbClr val="1249A2">
                  <a:alpha val="0"/>
                </a:srgbClr>
              </a:gs>
            </a:gsLst>
            <a:lin ang="16200000" scaled="1"/>
            <a:tileRect/>
          </a:gradFill>
          <a:ln w="4370" cap="flat" cmpd="sng" algn="ctr">
            <a:gradFill>
              <a:gsLst>
                <a:gs pos="86000">
                  <a:srgbClr val="1249A2">
                    <a:alpha val="0"/>
                  </a:srgbClr>
                </a:gs>
                <a:gs pos="0">
                  <a:srgbClr val="1249A2"/>
                </a:gs>
              </a:gsLst>
              <a:lin ang="5400000" scaled="1"/>
            </a:gradFill>
            <a:prstDash val="solid"/>
            <a:miter lim="800000"/>
          </a:ln>
          <a:effectLst/>
        </p:spPr>
        <p:txBody>
          <a:bodyPr lIns="62929" tIns="31465" rIns="62929" bIns="3146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124" name="等腰三角形 123">
            <a:extLst>
              <a:ext uri="{FF2B5EF4-FFF2-40B4-BE49-F238E27FC236}">
                <a16:creationId xmlns:a16="http://schemas.microsoft.com/office/drawing/2014/main" id="{158A43C3-DE18-9B50-1661-C1E616FA4986}"/>
              </a:ext>
            </a:extLst>
          </p:cNvPr>
          <p:cNvSpPr/>
          <p:nvPr/>
        </p:nvSpPr>
        <p:spPr>
          <a:xfrm flipV="1">
            <a:off x="5511948" y="2339680"/>
            <a:ext cx="988599" cy="357634"/>
          </a:xfrm>
          <a:prstGeom prst="triangle">
            <a:avLst/>
          </a:prstGeom>
          <a:gradFill flip="none" rotWithShape="1">
            <a:gsLst>
              <a:gs pos="100000">
                <a:srgbClr val="1249A2">
                  <a:alpha val="33000"/>
                </a:srgbClr>
              </a:gs>
              <a:gs pos="0">
                <a:srgbClr val="1249A2">
                  <a:alpha val="0"/>
                </a:srgbClr>
              </a:gs>
            </a:gsLst>
            <a:lin ang="16200000" scaled="1"/>
            <a:tileRect/>
          </a:gradFill>
          <a:ln w="4370" cap="flat" cmpd="sng" algn="ctr">
            <a:gradFill>
              <a:gsLst>
                <a:gs pos="86000">
                  <a:srgbClr val="1249A2">
                    <a:alpha val="0"/>
                  </a:srgbClr>
                </a:gs>
                <a:gs pos="0">
                  <a:srgbClr val="1249A2"/>
                </a:gs>
              </a:gsLst>
              <a:lin ang="5400000" scaled="1"/>
            </a:gradFill>
            <a:prstDash val="solid"/>
            <a:miter lim="800000"/>
          </a:ln>
          <a:effectLst/>
        </p:spPr>
        <p:txBody>
          <a:bodyPr lIns="62929" tIns="31465" rIns="62929" bIns="31465"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219" name="文本框 218">
            <a:extLst>
              <a:ext uri="{FF2B5EF4-FFF2-40B4-BE49-F238E27FC236}">
                <a16:creationId xmlns:a16="http://schemas.microsoft.com/office/drawing/2014/main" id="{048B7641-997A-0C3F-5F6C-9AC80720C476}"/>
              </a:ext>
            </a:extLst>
          </p:cNvPr>
          <p:cNvSpPr txBox="1"/>
          <p:nvPr/>
        </p:nvSpPr>
        <p:spPr>
          <a:xfrm>
            <a:off x="1946518" y="4995436"/>
            <a:ext cx="8527406" cy="400110"/>
          </a:xfrm>
          <a:prstGeom prst="rect">
            <a:avLst/>
          </a:prstGeom>
          <a:noFill/>
        </p:spPr>
        <p:txBody>
          <a:bodyPr wrap="square">
            <a:spAutoFit/>
          </a:bodyPr>
          <a:lstStyle/>
          <a:p>
            <a:pPr algn="ctr">
              <a:defRPr/>
            </a:pPr>
            <a:r>
              <a:rPr lang="zh-CN" altLang="en-US" sz="2000" b="1" dirty="0">
                <a:latin typeface="Microsoft YaHei"/>
                <a:ea typeface="Microsoft YaHei"/>
              </a:rPr>
              <a:t>客户提出复杂需求，</a:t>
            </a:r>
            <a:r>
              <a:rPr lang="en-US" altLang="zh-CN" sz="2000" b="1" dirty="0">
                <a:latin typeface="Microsoft YaHei"/>
                <a:ea typeface="Microsoft YaHei"/>
              </a:rPr>
              <a:t>TO-U</a:t>
            </a:r>
            <a:r>
              <a:rPr lang="zh-CN" altLang="en-US" sz="2000" b="1" dirty="0">
                <a:latin typeface="Microsoft YaHei"/>
                <a:ea typeface="Microsoft YaHei"/>
              </a:rPr>
              <a:t> 连接全球资源，整合成可执行方案并推动交付。</a:t>
            </a:r>
          </a:p>
        </p:txBody>
      </p:sp>
      <p:grpSp>
        <p:nvGrpSpPr>
          <p:cNvPr id="237" name="组合 236">
            <a:extLst>
              <a:ext uri="{FF2B5EF4-FFF2-40B4-BE49-F238E27FC236}">
                <a16:creationId xmlns:a16="http://schemas.microsoft.com/office/drawing/2014/main" id="{0A112F8B-57E9-9CC3-8CD6-8DB329F69B97}"/>
              </a:ext>
            </a:extLst>
          </p:cNvPr>
          <p:cNvGrpSpPr/>
          <p:nvPr/>
        </p:nvGrpSpPr>
        <p:grpSpPr>
          <a:xfrm>
            <a:off x="435669" y="5651251"/>
            <a:ext cx="5820733" cy="636282"/>
            <a:chOff x="7495056" y="1939640"/>
            <a:chExt cx="4446870" cy="486101"/>
          </a:xfrm>
        </p:grpSpPr>
        <p:sp>
          <p:nvSpPr>
            <p:cNvPr id="238" name="矩形: 圆角 237">
              <a:extLst>
                <a:ext uri="{FF2B5EF4-FFF2-40B4-BE49-F238E27FC236}">
                  <a16:creationId xmlns:a16="http://schemas.microsoft.com/office/drawing/2014/main" id="{D23B9CB1-79CF-74DE-2A3B-4E6879AEBCF4}"/>
                </a:ext>
              </a:extLst>
            </p:cNvPr>
            <p:cNvSpPr/>
            <p:nvPr/>
          </p:nvSpPr>
          <p:spPr>
            <a:xfrm>
              <a:off x="7495056" y="1939640"/>
              <a:ext cx="1277503" cy="486101"/>
            </a:xfrm>
            <a:prstGeom prst="roundRect">
              <a:avLst>
                <a:gd name="adj" fmla="val 2664"/>
              </a:avLst>
            </a:prstGeom>
            <a:solidFill>
              <a:schemeClr val="bg1"/>
            </a:solidFill>
            <a:ln w="127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微软雅黑" panose="020B0503020204020204" pitchFamily="34" charset="-122"/>
                  <a:ea typeface="微软雅黑" panose="020B0503020204020204" pitchFamily="34" charset="-122"/>
                </a:rPr>
                <a:t>客户需求</a:t>
              </a:r>
            </a:p>
          </p:txBody>
        </p:sp>
        <p:sp>
          <p:nvSpPr>
            <p:cNvPr id="239" name="矩形: 圆角 238">
              <a:extLst>
                <a:ext uri="{FF2B5EF4-FFF2-40B4-BE49-F238E27FC236}">
                  <a16:creationId xmlns:a16="http://schemas.microsoft.com/office/drawing/2014/main" id="{7AEF1000-D6D3-7B47-6838-F5A351B2E5F9}"/>
                </a:ext>
              </a:extLst>
            </p:cNvPr>
            <p:cNvSpPr/>
            <p:nvPr/>
          </p:nvSpPr>
          <p:spPr>
            <a:xfrm>
              <a:off x="8955538" y="1939640"/>
              <a:ext cx="1277503" cy="486101"/>
            </a:xfrm>
            <a:prstGeom prst="roundRect">
              <a:avLst>
                <a:gd name="adj" fmla="val 2664"/>
              </a:avLst>
            </a:prstGeom>
            <a:solidFill>
              <a:schemeClr val="bg1"/>
            </a:solidFill>
            <a:ln w="127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1"/>
                  </a:solidFill>
                  <a:latin typeface="微软雅黑" panose="020B0503020204020204" pitchFamily="34" charset="-122"/>
                  <a:ea typeface="微软雅黑" panose="020B0503020204020204" pitchFamily="34" charset="-122"/>
                </a:rPr>
                <a:t>TO-U GLOBAL</a:t>
              </a:r>
            </a:p>
          </p:txBody>
        </p:sp>
        <p:sp>
          <p:nvSpPr>
            <p:cNvPr id="240" name="矩形: 圆角 239">
              <a:extLst>
                <a:ext uri="{FF2B5EF4-FFF2-40B4-BE49-F238E27FC236}">
                  <a16:creationId xmlns:a16="http://schemas.microsoft.com/office/drawing/2014/main" id="{DFBB8196-B751-F4B6-E4B7-9937516C8191}"/>
                </a:ext>
              </a:extLst>
            </p:cNvPr>
            <p:cNvSpPr/>
            <p:nvPr/>
          </p:nvSpPr>
          <p:spPr>
            <a:xfrm>
              <a:off x="10416021" y="1939640"/>
              <a:ext cx="1277503" cy="486101"/>
            </a:xfrm>
            <a:prstGeom prst="roundRect">
              <a:avLst>
                <a:gd name="adj" fmla="val 2664"/>
              </a:avLst>
            </a:prstGeom>
            <a:solidFill>
              <a:schemeClr val="bg1"/>
            </a:solidFill>
            <a:ln w="127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微软雅黑" panose="020B0503020204020204" pitchFamily="34" charset="-122"/>
                  <a:ea typeface="微软雅黑" panose="020B0503020204020204" pitchFamily="34" charset="-122"/>
                </a:rPr>
                <a:t>全球资源网络</a:t>
              </a:r>
            </a:p>
          </p:txBody>
        </p:sp>
        <p:sp>
          <p:nvSpPr>
            <p:cNvPr id="241" name="Plus 169">
              <a:extLst>
                <a:ext uri="{FF2B5EF4-FFF2-40B4-BE49-F238E27FC236}">
                  <a16:creationId xmlns:a16="http://schemas.microsoft.com/office/drawing/2014/main" id="{9E10FF7E-CA2E-8F27-AD61-02BCEA7FEB8C}"/>
                </a:ext>
              </a:extLst>
            </p:cNvPr>
            <p:cNvSpPr/>
            <p:nvPr/>
          </p:nvSpPr>
          <p:spPr>
            <a:xfrm>
              <a:off x="8747218" y="2051347"/>
              <a:ext cx="182594" cy="262687"/>
            </a:xfrm>
            <a:custGeom>
              <a:avLst/>
              <a:gdLst>
                <a:gd name="T0" fmla="*/ 581 w 8714"/>
                <a:gd name="T1" fmla="*/ 0 h 9270"/>
                <a:gd name="T2" fmla="*/ 990 w 8714"/>
                <a:gd name="T3" fmla="*/ 166 h 9270"/>
                <a:gd name="T4" fmla="*/ 5056 w 8714"/>
                <a:gd name="T5" fmla="*/ 4223 h 9270"/>
                <a:gd name="T6" fmla="*/ 5228 w 8714"/>
                <a:gd name="T7" fmla="*/ 4634 h 9270"/>
                <a:gd name="T8" fmla="*/ 5056 w 8714"/>
                <a:gd name="T9" fmla="*/ 5047 h 9270"/>
                <a:gd name="T10" fmla="*/ 990 w 8714"/>
                <a:gd name="T11" fmla="*/ 9102 h 9270"/>
                <a:gd name="T12" fmla="*/ 581 w 8714"/>
                <a:gd name="T13" fmla="*/ 9270 h 9270"/>
                <a:gd name="T14" fmla="*/ 171 w 8714"/>
                <a:gd name="T15" fmla="*/ 9100 h 9270"/>
                <a:gd name="T16" fmla="*/ 0 w 8714"/>
                <a:gd name="T17" fmla="*/ 8691 h 9270"/>
                <a:gd name="T18" fmla="*/ 168 w 8714"/>
                <a:gd name="T19" fmla="*/ 8279 h 9270"/>
                <a:gd name="T20" fmla="*/ 3821 w 8714"/>
                <a:gd name="T21" fmla="*/ 4634 h 9270"/>
                <a:gd name="T22" fmla="*/ 168 w 8714"/>
                <a:gd name="T23" fmla="*/ 991 h 9270"/>
                <a:gd name="T24" fmla="*/ 0 w 8714"/>
                <a:gd name="T25" fmla="*/ 578 h 9270"/>
                <a:gd name="T26" fmla="*/ 166 w 8714"/>
                <a:gd name="T27" fmla="*/ 164 h 9270"/>
                <a:gd name="T28" fmla="*/ 581 w 8714"/>
                <a:gd name="T29" fmla="*/ 0 h 9270"/>
                <a:gd name="T30" fmla="*/ 4067 w 8714"/>
                <a:gd name="T31" fmla="*/ 0 h 9270"/>
                <a:gd name="T32" fmla="*/ 4475 w 8714"/>
                <a:gd name="T33" fmla="*/ 166 h 9270"/>
                <a:gd name="T34" fmla="*/ 8541 w 8714"/>
                <a:gd name="T35" fmla="*/ 4223 h 9270"/>
                <a:gd name="T36" fmla="*/ 8714 w 8714"/>
                <a:gd name="T37" fmla="*/ 4634 h 9270"/>
                <a:gd name="T38" fmla="*/ 8541 w 8714"/>
                <a:gd name="T39" fmla="*/ 5047 h 9270"/>
                <a:gd name="T40" fmla="*/ 4475 w 8714"/>
                <a:gd name="T41" fmla="*/ 9102 h 9270"/>
                <a:gd name="T42" fmla="*/ 4067 w 8714"/>
                <a:gd name="T43" fmla="*/ 9270 h 9270"/>
                <a:gd name="T44" fmla="*/ 3656 w 8714"/>
                <a:gd name="T45" fmla="*/ 9100 h 9270"/>
                <a:gd name="T46" fmla="*/ 3486 w 8714"/>
                <a:gd name="T47" fmla="*/ 8690 h 9270"/>
                <a:gd name="T48" fmla="*/ 3653 w 8714"/>
                <a:gd name="T49" fmla="*/ 8279 h 9270"/>
                <a:gd name="T50" fmla="*/ 7306 w 8714"/>
                <a:gd name="T51" fmla="*/ 4634 h 9270"/>
                <a:gd name="T52" fmla="*/ 3653 w 8714"/>
                <a:gd name="T53" fmla="*/ 991 h 9270"/>
                <a:gd name="T54" fmla="*/ 3486 w 8714"/>
                <a:gd name="T55" fmla="*/ 578 h 9270"/>
                <a:gd name="T56" fmla="*/ 3651 w 8714"/>
                <a:gd name="T57" fmla="*/ 164 h 9270"/>
                <a:gd name="T58" fmla="*/ 4066 w 8714"/>
                <a:gd name="T59" fmla="*/ 0 h 9270"/>
                <a:gd name="T60" fmla="*/ 4067 w 8714"/>
                <a:gd name="T61" fmla="*/ 0 h 9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714" h="9270">
                  <a:moveTo>
                    <a:pt x="581" y="0"/>
                  </a:moveTo>
                  <a:cubicBezTo>
                    <a:pt x="742" y="0"/>
                    <a:pt x="878" y="56"/>
                    <a:pt x="990" y="166"/>
                  </a:cubicBezTo>
                  <a:lnTo>
                    <a:pt x="5056" y="4223"/>
                  </a:lnTo>
                  <a:cubicBezTo>
                    <a:pt x="5171" y="4337"/>
                    <a:pt x="5228" y="4476"/>
                    <a:pt x="5228" y="4634"/>
                  </a:cubicBezTo>
                  <a:cubicBezTo>
                    <a:pt x="5228" y="4794"/>
                    <a:pt x="5171" y="4933"/>
                    <a:pt x="5056" y="5047"/>
                  </a:cubicBezTo>
                  <a:lnTo>
                    <a:pt x="990" y="9102"/>
                  </a:lnTo>
                  <a:cubicBezTo>
                    <a:pt x="878" y="9214"/>
                    <a:pt x="742" y="9270"/>
                    <a:pt x="581" y="9270"/>
                  </a:cubicBezTo>
                  <a:cubicBezTo>
                    <a:pt x="421" y="9270"/>
                    <a:pt x="284" y="9214"/>
                    <a:pt x="171" y="9100"/>
                  </a:cubicBezTo>
                  <a:cubicBezTo>
                    <a:pt x="57" y="8988"/>
                    <a:pt x="1" y="8851"/>
                    <a:pt x="0" y="8691"/>
                  </a:cubicBezTo>
                  <a:cubicBezTo>
                    <a:pt x="0" y="8526"/>
                    <a:pt x="56" y="8389"/>
                    <a:pt x="168" y="8279"/>
                  </a:cubicBezTo>
                  <a:lnTo>
                    <a:pt x="3821" y="4634"/>
                  </a:lnTo>
                  <a:lnTo>
                    <a:pt x="168" y="991"/>
                  </a:lnTo>
                  <a:cubicBezTo>
                    <a:pt x="56" y="879"/>
                    <a:pt x="0" y="742"/>
                    <a:pt x="0" y="578"/>
                  </a:cubicBezTo>
                  <a:cubicBezTo>
                    <a:pt x="0" y="412"/>
                    <a:pt x="55" y="275"/>
                    <a:pt x="166" y="164"/>
                  </a:cubicBezTo>
                  <a:cubicBezTo>
                    <a:pt x="276" y="54"/>
                    <a:pt x="415" y="0"/>
                    <a:pt x="581" y="0"/>
                  </a:cubicBezTo>
                  <a:close/>
                  <a:moveTo>
                    <a:pt x="4067" y="0"/>
                  </a:moveTo>
                  <a:cubicBezTo>
                    <a:pt x="4227" y="0"/>
                    <a:pt x="4363" y="56"/>
                    <a:pt x="4475" y="166"/>
                  </a:cubicBezTo>
                  <a:lnTo>
                    <a:pt x="8541" y="4223"/>
                  </a:lnTo>
                  <a:cubicBezTo>
                    <a:pt x="8656" y="4337"/>
                    <a:pt x="8714" y="4476"/>
                    <a:pt x="8714" y="4634"/>
                  </a:cubicBezTo>
                  <a:cubicBezTo>
                    <a:pt x="8714" y="4794"/>
                    <a:pt x="8656" y="4933"/>
                    <a:pt x="8541" y="5047"/>
                  </a:cubicBezTo>
                  <a:lnTo>
                    <a:pt x="4475" y="9102"/>
                  </a:lnTo>
                  <a:cubicBezTo>
                    <a:pt x="4363" y="9214"/>
                    <a:pt x="4227" y="9270"/>
                    <a:pt x="4067" y="9270"/>
                  </a:cubicBezTo>
                  <a:cubicBezTo>
                    <a:pt x="3906" y="9270"/>
                    <a:pt x="3769" y="9214"/>
                    <a:pt x="3656" y="9100"/>
                  </a:cubicBezTo>
                  <a:cubicBezTo>
                    <a:pt x="3542" y="8988"/>
                    <a:pt x="3486" y="8851"/>
                    <a:pt x="3486" y="8690"/>
                  </a:cubicBezTo>
                  <a:cubicBezTo>
                    <a:pt x="3486" y="8526"/>
                    <a:pt x="3541" y="8389"/>
                    <a:pt x="3653" y="8279"/>
                  </a:cubicBezTo>
                  <a:lnTo>
                    <a:pt x="7306" y="4634"/>
                  </a:lnTo>
                  <a:lnTo>
                    <a:pt x="3653" y="991"/>
                  </a:lnTo>
                  <a:cubicBezTo>
                    <a:pt x="3541" y="879"/>
                    <a:pt x="3486" y="742"/>
                    <a:pt x="3486" y="578"/>
                  </a:cubicBezTo>
                  <a:cubicBezTo>
                    <a:pt x="3486" y="412"/>
                    <a:pt x="3540" y="274"/>
                    <a:pt x="3651" y="164"/>
                  </a:cubicBezTo>
                  <a:cubicBezTo>
                    <a:pt x="3762" y="54"/>
                    <a:pt x="3900" y="0"/>
                    <a:pt x="4066" y="0"/>
                  </a:cubicBezTo>
                  <a:lnTo>
                    <a:pt x="4067" y="0"/>
                  </a:lnTo>
                  <a:close/>
                </a:path>
              </a:pathLst>
            </a:custGeom>
            <a:gradFill flip="none" rotWithShape="1">
              <a:gsLst>
                <a:gs pos="0">
                  <a:schemeClr val="accent1"/>
                </a:gs>
                <a:gs pos="7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2" name="Plus 169">
              <a:extLst>
                <a:ext uri="{FF2B5EF4-FFF2-40B4-BE49-F238E27FC236}">
                  <a16:creationId xmlns:a16="http://schemas.microsoft.com/office/drawing/2014/main" id="{7640E06D-6FC5-1F5A-D0ED-5BFC0EED71CE}"/>
                </a:ext>
              </a:extLst>
            </p:cNvPr>
            <p:cNvSpPr/>
            <p:nvPr/>
          </p:nvSpPr>
          <p:spPr>
            <a:xfrm>
              <a:off x="10207700" y="2051347"/>
              <a:ext cx="182594" cy="262687"/>
            </a:xfrm>
            <a:custGeom>
              <a:avLst/>
              <a:gdLst>
                <a:gd name="T0" fmla="*/ 581 w 8714"/>
                <a:gd name="T1" fmla="*/ 0 h 9270"/>
                <a:gd name="T2" fmla="*/ 990 w 8714"/>
                <a:gd name="T3" fmla="*/ 166 h 9270"/>
                <a:gd name="T4" fmla="*/ 5056 w 8714"/>
                <a:gd name="T5" fmla="*/ 4223 h 9270"/>
                <a:gd name="T6" fmla="*/ 5228 w 8714"/>
                <a:gd name="T7" fmla="*/ 4634 h 9270"/>
                <a:gd name="T8" fmla="*/ 5056 w 8714"/>
                <a:gd name="T9" fmla="*/ 5047 h 9270"/>
                <a:gd name="T10" fmla="*/ 990 w 8714"/>
                <a:gd name="T11" fmla="*/ 9102 h 9270"/>
                <a:gd name="T12" fmla="*/ 581 w 8714"/>
                <a:gd name="T13" fmla="*/ 9270 h 9270"/>
                <a:gd name="T14" fmla="*/ 171 w 8714"/>
                <a:gd name="T15" fmla="*/ 9100 h 9270"/>
                <a:gd name="T16" fmla="*/ 0 w 8714"/>
                <a:gd name="T17" fmla="*/ 8691 h 9270"/>
                <a:gd name="T18" fmla="*/ 168 w 8714"/>
                <a:gd name="T19" fmla="*/ 8279 h 9270"/>
                <a:gd name="T20" fmla="*/ 3821 w 8714"/>
                <a:gd name="T21" fmla="*/ 4634 h 9270"/>
                <a:gd name="T22" fmla="*/ 168 w 8714"/>
                <a:gd name="T23" fmla="*/ 991 h 9270"/>
                <a:gd name="T24" fmla="*/ 0 w 8714"/>
                <a:gd name="T25" fmla="*/ 578 h 9270"/>
                <a:gd name="T26" fmla="*/ 166 w 8714"/>
                <a:gd name="T27" fmla="*/ 164 h 9270"/>
                <a:gd name="T28" fmla="*/ 581 w 8714"/>
                <a:gd name="T29" fmla="*/ 0 h 9270"/>
                <a:gd name="T30" fmla="*/ 4067 w 8714"/>
                <a:gd name="T31" fmla="*/ 0 h 9270"/>
                <a:gd name="T32" fmla="*/ 4475 w 8714"/>
                <a:gd name="T33" fmla="*/ 166 h 9270"/>
                <a:gd name="T34" fmla="*/ 8541 w 8714"/>
                <a:gd name="T35" fmla="*/ 4223 h 9270"/>
                <a:gd name="T36" fmla="*/ 8714 w 8714"/>
                <a:gd name="T37" fmla="*/ 4634 h 9270"/>
                <a:gd name="T38" fmla="*/ 8541 w 8714"/>
                <a:gd name="T39" fmla="*/ 5047 h 9270"/>
                <a:gd name="T40" fmla="*/ 4475 w 8714"/>
                <a:gd name="T41" fmla="*/ 9102 h 9270"/>
                <a:gd name="T42" fmla="*/ 4067 w 8714"/>
                <a:gd name="T43" fmla="*/ 9270 h 9270"/>
                <a:gd name="T44" fmla="*/ 3656 w 8714"/>
                <a:gd name="T45" fmla="*/ 9100 h 9270"/>
                <a:gd name="T46" fmla="*/ 3486 w 8714"/>
                <a:gd name="T47" fmla="*/ 8690 h 9270"/>
                <a:gd name="T48" fmla="*/ 3653 w 8714"/>
                <a:gd name="T49" fmla="*/ 8279 h 9270"/>
                <a:gd name="T50" fmla="*/ 7306 w 8714"/>
                <a:gd name="T51" fmla="*/ 4634 h 9270"/>
                <a:gd name="T52" fmla="*/ 3653 w 8714"/>
                <a:gd name="T53" fmla="*/ 991 h 9270"/>
                <a:gd name="T54" fmla="*/ 3486 w 8714"/>
                <a:gd name="T55" fmla="*/ 578 h 9270"/>
                <a:gd name="T56" fmla="*/ 3651 w 8714"/>
                <a:gd name="T57" fmla="*/ 164 h 9270"/>
                <a:gd name="T58" fmla="*/ 4066 w 8714"/>
                <a:gd name="T59" fmla="*/ 0 h 9270"/>
                <a:gd name="T60" fmla="*/ 4067 w 8714"/>
                <a:gd name="T61" fmla="*/ 0 h 9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714" h="9270">
                  <a:moveTo>
                    <a:pt x="581" y="0"/>
                  </a:moveTo>
                  <a:cubicBezTo>
                    <a:pt x="742" y="0"/>
                    <a:pt x="878" y="56"/>
                    <a:pt x="990" y="166"/>
                  </a:cubicBezTo>
                  <a:lnTo>
                    <a:pt x="5056" y="4223"/>
                  </a:lnTo>
                  <a:cubicBezTo>
                    <a:pt x="5171" y="4337"/>
                    <a:pt x="5228" y="4476"/>
                    <a:pt x="5228" y="4634"/>
                  </a:cubicBezTo>
                  <a:cubicBezTo>
                    <a:pt x="5228" y="4794"/>
                    <a:pt x="5171" y="4933"/>
                    <a:pt x="5056" y="5047"/>
                  </a:cubicBezTo>
                  <a:lnTo>
                    <a:pt x="990" y="9102"/>
                  </a:lnTo>
                  <a:cubicBezTo>
                    <a:pt x="878" y="9214"/>
                    <a:pt x="742" y="9270"/>
                    <a:pt x="581" y="9270"/>
                  </a:cubicBezTo>
                  <a:cubicBezTo>
                    <a:pt x="421" y="9270"/>
                    <a:pt x="284" y="9214"/>
                    <a:pt x="171" y="9100"/>
                  </a:cubicBezTo>
                  <a:cubicBezTo>
                    <a:pt x="57" y="8988"/>
                    <a:pt x="1" y="8851"/>
                    <a:pt x="0" y="8691"/>
                  </a:cubicBezTo>
                  <a:cubicBezTo>
                    <a:pt x="0" y="8526"/>
                    <a:pt x="56" y="8389"/>
                    <a:pt x="168" y="8279"/>
                  </a:cubicBezTo>
                  <a:lnTo>
                    <a:pt x="3821" y="4634"/>
                  </a:lnTo>
                  <a:lnTo>
                    <a:pt x="168" y="991"/>
                  </a:lnTo>
                  <a:cubicBezTo>
                    <a:pt x="56" y="879"/>
                    <a:pt x="0" y="742"/>
                    <a:pt x="0" y="578"/>
                  </a:cubicBezTo>
                  <a:cubicBezTo>
                    <a:pt x="0" y="412"/>
                    <a:pt x="55" y="275"/>
                    <a:pt x="166" y="164"/>
                  </a:cubicBezTo>
                  <a:cubicBezTo>
                    <a:pt x="276" y="54"/>
                    <a:pt x="415" y="0"/>
                    <a:pt x="581" y="0"/>
                  </a:cubicBezTo>
                  <a:close/>
                  <a:moveTo>
                    <a:pt x="4067" y="0"/>
                  </a:moveTo>
                  <a:cubicBezTo>
                    <a:pt x="4227" y="0"/>
                    <a:pt x="4363" y="56"/>
                    <a:pt x="4475" y="166"/>
                  </a:cubicBezTo>
                  <a:lnTo>
                    <a:pt x="8541" y="4223"/>
                  </a:lnTo>
                  <a:cubicBezTo>
                    <a:pt x="8656" y="4337"/>
                    <a:pt x="8714" y="4476"/>
                    <a:pt x="8714" y="4634"/>
                  </a:cubicBezTo>
                  <a:cubicBezTo>
                    <a:pt x="8714" y="4794"/>
                    <a:pt x="8656" y="4933"/>
                    <a:pt x="8541" y="5047"/>
                  </a:cubicBezTo>
                  <a:lnTo>
                    <a:pt x="4475" y="9102"/>
                  </a:lnTo>
                  <a:cubicBezTo>
                    <a:pt x="4363" y="9214"/>
                    <a:pt x="4227" y="9270"/>
                    <a:pt x="4067" y="9270"/>
                  </a:cubicBezTo>
                  <a:cubicBezTo>
                    <a:pt x="3906" y="9270"/>
                    <a:pt x="3769" y="9214"/>
                    <a:pt x="3656" y="9100"/>
                  </a:cubicBezTo>
                  <a:cubicBezTo>
                    <a:pt x="3542" y="8988"/>
                    <a:pt x="3486" y="8851"/>
                    <a:pt x="3486" y="8690"/>
                  </a:cubicBezTo>
                  <a:cubicBezTo>
                    <a:pt x="3486" y="8526"/>
                    <a:pt x="3541" y="8389"/>
                    <a:pt x="3653" y="8279"/>
                  </a:cubicBezTo>
                  <a:lnTo>
                    <a:pt x="7306" y="4634"/>
                  </a:lnTo>
                  <a:lnTo>
                    <a:pt x="3653" y="991"/>
                  </a:lnTo>
                  <a:cubicBezTo>
                    <a:pt x="3541" y="879"/>
                    <a:pt x="3486" y="742"/>
                    <a:pt x="3486" y="578"/>
                  </a:cubicBezTo>
                  <a:cubicBezTo>
                    <a:pt x="3486" y="412"/>
                    <a:pt x="3540" y="274"/>
                    <a:pt x="3651" y="164"/>
                  </a:cubicBezTo>
                  <a:cubicBezTo>
                    <a:pt x="3762" y="54"/>
                    <a:pt x="3900" y="0"/>
                    <a:pt x="4066" y="0"/>
                  </a:cubicBezTo>
                  <a:lnTo>
                    <a:pt x="4067" y="0"/>
                  </a:lnTo>
                  <a:close/>
                </a:path>
              </a:pathLst>
            </a:custGeom>
            <a:gradFill flip="none" rotWithShape="1">
              <a:gsLst>
                <a:gs pos="0">
                  <a:schemeClr val="accent1"/>
                </a:gs>
                <a:gs pos="7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2" name="Plus 169">
              <a:extLst>
                <a:ext uri="{FF2B5EF4-FFF2-40B4-BE49-F238E27FC236}">
                  <a16:creationId xmlns:a16="http://schemas.microsoft.com/office/drawing/2014/main" id="{E06124F4-B7CC-ED0D-46AD-3FFEC6723A7A}"/>
                </a:ext>
              </a:extLst>
            </p:cNvPr>
            <p:cNvSpPr/>
            <p:nvPr/>
          </p:nvSpPr>
          <p:spPr>
            <a:xfrm>
              <a:off x="11759332" y="2051347"/>
              <a:ext cx="182594" cy="262687"/>
            </a:xfrm>
            <a:custGeom>
              <a:avLst/>
              <a:gdLst>
                <a:gd name="T0" fmla="*/ 581 w 8714"/>
                <a:gd name="T1" fmla="*/ 0 h 9270"/>
                <a:gd name="T2" fmla="*/ 990 w 8714"/>
                <a:gd name="T3" fmla="*/ 166 h 9270"/>
                <a:gd name="T4" fmla="*/ 5056 w 8714"/>
                <a:gd name="T5" fmla="*/ 4223 h 9270"/>
                <a:gd name="T6" fmla="*/ 5228 w 8714"/>
                <a:gd name="T7" fmla="*/ 4634 h 9270"/>
                <a:gd name="T8" fmla="*/ 5056 w 8714"/>
                <a:gd name="T9" fmla="*/ 5047 h 9270"/>
                <a:gd name="T10" fmla="*/ 990 w 8714"/>
                <a:gd name="T11" fmla="*/ 9102 h 9270"/>
                <a:gd name="T12" fmla="*/ 581 w 8714"/>
                <a:gd name="T13" fmla="*/ 9270 h 9270"/>
                <a:gd name="T14" fmla="*/ 171 w 8714"/>
                <a:gd name="T15" fmla="*/ 9100 h 9270"/>
                <a:gd name="T16" fmla="*/ 0 w 8714"/>
                <a:gd name="T17" fmla="*/ 8691 h 9270"/>
                <a:gd name="T18" fmla="*/ 168 w 8714"/>
                <a:gd name="T19" fmla="*/ 8279 h 9270"/>
                <a:gd name="T20" fmla="*/ 3821 w 8714"/>
                <a:gd name="T21" fmla="*/ 4634 h 9270"/>
                <a:gd name="T22" fmla="*/ 168 w 8714"/>
                <a:gd name="T23" fmla="*/ 991 h 9270"/>
                <a:gd name="T24" fmla="*/ 0 w 8714"/>
                <a:gd name="T25" fmla="*/ 578 h 9270"/>
                <a:gd name="T26" fmla="*/ 166 w 8714"/>
                <a:gd name="T27" fmla="*/ 164 h 9270"/>
                <a:gd name="T28" fmla="*/ 581 w 8714"/>
                <a:gd name="T29" fmla="*/ 0 h 9270"/>
                <a:gd name="T30" fmla="*/ 4067 w 8714"/>
                <a:gd name="T31" fmla="*/ 0 h 9270"/>
                <a:gd name="T32" fmla="*/ 4475 w 8714"/>
                <a:gd name="T33" fmla="*/ 166 h 9270"/>
                <a:gd name="T34" fmla="*/ 8541 w 8714"/>
                <a:gd name="T35" fmla="*/ 4223 h 9270"/>
                <a:gd name="T36" fmla="*/ 8714 w 8714"/>
                <a:gd name="T37" fmla="*/ 4634 h 9270"/>
                <a:gd name="T38" fmla="*/ 8541 w 8714"/>
                <a:gd name="T39" fmla="*/ 5047 h 9270"/>
                <a:gd name="T40" fmla="*/ 4475 w 8714"/>
                <a:gd name="T41" fmla="*/ 9102 h 9270"/>
                <a:gd name="T42" fmla="*/ 4067 w 8714"/>
                <a:gd name="T43" fmla="*/ 9270 h 9270"/>
                <a:gd name="T44" fmla="*/ 3656 w 8714"/>
                <a:gd name="T45" fmla="*/ 9100 h 9270"/>
                <a:gd name="T46" fmla="*/ 3486 w 8714"/>
                <a:gd name="T47" fmla="*/ 8690 h 9270"/>
                <a:gd name="T48" fmla="*/ 3653 w 8714"/>
                <a:gd name="T49" fmla="*/ 8279 h 9270"/>
                <a:gd name="T50" fmla="*/ 7306 w 8714"/>
                <a:gd name="T51" fmla="*/ 4634 h 9270"/>
                <a:gd name="T52" fmla="*/ 3653 w 8714"/>
                <a:gd name="T53" fmla="*/ 991 h 9270"/>
                <a:gd name="T54" fmla="*/ 3486 w 8714"/>
                <a:gd name="T55" fmla="*/ 578 h 9270"/>
                <a:gd name="T56" fmla="*/ 3651 w 8714"/>
                <a:gd name="T57" fmla="*/ 164 h 9270"/>
                <a:gd name="T58" fmla="*/ 4066 w 8714"/>
                <a:gd name="T59" fmla="*/ 0 h 9270"/>
                <a:gd name="T60" fmla="*/ 4067 w 8714"/>
                <a:gd name="T61" fmla="*/ 0 h 9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714" h="9270">
                  <a:moveTo>
                    <a:pt x="581" y="0"/>
                  </a:moveTo>
                  <a:cubicBezTo>
                    <a:pt x="742" y="0"/>
                    <a:pt x="878" y="56"/>
                    <a:pt x="990" y="166"/>
                  </a:cubicBezTo>
                  <a:lnTo>
                    <a:pt x="5056" y="4223"/>
                  </a:lnTo>
                  <a:cubicBezTo>
                    <a:pt x="5171" y="4337"/>
                    <a:pt x="5228" y="4476"/>
                    <a:pt x="5228" y="4634"/>
                  </a:cubicBezTo>
                  <a:cubicBezTo>
                    <a:pt x="5228" y="4794"/>
                    <a:pt x="5171" y="4933"/>
                    <a:pt x="5056" y="5047"/>
                  </a:cubicBezTo>
                  <a:lnTo>
                    <a:pt x="990" y="9102"/>
                  </a:lnTo>
                  <a:cubicBezTo>
                    <a:pt x="878" y="9214"/>
                    <a:pt x="742" y="9270"/>
                    <a:pt x="581" y="9270"/>
                  </a:cubicBezTo>
                  <a:cubicBezTo>
                    <a:pt x="421" y="9270"/>
                    <a:pt x="284" y="9214"/>
                    <a:pt x="171" y="9100"/>
                  </a:cubicBezTo>
                  <a:cubicBezTo>
                    <a:pt x="57" y="8988"/>
                    <a:pt x="1" y="8851"/>
                    <a:pt x="0" y="8691"/>
                  </a:cubicBezTo>
                  <a:cubicBezTo>
                    <a:pt x="0" y="8526"/>
                    <a:pt x="56" y="8389"/>
                    <a:pt x="168" y="8279"/>
                  </a:cubicBezTo>
                  <a:lnTo>
                    <a:pt x="3821" y="4634"/>
                  </a:lnTo>
                  <a:lnTo>
                    <a:pt x="168" y="991"/>
                  </a:lnTo>
                  <a:cubicBezTo>
                    <a:pt x="56" y="879"/>
                    <a:pt x="0" y="742"/>
                    <a:pt x="0" y="578"/>
                  </a:cubicBezTo>
                  <a:cubicBezTo>
                    <a:pt x="0" y="412"/>
                    <a:pt x="55" y="275"/>
                    <a:pt x="166" y="164"/>
                  </a:cubicBezTo>
                  <a:cubicBezTo>
                    <a:pt x="276" y="54"/>
                    <a:pt x="415" y="0"/>
                    <a:pt x="581" y="0"/>
                  </a:cubicBezTo>
                  <a:close/>
                  <a:moveTo>
                    <a:pt x="4067" y="0"/>
                  </a:moveTo>
                  <a:cubicBezTo>
                    <a:pt x="4227" y="0"/>
                    <a:pt x="4363" y="56"/>
                    <a:pt x="4475" y="166"/>
                  </a:cubicBezTo>
                  <a:lnTo>
                    <a:pt x="8541" y="4223"/>
                  </a:lnTo>
                  <a:cubicBezTo>
                    <a:pt x="8656" y="4337"/>
                    <a:pt x="8714" y="4476"/>
                    <a:pt x="8714" y="4634"/>
                  </a:cubicBezTo>
                  <a:cubicBezTo>
                    <a:pt x="8714" y="4794"/>
                    <a:pt x="8656" y="4933"/>
                    <a:pt x="8541" y="5047"/>
                  </a:cubicBezTo>
                  <a:lnTo>
                    <a:pt x="4475" y="9102"/>
                  </a:lnTo>
                  <a:cubicBezTo>
                    <a:pt x="4363" y="9214"/>
                    <a:pt x="4227" y="9270"/>
                    <a:pt x="4067" y="9270"/>
                  </a:cubicBezTo>
                  <a:cubicBezTo>
                    <a:pt x="3906" y="9270"/>
                    <a:pt x="3769" y="9214"/>
                    <a:pt x="3656" y="9100"/>
                  </a:cubicBezTo>
                  <a:cubicBezTo>
                    <a:pt x="3542" y="8988"/>
                    <a:pt x="3486" y="8851"/>
                    <a:pt x="3486" y="8690"/>
                  </a:cubicBezTo>
                  <a:cubicBezTo>
                    <a:pt x="3486" y="8526"/>
                    <a:pt x="3541" y="8389"/>
                    <a:pt x="3653" y="8279"/>
                  </a:cubicBezTo>
                  <a:lnTo>
                    <a:pt x="7306" y="4634"/>
                  </a:lnTo>
                  <a:lnTo>
                    <a:pt x="3653" y="991"/>
                  </a:lnTo>
                  <a:cubicBezTo>
                    <a:pt x="3541" y="879"/>
                    <a:pt x="3486" y="742"/>
                    <a:pt x="3486" y="578"/>
                  </a:cubicBezTo>
                  <a:cubicBezTo>
                    <a:pt x="3486" y="412"/>
                    <a:pt x="3540" y="274"/>
                    <a:pt x="3651" y="164"/>
                  </a:cubicBezTo>
                  <a:cubicBezTo>
                    <a:pt x="3762" y="54"/>
                    <a:pt x="3900" y="0"/>
                    <a:pt x="4066" y="0"/>
                  </a:cubicBezTo>
                  <a:lnTo>
                    <a:pt x="4067" y="0"/>
                  </a:lnTo>
                  <a:close/>
                </a:path>
              </a:pathLst>
            </a:custGeom>
            <a:gradFill flip="none" rotWithShape="1">
              <a:gsLst>
                <a:gs pos="0">
                  <a:schemeClr val="accent1"/>
                </a:gs>
                <a:gs pos="7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6" name="组合 255">
            <a:extLst>
              <a:ext uri="{FF2B5EF4-FFF2-40B4-BE49-F238E27FC236}">
                <a16:creationId xmlns:a16="http://schemas.microsoft.com/office/drawing/2014/main" id="{0A044B98-3E0A-0985-8757-BC33152E05F8}"/>
              </a:ext>
            </a:extLst>
          </p:cNvPr>
          <p:cNvGrpSpPr/>
          <p:nvPr/>
        </p:nvGrpSpPr>
        <p:grpSpPr>
          <a:xfrm>
            <a:off x="6342736" y="5651251"/>
            <a:ext cx="5495587" cy="636282"/>
            <a:chOff x="7495056" y="1939640"/>
            <a:chExt cx="4198468" cy="486101"/>
          </a:xfrm>
        </p:grpSpPr>
        <p:sp>
          <p:nvSpPr>
            <p:cNvPr id="257" name="矩形: 圆角 256">
              <a:extLst>
                <a:ext uri="{FF2B5EF4-FFF2-40B4-BE49-F238E27FC236}">
                  <a16:creationId xmlns:a16="http://schemas.microsoft.com/office/drawing/2014/main" id="{7AC35018-B030-2334-A5AD-B17B7A182BBE}"/>
                </a:ext>
              </a:extLst>
            </p:cNvPr>
            <p:cNvSpPr/>
            <p:nvPr/>
          </p:nvSpPr>
          <p:spPr>
            <a:xfrm>
              <a:off x="7495056" y="1939640"/>
              <a:ext cx="1277503" cy="486101"/>
            </a:xfrm>
            <a:prstGeom prst="roundRect">
              <a:avLst>
                <a:gd name="adj" fmla="val 2664"/>
              </a:avLst>
            </a:prstGeom>
            <a:solidFill>
              <a:schemeClr val="bg1"/>
            </a:solidFill>
            <a:ln w="127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微软雅黑" panose="020B0503020204020204" pitchFamily="34" charset="-122"/>
                  <a:ea typeface="微软雅黑" panose="020B0503020204020204" pitchFamily="34" charset="-122"/>
                </a:rPr>
                <a:t>连接与整合</a:t>
              </a:r>
            </a:p>
          </p:txBody>
        </p:sp>
        <p:sp>
          <p:nvSpPr>
            <p:cNvPr id="258" name="矩形: 圆角 257">
              <a:extLst>
                <a:ext uri="{FF2B5EF4-FFF2-40B4-BE49-F238E27FC236}">
                  <a16:creationId xmlns:a16="http://schemas.microsoft.com/office/drawing/2014/main" id="{10AD77DF-D65F-7EE4-5333-6A10D1B0CC13}"/>
                </a:ext>
              </a:extLst>
            </p:cNvPr>
            <p:cNvSpPr/>
            <p:nvPr/>
          </p:nvSpPr>
          <p:spPr>
            <a:xfrm>
              <a:off x="8955538" y="1939640"/>
              <a:ext cx="1277503" cy="486101"/>
            </a:xfrm>
            <a:prstGeom prst="roundRect">
              <a:avLst>
                <a:gd name="adj" fmla="val 2664"/>
              </a:avLst>
            </a:prstGeom>
            <a:solidFill>
              <a:schemeClr val="bg1"/>
            </a:solidFill>
            <a:ln w="127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微软雅黑" panose="020B0503020204020204" pitchFamily="34" charset="-122"/>
                  <a:ea typeface="微软雅黑" panose="020B0503020204020204" pitchFamily="34" charset="-122"/>
                </a:rPr>
                <a:t>解决方案</a:t>
              </a:r>
            </a:p>
          </p:txBody>
        </p:sp>
        <p:sp>
          <p:nvSpPr>
            <p:cNvPr id="259" name="矩形: 圆角 258">
              <a:extLst>
                <a:ext uri="{FF2B5EF4-FFF2-40B4-BE49-F238E27FC236}">
                  <a16:creationId xmlns:a16="http://schemas.microsoft.com/office/drawing/2014/main" id="{92EB13E1-89EA-1376-3BD3-C32DA4F0E8B3}"/>
                </a:ext>
              </a:extLst>
            </p:cNvPr>
            <p:cNvSpPr/>
            <p:nvPr/>
          </p:nvSpPr>
          <p:spPr>
            <a:xfrm>
              <a:off x="10416021" y="1939640"/>
              <a:ext cx="1277503" cy="486101"/>
            </a:xfrm>
            <a:prstGeom prst="roundRect">
              <a:avLst>
                <a:gd name="adj" fmla="val 2664"/>
              </a:avLst>
            </a:prstGeom>
            <a:solidFill>
              <a:schemeClr val="bg1"/>
            </a:solidFill>
            <a:ln w="127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微软雅黑" panose="020B0503020204020204" pitchFamily="34" charset="-122"/>
                  <a:ea typeface="微软雅黑" panose="020B0503020204020204" pitchFamily="34" charset="-122"/>
                </a:rPr>
                <a:t>项目交付</a:t>
              </a:r>
            </a:p>
          </p:txBody>
        </p:sp>
        <p:sp>
          <p:nvSpPr>
            <p:cNvPr id="260" name="Plus 169">
              <a:extLst>
                <a:ext uri="{FF2B5EF4-FFF2-40B4-BE49-F238E27FC236}">
                  <a16:creationId xmlns:a16="http://schemas.microsoft.com/office/drawing/2014/main" id="{D019CC24-CFFF-39F8-C3E7-A7DD5408F566}"/>
                </a:ext>
              </a:extLst>
            </p:cNvPr>
            <p:cNvSpPr/>
            <p:nvPr/>
          </p:nvSpPr>
          <p:spPr>
            <a:xfrm>
              <a:off x="8747218" y="2051347"/>
              <a:ext cx="182594" cy="262687"/>
            </a:xfrm>
            <a:custGeom>
              <a:avLst/>
              <a:gdLst>
                <a:gd name="T0" fmla="*/ 581 w 8714"/>
                <a:gd name="T1" fmla="*/ 0 h 9270"/>
                <a:gd name="T2" fmla="*/ 990 w 8714"/>
                <a:gd name="T3" fmla="*/ 166 h 9270"/>
                <a:gd name="T4" fmla="*/ 5056 w 8714"/>
                <a:gd name="T5" fmla="*/ 4223 h 9270"/>
                <a:gd name="T6" fmla="*/ 5228 w 8714"/>
                <a:gd name="T7" fmla="*/ 4634 h 9270"/>
                <a:gd name="T8" fmla="*/ 5056 w 8714"/>
                <a:gd name="T9" fmla="*/ 5047 h 9270"/>
                <a:gd name="T10" fmla="*/ 990 w 8714"/>
                <a:gd name="T11" fmla="*/ 9102 h 9270"/>
                <a:gd name="T12" fmla="*/ 581 w 8714"/>
                <a:gd name="T13" fmla="*/ 9270 h 9270"/>
                <a:gd name="T14" fmla="*/ 171 w 8714"/>
                <a:gd name="T15" fmla="*/ 9100 h 9270"/>
                <a:gd name="T16" fmla="*/ 0 w 8714"/>
                <a:gd name="T17" fmla="*/ 8691 h 9270"/>
                <a:gd name="T18" fmla="*/ 168 w 8714"/>
                <a:gd name="T19" fmla="*/ 8279 h 9270"/>
                <a:gd name="T20" fmla="*/ 3821 w 8714"/>
                <a:gd name="T21" fmla="*/ 4634 h 9270"/>
                <a:gd name="T22" fmla="*/ 168 w 8714"/>
                <a:gd name="T23" fmla="*/ 991 h 9270"/>
                <a:gd name="T24" fmla="*/ 0 w 8714"/>
                <a:gd name="T25" fmla="*/ 578 h 9270"/>
                <a:gd name="T26" fmla="*/ 166 w 8714"/>
                <a:gd name="T27" fmla="*/ 164 h 9270"/>
                <a:gd name="T28" fmla="*/ 581 w 8714"/>
                <a:gd name="T29" fmla="*/ 0 h 9270"/>
                <a:gd name="T30" fmla="*/ 4067 w 8714"/>
                <a:gd name="T31" fmla="*/ 0 h 9270"/>
                <a:gd name="T32" fmla="*/ 4475 w 8714"/>
                <a:gd name="T33" fmla="*/ 166 h 9270"/>
                <a:gd name="T34" fmla="*/ 8541 w 8714"/>
                <a:gd name="T35" fmla="*/ 4223 h 9270"/>
                <a:gd name="T36" fmla="*/ 8714 w 8714"/>
                <a:gd name="T37" fmla="*/ 4634 h 9270"/>
                <a:gd name="T38" fmla="*/ 8541 w 8714"/>
                <a:gd name="T39" fmla="*/ 5047 h 9270"/>
                <a:gd name="T40" fmla="*/ 4475 w 8714"/>
                <a:gd name="T41" fmla="*/ 9102 h 9270"/>
                <a:gd name="T42" fmla="*/ 4067 w 8714"/>
                <a:gd name="T43" fmla="*/ 9270 h 9270"/>
                <a:gd name="T44" fmla="*/ 3656 w 8714"/>
                <a:gd name="T45" fmla="*/ 9100 h 9270"/>
                <a:gd name="T46" fmla="*/ 3486 w 8714"/>
                <a:gd name="T47" fmla="*/ 8690 h 9270"/>
                <a:gd name="T48" fmla="*/ 3653 w 8714"/>
                <a:gd name="T49" fmla="*/ 8279 h 9270"/>
                <a:gd name="T50" fmla="*/ 7306 w 8714"/>
                <a:gd name="T51" fmla="*/ 4634 h 9270"/>
                <a:gd name="T52" fmla="*/ 3653 w 8714"/>
                <a:gd name="T53" fmla="*/ 991 h 9270"/>
                <a:gd name="T54" fmla="*/ 3486 w 8714"/>
                <a:gd name="T55" fmla="*/ 578 h 9270"/>
                <a:gd name="T56" fmla="*/ 3651 w 8714"/>
                <a:gd name="T57" fmla="*/ 164 h 9270"/>
                <a:gd name="T58" fmla="*/ 4066 w 8714"/>
                <a:gd name="T59" fmla="*/ 0 h 9270"/>
                <a:gd name="T60" fmla="*/ 4067 w 8714"/>
                <a:gd name="T61" fmla="*/ 0 h 9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714" h="9270">
                  <a:moveTo>
                    <a:pt x="581" y="0"/>
                  </a:moveTo>
                  <a:cubicBezTo>
                    <a:pt x="742" y="0"/>
                    <a:pt x="878" y="56"/>
                    <a:pt x="990" y="166"/>
                  </a:cubicBezTo>
                  <a:lnTo>
                    <a:pt x="5056" y="4223"/>
                  </a:lnTo>
                  <a:cubicBezTo>
                    <a:pt x="5171" y="4337"/>
                    <a:pt x="5228" y="4476"/>
                    <a:pt x="5228" y="4634"/>
                  </a:cubicBezTo>
                  <a:cubicBezTo>
                    <a:pt x="5228" y="4794"/>
                    <a:pt x="5171" y="4933"/>
                    <a:pt x="5056" y="5047"/>
                  </a:cubicBezTo>
                  <a:lnTo>
                    <a:pt x="990" y="9102"/>
                  </a:lnTo>
                  <a:cubicBezTo>
                    <a:pt x="878" y="9214"/>
                    <a:pt x="742" y="9270"/>
                    <a:pt x="581" y="9270"/>
                  </a:cubicBezTo>
                  <a:cubicBezTo>
                    <a:pt x="421" y="9270"/>
                    <a:pt x="284" y="9214"/>
                    <a:pt x="171" y="9100"/>
                  </a:cubicBezTo>
                  <a:cubicBezTo>
                    <a:pt x="57" y="8988"/>
                    <a:pt x="1" y="8851"/>
                    <a:pt x="0" y="8691"/>
                  </a:cubicBezTo>
                  <a:cubicBezTo>
                    <a:pt x="0" y="8526"/>
                    <a:pt x="56" y="8389"/>
                    <a:pt x="168" y="8279"/>
                  </a:cubicBezTo>
                  <a:lnTo>
                    <a:pt x="3821" y="4634"/>
                  </a:lnTo>
                  <a:lnTo>
                    <a:pt x="168" y="991"/>
                  </a:lnTo>
                  <a:cubicBezTo>
                    <a:pt x="56" y="879"/>
                    <a:pt x="0" y="742"/>
                    <a:pt x="0" y="578"/>
                  </a:cubicBezTo>
                  <a:cubicBezTo>
                    <a:pt x="0" y="412"/>
                    <a:pt x="55" y="275"/>
                    <a:pt x="166" y="164"/>
                  </a:cubicBezTo>
                  <a:cubicBezTo>
                    <a:pt x="276" y="54"/>
                    <a:pt x="415" y="0"/>
                    <a:pt x="581" y="0"/>
                  </a:cubicBezTo>
                  <a:close/>
                  <a:moveTo>
                    <a:pt x="4067" y="0"/>
                  </a:moveTo>
                  <a:cubicBezTo>
                    <a:pt x="4227" y="0"/>
                    <a:pt x="4363" y="56"/>
                    <a:pt x="4475" y="166"/>
                  </a:cubicBezTo>
                  <a:lnTo>
                    <a:pt x="8541" y="4223"/>
                  </a:lnTo>
                  <a:cubicBezTo>
                    <a:pt x="8656" y="4337"/>
                    <a:pt x="8714" y="4476"/>
                    <a:pt x="8714" y="4634"/>
                  </a:cubicBezTo>
                  <a:cubicBezTo>
                    <a:pt x="8714" y="4794"/>
                    <a:pt x="8656" y="4933"/>
                    <a:pt x="8541" y="5047"/>
                  </a:cubicBezTo>
                  <a:lnTo>
                    <a:pt x="4475" y="9102"/>
                  </a:lnTo>
                  <a:cubicBezTo>
                    <a:pt x="4363" y="9214"/>
                    <a:pt x="4227" y="9270"/>
                    <a:pt x="4067" y="9270"/>
                  </a:cubicBezTo>
                  <a:cubicBezTo>
                    <a:pt x="3906" y="9270"/>
                    <a:pt x="3769" y="9214"/>
                    <a:pt x="3656" y="9100"/>
                  </a:cubicBezTo>
                  <a:cubicBezTo>
                    <a:pt x="3542" y="8988"/>
                    <a:pt x="3486" y="8851"/>
                    <a:pt x="3486" y="8690"/>
                  </a:cubicBezTo>
                  <a:cubicBezTo>
                    <a:pt x="3486" y="8526"/>
                    <a:pt x="3541" y="8389"/>
                    <a:pt x="3653" y="8279"/>
                  </a:cubicBezTo>
                  <a:lnTo>
                    <a:pt x="7306" y="4634"/>
                  </a:lnTo>
                  <a:lnTo>
                    <a:pt x="3653" y="991"/>
                  </a:lnTo>
                  <a:cubicBezTo>
                    <a:pt x="3541" y="879"/>
                    <a:pt x="3486" y="742"/>
                    <a:pt x="3486" y="578"/>
                  </a:cubicBezTo>
                  <a:cubicBezTo>
                    <a:pt x="3486" y="412"/>
                    <a:pt x="3540" y="274"/>
                    <a:pt x="3651" y="164"/>
                  </a:cubicBezTo>
                  <a:cubicBezTo>
                    <a:pt x="3762" y="54"/>
                    <a:pt x="3900" y="0"/>
                    <a:pt x="4066" y="0"/>
                  </a:cubicBezTo>
                  <a:lnTo>
                    <a:pt x="4067" y="0"/>
                  </a:lnTo>
                  <a:close/>
                </a:path>
              </a:pathLst>
            </a:custGeom>
            <a:gradFill flip="none" rotWithShape="1">
              <a:gsLst>
                <a:gs pos="0">
                  <a:schemeClr val="accent1"/>
                </a:gs>
                <a:gs pos="7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1" name="Plus 169">
              <a:extLst>
                <a:ext uri="{FF2B5EF4-FFF2-40B4-BE49-F238E27FC236}">
                  <a16:creationId xmlns:a16="http://schemas.microsoft.com/office/drawing/2014/main" id="{481DF58B-E64C-83CE-2BAA-0CEE468D893D}"/>
                </a:ext>
              </a:extLst>
            </p:cNvPr>
            <p:cNvSpPr/>
            <p:nvPr/>
          </p:nvSpPr>
          <p:spPr>
            <a:xfrm>
              <a:off x="10207700" y="2051347"/>
              <a:ext cx="182594" cy="262687"/>
            </a:xfrm>
            <a:custGeom>
              <a:avLst/>
              <a:gdLst>
                <a:gd name="T0" fmla="*/ 581 w 8714"/>
                <a:gd name="T1" fmla="*/ 0 h 9270"/>
                <a:gd name="T2" fmla="*/ 990 w 8714"/>
                <a:gd name="T3" fmla="*/ 166 h 9270"/>
                <a:gd name="T4" fmla="*/ 5056 w 8714"/>
                <a:gd name="T5" fmla="*/ 4223 h 9270"/>
                <a:gd name="T6" fmla="*/ 5228 w 8714"/>
                <a:gd name="T7" fmla="*/ 4634 h 9270"/>
                <a:gd name="T8" fmla="*/ 5056 w 8714"/>
                <a:gd name="T9" fmla="*/ 5047 h 9270"/>
                <a:gd name="T10" fmla="*/ 990 w 8714"/>
                <a:gd name="T11" fmla="*/ 9102 h 9270"/>
                <a:gd name="T12" fmla="*/ 581 w 8714"/>
                <a:gd name="T13" fmla="*/ 9270 h 9270"/>
                <a:gd name="T14" fmla="*/ 171 w 8714"/>
                <a:gd name="T15" fmla="*/ 9100 h 9270"/>
                <a:gd name="T16" fmla="*/ 0 w 8714"/>
                <a:gd name="T17" fmla="*/ 8691 h 9270"/>
                <a:gd name="T18" fmla="*/ 168 w 8714"/>
                <a:gd name="T19" fmla="*/ 8279 h 9270"/>
                <a:gd name="T20" fmla="*/ 3821 w 8714"/>
                <a:gd name="T21" fmla="*/ 4634 h 9270"/>
                <a:gd name="T22" fmla="*/ 168 w 8714"/>
                <a:gd name="T23" fmla="*/ 991 h 9270"/>
                <a:gd name="T24" fmla="*/ 0 w 8714"/>
                <a:gd name="T25" fmla="*/ 578 h 9270"/>
                <a:gd name="T26" fmla="*/ 166 w 8714"/>
                <a:gd name="T27" fmla="*/ 164 h 9270"/>
                <a:gd name="T28" fmla="*/ 581 w 8714"/>
                <a:gd name="T29" fmla="*/ 0 h 9270"/>
                <a:gd name="T30" fmla="*/ 4067 w 8714"/>
                <a:gd name="T31" fmla="*/ 0 h 9270"/>
                <a:gd name="T32" fmla="*/ 4475 w 8714"/>
                <a:gd name="T33" fmla="*/ 166 h 9270"/>
                <a:gd name="T34" fmla="*/ 8541 w 8714"/>
                <a:gd name="T35" fmla="*/ 4223 h 9270"/>
                <a:gd name="T36" fmla="*/ 8714 w 8714"/>
                <a:gd name="T37" fmla="*/ 4634 h 9270"/>
                <a:gd name="T38" fmla="*/ 8541 w 8714"/>
                <a:gd name="T39" fmla="*/ 5047 h 9270"/>
                <a:gd name="T40" fmla="*/ 4475 w 8714"/>
                <a:gd name="T41" fmla="*/ 9102 h 9270"/>
                <a:gd name="T42" fmla="*/ 4067 w 8714"/>
                <a:gd name="T43" fmla="*/ 9270 h 9270"/>
                <a:gd name="T44" fmla="*/ 3656 w 8714"/>
                <a:gd name="T45" fmla="*/ 9100 h 9270"/>
                <a:gd name="T46" fmla="*/ 3486 w 8714"/>
                <a:gd name="T47" fmla="*/ 8690 h 9270"/>
                <a:gd name="T48" fmla="*/ 3653 w 8714"/>
                <a:gd name="T49" fmla="*/ 8279 h 9270"/>
                <a:gd name="T50" fmla="*/ 7306 w 8714"/>
                <a:gd name="T51" fmla="*/ 4634 h 9270"/>
                <a:gd name="T52" fmla="*/ 3653 w 8714"/>
                <a:gd name="T53" fmla="*/ 991 h 9270"/>
                <a:gd name="T54" fmla="*/ 3486 w 8714"/>
                <a:gd name="T55" fmla="*/ 578 h 9270"/>
                <a:gd name="T56" fmla="*/ 3651 w 8714"/>
                <a:gd name="T57" fmla="*/ 164 h 9270"/>
                <a:gd name="T58" fmla="*/ 4066 w 8714"/>
                <a:gd name="T59" fmla="*/ 0 h 9270"/>
                <a:gd name="T60" fmla="*/ 4067 w 8714"/>
                <a:gd name="T61" fmla="*/ 0 h 9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714" h="9270">
                  <a:moveTo>
                    <a:pt x="581" y="0"/>
                  </a:moveTo>
                  <a:cubicBezTo>
                    <a:pt x="742" y="0"/>
                    <a:pt x="878" y="56"/>
                    <a:pt x="990" y="166"/>
                  </a:cubicBezTo>
                  <a:lnTo>
                    <a:pt x="5056" y="4223"/>
                  </a:lnTo>
                  <a:cubicBezTo>
                    <a:pt x="5171" y="4337"/>
                    <a:pt x="5228" y="4476"/>
                    <a:pt x="5228" y="4634"/>
                  </a:cubicBezTo>
                  <a:cubicBezTo>
                    <a:pt x="5228" y="4794"/>
                    <a:pt x="5171" y="4933"/>
                    <a:pt x="5056" y="5047"/>
                  </a:cubicBezTo>
                  <a:lnTo>
                    <a:pt x="990" y="9102"/>
                  </a:lnTo>
                  <a:cubicBezTo>
                    <a:pt x="878" y="9214"/>
                    <a:pt x="742" y="9270"/>
                    <a:pt x="581" y="9270"/>
                  </a:cubicBezTo>
                  <a:cubicBezTo>
                    <a:pt x="421" y="9270"/>
                    <a:pt x="284" y="9214"/>
                    <a:pt x="171" y="9100"/>
                  </a:cubicBezTo>
                  <a:cubicBezTo>
                    <a:pt x="57" y="8988"/>
                    <a:pt x="1" y="8851"/>
                    <a:pt x="0" y="8691"/>
                  </a:cubicBezTo>
                  <a:cubicBezTo>
                    <a:pt x="0" y="8526"/>
                    <a:pt x="56" y="8389"/>
                    <a:pt x="168" y="8279"/>
                  </a:cubicBezTo>
                  <a:lnTo>
                    <a:pt x="3821" y="4634"/>
                  </a:lnTo>
                  <a:lnTo>
                    <a:pt x="168" y="991"/>
                  </a:lnTo>
                  <a:cubicBezTo>
                    <a:pt x="56" y="879"/>
                    <a:pt x="0" y="742"/>
                    <a:pt x="0" y="578"/>
                  </a:cubicBezTo>
                  <a:cubicBezTo>
                    <a:pt x="0" y="412"/>
                    <a:pt x="55" y="275"/>
                    <a:pt x="166" y="164"/>
                  </a:cubicBezTo>
                  <a:cubicBezTo>
                    <a:pt x="276" y="54"/>
                    <a:pt x="415" y="0"/>
                    <a:pt x="581" y="0"/>
                  </a:cubicBezTo>
                  <a:close/>
                  <a:moveTo>
                    <a:pt x="4067" y="0"/>
                  </a:moveTo>
                  <a:cubicBezTo>
                    <a:pt x="4227" y="0"/>
                    <a:pt x="4363" y="56"/>
                    <a:pt x="4475" y="166"/>
                  </a:cubicBezTo>
                  <a:lnTo>
                    <a:pt x="8541" y="4223"/>
                  </a:lnTo>
                  <a:cubicBezTo>
                    <a:pt x="8656" y="4337"/>
                    <a:pt x="8714" y="4476"/>
                    <a:pt x="8714" y="4634"/>
                  </a:cubicBezTo>
                  <a:cubicBezTo>
                    <a:pt x="8714" y="4794"/>
                    <a:pt x="8656" y="4933"/>
                    <a:pt x="8541" y="5047"/>
                  </a:cubicBezTo>
                  <a:lnTo>
                    <a:pt x="4475" y="9102"/>
                  </a:lnTo>
                  <a:cubicBezTo>
                    <a:pt x="4363" y="9214"/>
                    <a:pt x="4227" y="9270"/>
                    <a:pt x="4067" y="9270"/>
                  </a:cubicBezTo>
                  <a:cubicBezTo>
                    <a:pt x="3906" y="9270"/>
                    <a:pt x="3769" y="9214"/>
                    <a:pt x="3656" y="9100"/>
                  </a:cubicBezTo>
                  <a:cubicBezTo>
                    <a:pt x="3542" y="8988"/>
                    <a:pt x="3486" y="8851"/>
                    <a:pt x="3486" y="8690"/>
                  </a:cubicBezTo>
                  <a:cubicBezTo>
                    <a:pt x="3486" y="8526"/>
                    <a:pt x="3541" y="8389"/>
                    <a:pt x="3653" y="8279"/>
                  </a:cubicBezTo>
                  <a:lnTo>
                    <a:pt x="7306" y="4634"/>
                  </a:lnTo>
                  <a:lnTo>
                    <a:pt x="3653" y="991"/>
                  </a:lnTo>
                  <a:cubicBezTo>
                    <a:pt x="3541" y="879"/>
                    <a:pt x="3486" y="742"/>
                    <a:pt x="3486" y="578"/>
                  </a:cubicBezTo>
                  <a:cubicBezTo>
                    <a:pt x="3486" y="412"/>
                    <a:pt x="3540" y="274"/>
                    <a:pt x="3651" y="164"/>
                  </a:cubicBezTo>
                  <a:cubicBezTo>
                    <a:pt x="3762" y="54"/>
                    <a:pt x="3900" y="0"/>
                    <a:pt x="4066" y="0"/>
                  </a:cubicBezTo>
                  <a:lnTo>
                    <a:pt x="4067" y="0"/>
                  </a:lnTo>
                  <a:close/>
                </a:path>
              </a:pathLst>
            </a:custGeom>
            <a:gradFill flip="none" rotWithShape="1">
              <a:gsLst>
                <a:gs pos="0">
                  <a:schemeClr val="accent1"/>
                </a:gs>
                <a:gs pos="7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169138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BC0FC-8717-0473-63F9-CE877F8B1B4C}"/>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57F58544-D654-B2A7-EBDE-FF6E679787DE}"/>
              </a:ext>
            </a:extLst>
          </p:cNvPr>
          <p:cNvPicPr>
            <a:picLocks noChangeAspect="1"/>
          </p:cNvPicPr>
          <p:nvPr/>
        </p:nvPicPr>
        <p:blipFill rotWithShape="1">
          <a:blip r:embed="rId3">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31248A6E-EB2F-AE4B-F9B3-740D03312F69}"/>
              </a:ext>
            </a:extLst>
          </p:cNvPr>
          <p:cNvSpPr txBox="1"/>
          <p:nvPr/>
        </p:nvSpPr>
        <p:spPr>
          <a:xfrm>
            <a:off x="596900" y="117434"/>
            <a:ext cx="408316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200" b="1" kern="0" spc="600" dirty="0">
                <a:solidFill>
                  <a:srgbClr val="4472C4"/>
                </a:solidFill>
                <a:latin typeface="微软雅黑" panose="020B0503020204020204" pitchFamily="34" charset="-122"/>
                <a:ea typeface="微软雅黑" panose="020B0503020204020204" pitchFamily="34" charset="-122"/>
              </a:rPr>
              <a:t>从资源到解决方案</a:t>
            </a:r>
          </a:p>
        </p:txBody>
      </p:sp>
      <p:sp>
        <p:nvSpPr>
          <p:cNvPr id="6" name="标题 1">
            <a:extLst>
              <a:ext uri="{FF2B5EF4-FFF2-40B4-BE49-F238E27FC236}">
                <a16:creationId xmlns:a16="http://schemas.microsoft.com/office/drawing/2014/main" id="{6F81EBD4-6374-DE3B-5AA9-2861B0F03846}"/>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E298014E-4231-D468-A206-FD5F852C5671}"/>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FCBC230C-0E6A-636B-A351-41B25770ED9E}"/>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grpSp>
        <p:nvGrpSpPr>
          <p:cNvPr id="204" name="组合 203">
            <a:extLst>
              <a:ext uri="{FF2B5EF4-FFF2-40B4-BE49-F238E27FC236}">
                <a16:creationId xmlns:a16="http://schemas.microsoft.com/office/drawing/2014/main" id="{B89B88A3-EF07-F495-982A-8F4E643387A3}"/>
              </a:ext>
            </a:extLst>
          </p:cNvPr>
          <p:cNvGrpSpPr/>
          <p:nvPr/>
        </p:nvGrpSpPr>
        <p:grpSpPr>
          <a:xfrm>
            <a:off x="0" y="1295400"/>
            <a:ext cx="12192000" cy="2520950"/>
            <a:chOff x="0" y="1295400"/>
            <a:chExt cx="12192000" cy="2139166"/>
          </a:xfrm>
        </p:grpSpPr>
        <p:sp>
          <p:nvSpPr>
            <p:cNvPr id="205" name="矩形 204">
              <a:extLst>
                <a:ext uri="{FF2B5EF4-FFF2-40B4-BE49-F238E27FC236}">
                  <a16:creationId xmlns:a16="http://schemas.microsoft.com/office/drawing/2014/main" id="{85154C9F-BC93-CACE-F31B-97F2EF10C2E5}"/>
                </a:ext>
              </a:extLst>
            </p:cNvPr>
            <p:cNvSpPr/>
            <p:nvPr/>
          </p:nvSpPr>
          <p:spPr>
            <a:xfrm>
              <a:off x="0" y="1295400"/>
              <a:ext cx="12192000" cy="2133600"/>
            </a:xfrm>
            <a:prstGeom prst="rect">
              <a:avLst/>
            </a:prstGeom>
            <a:solidFill>
              <a:srgbClr val="0057D8"/>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pic>
          <p:nvPicPr>
            <p:cNvPr id="206" name="图片 205" descr="湖边有山&#10;&#10;描述已自动生成">
              <a:extLst>
                <a:ext uri="{FF2B5EF4-FFF2-40B4-BE49-F238E27FC236}">
                  <a16:creationId xmlns:a16="http://schemas.microsoft.com/office/drawing/2014/main" id="{AB653B04-F175-8233-308C-22D5B7C277E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t="34404" b="34404"/>
            <a:stretch/>
          </p:blipFill>
          <p:spPr>
            <a:xfrm>
              <a:off x="0" y="1295400"/>
              <a:ext cx="12192000" cy="2139166"/>
            </a:xfrm>
            <a:prstGeom prst="rect">
              <a:avLst/>
            </a:prstGeom>
          </p:spPr>
        </p:pic>
      </p:grpSp>
      <p:sp>
        <p:nvSpPr>
          <p:cNvPr id="207" name="文本框 206">
            <a:extLst>
              <a:ext uri="{FF2B5EF4-FFF2-40B4-BE49-F238E27FC236}">
                <a16:creationId xmlns:a16="http://schemas.microsoft.com/office/drawing/2014/main" id="{489C5B13-3119-3F66-B1A9-8767B7AD04F8}"/>
              </a:ext>
            </a:extLst>
          </p:cNvPr>
          <p:cNvSpPr txBox="1"/>
          <p:nvPr/>
        </p:nvSpPr>
        <p:spPr>
          <a:xfrm>
            <a:off x="277670" y="1477288"/>
            <a:ext cx="3684081" cy="497957"/>
          </a:xfrm>
          <a:prstGeom prst="rect">
            <a:avLst/>
          </a:prstGeom>
          <a:noFill/>
        </p:spPr>
        <p:txBody>
          <a:bodyPr wrap="square">
            <a:spAutoFit/>
          </a:bodyPr>
          <a:lstStyle/>
          <a:p>
            <a:pPr>
              <a:lnSpc>
                <a:spcPct val="120000"/>
              </a:lnSpc>
            </a:pPr>
            <a:r>
              <a:rPr lang="zh-CN" altLang="en-US" sz="2400" b="1" dirty="0">
                <a:solidFill>
                  <a:schemeClr val="bg1"/>
                </a:solidFill>
                <a:latin typeface="Microsoft YaHei"/>
                <a:ea typeface="Microsoft YaHei"/>
              </a:rPr>
              <a:t>资源如何变成解决方案</a:t>
            </a:r>
          </a:p>
        </p:txBody>
      </p:sp>
      <p:grpSp>
        <p:nvGrpSpPr>
          <p:cNvPr id="209" name="组合 208">
            <a:extLst>
              <a:ext uri="{FF2B5EF4-FFF2-40B4-BE49-F238E27FC236}">
                <a16:creationId xmlns:a16="http://schemas.microsoft.com/office/drawing/2014/main" id="{4802B843-BDF3-72AA-DE03-FF505EB9B42F}"/>
              </a:ext>
            </a:extLst>
          </p:cNvPr>
          <p:cNvGrpSpPr/>
          <p:nvPr/>
        </p:nvGrpSpPr>
        <p:grpSpPr>
          <a:xfrm>
            <a:off x="553382" y="2151330"/>
            <a:ext cx="1241038" cy="716336"/>
            <a:chOff x="766763" y="2247175"/>
            <a:chExt cx="1305943" cy="753800"/>
          </a:xfrm>
        </p:grpSpPr>
        <p:sp>
          <p:nvSpPr>
            <p:cNvPr id="231" name="矩形: 圆角 230">
              <a:extLst>
                <a:ext uri="{FF2B5EF4-FFF2-40B4-BE49-F238E27FC236}">
                  <a16:creationId xmlns:a16="http://schemas.microsoft.com/office/drawing/2014/main" id="{5E5EFE96-9D9D-A21B-413F-7560BA6F0ACE}"/>
                </a:ext>
              </a:extLst>
            </p:cNvPr>
            <p:cNvSpPr/>
            <p:nvPr/>
          </p:nvSpPr>
          <p:spPr>
            <a:xfrm>
              <a:off x="766763" y="2247175"/>
              <a:ext cx="1305943" cy="753800"/>
            </a:xfrm>
            <a:prstGeom prst="roundRect">
              <a:avLst>
                <a:gd name="adj" fmla="val 9842"/>
              </a:avLst>
            </a:prstGeom>
            <a:noFill/>
            <a:ln w="19050" cap="flat" cmpd="sng" algn="ctr">
              <a:solidFill>
                <a:sysClr val="window" lastClr="FFFFFF">
                  <a:alpha val="72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2" name="文本框 231">
              <a:extLst>
                <a:ext uri="{FF2B5EF4-FFF2-40B4-BE49-F238E27FC236}">
                  <a16:creationId xmlns:a16="http://schemas.microsoft.com/office/drawing/2014/main" id="{14A6F305-EF0D-E7B8-B447-86B88C7B80F1}"/>
                </a:ext>
              </a:extLst>
            </p:cNvPr>
            <p:cNvSpPr txBox="1"/>
            <p:nvPr/>
          </p:nvSpPr>
          <p:spPr>
            <a:xfrm>
              <a:off x="1311260" y="2412609"/>
              <a:ext cx="680133" cy="417324"/>
            </a:xfrm>
            <a:prstGeom prst="rect">
              <a:avLst/>
            </a:prstGeom>
            <a:noFill/>
          </p:spPr>
          <p:txBody>
            <a:bodyPr wrap="none">
              <a:spAutoFit/>
            </a:bodyPr>
            <a:lstStyle>
              <a:defPPr>
                <a:defRPr lang="zh-CN"/>
              </a:defPPr>
              <a:lvl1pPr>
                <a:defRPr sz="1600" b="1"/>
              </a:lvl1pPr>
            </a:lstStyle>
            <a:p>
              <a:pPr algn="ctr">
                <a:lnSpc>
                  <a:spcPct val="120000"/>
                </a:lnSpc>
                <a:defRPr/>
              </a:pPr>
              <a:r>
                <a:rPr lang="zh-CN" altLang="en-US" sz="1800"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资源</a:t>
              </a:r>
            </a:p>
          </p:txBody>
        </p:sp>
        <p:grpSp>
          <p:nvGrpSpPr>
            <p:cNvPr id="233" name="组合 232">
              <a:extLst>
                <a:ext uri="{FF2B5EF4-FFF2-40B4-BE49-F238E27FC236}">
                  <a16:creationId xmlns:a16="http://schemas.microsoft.com/office/drawing/2014/main" id="{3D766820-6545-FF43-9788-CBFE1AC94678}"/>
                </a:ext>
              </a:extLst>
            </p:cNvPr>
            <p:cNvGrpSpPr/>
            <p:nvPr/>
          </p:nvGrpSpPr>
          <p:grpSpPr>
            <a:xfrm>
              <a:off x="921753" y="2408533"/>
              <a:ext cx="373065" cy="370125"/>
              <a:chOff x="1165988" y="1817076"/>
              <a:chExt cx="852969" cy="846245"/>
            </a:xfrm>
            <a:solidFill>
              <a:sysClr val="window" lastClr="FFFFFF"/>
            </a:solidFill>
          </p:grpSpPr>
          <p:sp>
            <p:nvSpPr>
              <p:cNvPr id="234" name="任意多边形: 形状 233">
                <a:extLst>
                  <a:ext uri="{FF2B5EF4-FFF2-40B4-BE49-F238E27FC236}">
                    <a16:creationId xmlns:a16="http://schemas.microsoft.com/office/drawing/2014/main" id="{87758340-593C-3389-3D2D-096FC00955C4}"/>
                  </a:ext>
                </a:extLst>
              </p:cNvPr>
              <p:cNvSpPr/>
              <p:nvPr/>
            </p:nvSpPr>
            <p:spPr>
              <a:xfrm>
                <a:off x="1770174" y="2308046"/>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5" name="任意多边形: 形状 234">
                <a:extLst>
                  <a:ext uri="{FF2B5EF4-FFF2-40B4-BE49-F238E27FC236}">
                    <a16:creationId xmlns:a16="http://schemas.microsoft.com/office/drawing/2014/main" id="{B3748D54-FA04-5579-FC8F-C74BE31EE009}"/>
                  </a:ext>
                </a:extLst>
              </p:cNvPr>
              <p:cNvSpPr/>
              <p:nvPr/>
            </p:nvSpPr>
            <p:spPr>
              <a:xfrm>
                <a:off x="1770174" y="2414628"/>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6" name="任意多边形: 形状 235">
                <a:extLst>
                  <a:ext uri="{FF2B5EF4-FFF2-40B4-BE49-F238E27FC236}">
                    <a16:creationId xmlns:a16="http://schemas.microsoft.com/office/drawing/2014/main" id="{67047D69-F065-3DC7-5D90-2F8EFE366A48}"/>
                  </a:ext>
                </a:extLst>
              </p:cNvPr>
              <p:cNvSpPr/>
              <p:nvPr/>
            </p:nvSpPr>
            <p:spPr>
              <a:xfrm>
                <a:off x="1770174" y="2521211"/>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7" name="任意多边形: 形状 236">
                <a:extLst>
                  <a:ext uri="{FF2B5EF4-FFF2-40B4-BE49-F238E27FC236}">
                    <a16:creationId xmlns:a16="http://schemas.microsoft.com/office/drawing/2014/main" id="{2CBF89B8-8456-2FBF-4AF7-524A7B4BA364}"/>
                  </a:ext>
                </a:extLst>
              </p:cNvPr>
              <p:cNvSpPr/>
              <p:nvPr/>
            </p:nvSpPr>
            <p:spPr>
              <a:xfrm>
                <a:off x="1450311" y="1988300"/>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8" name="任意多边形: 形状 237">
                <a:extLst>
                  <a:ext uri="{FF2B5EF4-FFF2-40B4-BE49-F238E27FC236}">
                    <a16:creationId xmlns:a16="http://schemas.microsoft.com/office/drawing/2014/main" id="{2A10889D-A811-B64A-E938-638F4B534693}"/>
                  </a:ext>
                </a:extLst>
              </p:cNvPr>
              <p:cNvSpPr/>
              <p:nvPr/>
            </p:nvSpPr>
            <p:spPr>
              <a:xfrm>
                <a:off x="1450311" y="2094882"/>
                <a:ext cx="106621" cy="35527"/>
              </a:xfrm>
              <a:custGeom>
                <a:avLst/>
                <a:gdLst>
                  <a:gd name="connsiteX0" fmla="*/ 144660 w 144660"/>
                  <a:gd name="connsiteY0" fmla="*/ 24101 h 48202"/>
                  <a:gd name="connsiteX1" fmla="*/ 120550 w 144660"/>
                  <a:gd name="connsiteY1" fmla="*/ 48202 h 48202"/>
                  <a:gd name="connsiteX2" fmla="*/ 24110 w 144660"/>
                  <a:gd name="connsiteY2" fmla="*/ 48202 h 48202"/>
                  <a:gd name="connsiteX3" fmla="*/ 0 w 144660"/>
                  <a:gd name="connsiteY3" fmla="*/ 24101 h 48202"/>
                  <a:gd name="connsiteX4" fmla="*/ 24110 w 144660"/>
                  <a:gd name="connsiteY4" fmla="*/ 0 h 48202"/>
                  <a:gd name="connsiteX5" fmla="*/ 120550 w 144660"/>
                  <a:gd name="connsiteY5" fmla="*/ 0 h 48202"/>
                  <a:gd name="connsiteX6" fmla="*/ 144660 w 144660"/>
                  <a:gd name="connsiteY6" fmla="*/ 24101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60" h="48202">
                    <a:moveTo>
                      <a:pt x="144660" y="24101"/>
                    </a:moveTo>
                    <a:cubicBezTo>
                      <a:pt x="144660" y="37598"/>
                      <a:pt x="134052" y="48202"/>
                      <a:pt x="120550" y="48202"/>
                    </a:cubicBezTo>
                    <a:lnTo>
                      <a:pt x="24110" y="48202"/>
                    </a:lnTo>
                    <a:cubicBezTo>
                      <a:pt x="10608" y="48202"/>
                      <a:pt x="0" y="37598"/>
                      <a:pt x="0" y="24101"/>
                    </a:cubicBezTo>
                    <a:cubicBezTo>
                      <a:pt x="0" y="10605"/>
                      <a:pt x="10608" y="0"/>
                      <a:pt x="24110" y="0"/>
                    </a:cubicBezTo>
                    <a:lnTo>
                      <a:pt x="120550" y="0"/>
                    </a:lnTo>
                    <a:cubicBezTo>
                      <a:pt x="134052" y="0"/>
                      <a:pt x="144660" y="10605"/>
                      <a:pt x="144660" y="24101"/>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9" name="任意多边形: 形状 238">
                <a:extLst>
                  <a:ext uri="{FF2B5EF4-FFF2-40B4-BE49-F238E27FC236}">
                    <a16:creationId xmlns:a16="http://schemas.microsoft.com/office/drawing/2014/main" id="{D3F90CEA-9931-0F2F-8B0B-767AA9EF57BA}"/>
                  </a:ext>
                </a:extLst>
              </p:cNvPr>
              <p:cNvSpPr/>
              <p:nvPr/>
            </p:nvSpPr>
            <p:spPr>
              <a:xfrm>
                <a:off x="1450311" y="2201465"/>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0" name="任意多边形: 形状 239">
                <a:extLst>
                  <a:ext uri="{FF2B5EF4-FFF2-40B4-BE49-F238E27FC236}">
                    <a16:creationId xmlns:a16="http://schemas.microsoft.com/office/drawing/2014/main" id="{30E72865-4AF6-8E7D-1873-14C0EF004E7E}"/>
                  </a:ext>
                </a:extLst>
              </p:cNvPr>
              <p:cNvSpPr/>
              <p:nvPr/>
            </p:nvSpPr>
            <p:spPr>
              <a:xfrm>
                <a:off x="1450311" y="2308046"/>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1" name="任意多边形: 形状 240">
                <a:extLst>
                  <a:ext uri="{FF2B5EF4-FFF2-40B4-BE49-F238E27FC236}">
                    <a16:creationId xmlns:a16="http://schemas.microsoft.com/office/drawing/2014/main" id="{6A3398FA-FD95-964E-6B85-B9720204E8B9}"/>
                  </a:ext>
                </a:extLst>
              </p:cNvPr>
              <p:cNvSpPr/>
              <p:nvPr/>
            </p:nvSpPr>
            <p:spPr>
              <a:xfrm>
                <a:off x="1272609" y="2308046"/>
                <a:ext cx="106621" cy="35527"/>
              </a:xfrm>
              <a:custGeom>
                <a:avLst/>
                <a:gdLst>
                  <a:gd name="connsiteX0" fmla="*/ 144660 w 144660"/>
                  <a:gd name="connsiteY0" fmla="*/ 24101 h 48202"/>
                  <a:gd name="connsiteX1" fmla="*/ 120550 w 144660"/>
                  <a:gd name="connsiteY1" fmla="*/ 48202 h 48202"/>
                  <a:gd name="connsiteX2" fmla="*/ 24110 w 144660"/>
                  <a:gd name="connsiteY2" fmla="*/ 48202 h 48202"/>
                  <a:gd name="connsiteX3" fmla="*/ 0 w 144660"/>
                  <a:gd name="connsiteY3" fmla="*/ 24101 h 48202"/>
                  <a:gd name="connsiteX4" fmla="*/ 24110 w 144660"/>
                  <a:gd name="connsiteY4" fmla="*/ 0 h 48202"/>
                  <a:gd name="connsiteX5" fmla="*/ 120550 w 144660"/>
                  <a:gd name="connsiteY5" fmla="*/ 0 h 48202"/>
                  <a:gd name="connsiteX6" fmla="*/ 144660 w 144660"/>
                  <a:gd name="connsiteY6" fmla="*/ 24101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60" h="48202">
                    <a:moveTo>
                      <a:pt x="144660" y="24101"/>
                    </a:moveTo>
                    <a:cubicBezTo>
                      <a:pt x="144660" y="37598"/>
                      <a:pt x="134052" y="48202"/>
                      <a:pt x="120550" y="48202"/>
                    </a:cubicBezTo>
                    <a:lnTo>
                      <a:pt x="24110" y="48202"/>
                    </a:lnTo>
                    <a:cubicBezTo>
                      <a:pt x="10608" y="48202"/>
                      <a:pt x="0" y="37598"/>
                      <a:pt x="0" y="24101"/>
                    </a:cubicBezTo>
                    <a:cubicBezTo>
                      <a:pt x="0" y="10605"/>
                      <a:pt x="10608" y="0"/>
                      <a:pt x="24110" y="0"/>
                    </a:cubicBezTo>
                    <a:lnTo>
                      <a:pt x="120550" y="0"/>
                    </a:lnTo>
                    <a:cubicBezTo>
                      <a:pt x="134052" y="0"/>
                      <a:pt x="144660" y="10605"/>
                      <a:pt x="144660" y="24101"/>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2" name="任意多边形: 形状 241">
                <a:extLst>
                  <a:ext uri="{FF2B5EF4-FFF2-40B4-BE49-F238E27FC236}">
                    <a16:creationId xmlns:a16="http://schemas.microsoft.com/office/drawing/2014/main" id="{3650EA62-7596-7A35-727A-ED393F4136E6}"/>
                  </a:ext>
                </a:extLst>
              </p:cNvPr>
              <p:cNvSpPr/>
              <p:nvPr/>
            </p:nvSpPr>
            <p:spPr>
              <a:xfrm>
                <a:off x="1272609" y="1988300"/>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3" name="任意多边形: 形状 242">
                <a:extLst>
                  <a:ext uri="{FF2B5EF4-FFF2-40B4-BE49-F238E27FC236}">
                    <a16:creationId xmlns:a16="http://schemas.microsoft.com/office/drawing/2014/main" id="{1D92E8B9-AE03-DF86-33F4-4CA59ECCCCD4}"/>
                  </a:ext>
                </a:extLst>
              </p:cNvPr>
              <p:cNvSpPr/>
              <p:nvPr/>
            </p:nvSpPr>
            <p:spPr>
              <a:xfrm>
                <a:off x="1272609" y="2094882"/>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4" name="任意多边形: 形状 243">
                <a:extLst>
                  <a:ext uri="{FF2B5EF4-FFF2-40B4-BE49-F238E27FC236}">
                    <a16:creationId xmlns:a16="http://schemas.microsoft.com/office/drawing/2014/main" id="{BA88E46B-7FFB-48DE-8818-A173AEA1067C}"/>
                  </a:ext>
                </a:extLst>
              </p:cNvPr>
              <p:cNvSpPr/>
              <p:nvPr/>
            </p:nvSpPr>
            <p:spPr>
              <a:xfrm>
                <a:off x="1272609" y="2201465"/>
                <a:ext cx="106621" cy="35527"/>
              </a:xfrm>
              <a:custGeom>
                <a:avLst/>
                <a:gdLst>
                  <a:gd name="connsiteX0" fmla="*/ 120550 w 144660"/>
                  <a:gd name="connsiteY0" fmla="*/ 0 h 48202"/>
                  <a:gd name="connsiteX1" fmla="*/ 144660 w 144660"/>
                  <a:gd name="connsiteY1" fmla="*/ 24101 h 48202"/>
                  <a:gd name="connsiteX2" fmla="*/ 120550 w 144660"/>
                  <a:gd name="connsiteY2" fmla="*/ 48202 h 48202"/>
                  <a:gd name="connsiteX3" fmla="*/ 24110 w 144660"/>
                  <a:gd name="connsiteY3" fmla="*/ 48202 h 48202"/>
                  <a:gd name="connsiteX4" fmla="*/ 0 w 144660"/>
                  <a:gd name="connsiteY4" fmla="*/ 24101 h 48202"/>
                  <a:gd name="connsiteX5" fmla="*/ 24110 w 144660"/>
                  <a:gd name="connsiteY5" fmla="*/ 0 h 4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60" h="48202">
                    <a:moveTo>
                      <a:pt x="120550" y="0"/>
                    </a:moveTo>
                    <a:cubicBezTo>
                      <a:pt x="134052" y="0"/>
                      <a:pt x="144660" y="10605"/>
                      <a:pt x="144660" y="24101"/>
                    </a:cubicBezTo>
                    <a:cubicBezTo>
                      <a:pt x="144660" y="37598"/>
                      <a:pt x="134052" y="48202"/>
                      <a:pt x="120550" y="48202"/>
                    </a:cubicBezTo>
                    <a:lnTo>
                      <a:pt x="24110" y="48202"/>
                    </a:lnTo>
                    <a:cubicBezTo>
                      <a:pt x="10608" y="48202"/>
                      <a:pt x="0" y="37598"/>
                      <a:pt x="0" y="24101"/>
                    </a:cubicBezTo>
                    <a:cubicBezTo>
                      <a:pt x="0" y="10605"/>
                      <a:pt x="10608" y="0"/>
                      <a:pt x="24110" y="0"/>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5" name="任意多边形: 形状 244">
                <a:extLst>
                  <a:ext uri="{FF2B5EF4-FFF2-40B4-BE49-F238E27FC236}">
                    <a16:creationId xmlns:a16="http://schemas.microsoft.com/office/drawing/2014/main" id="{A7E82050-6D2E-045B-A56B-9F0500915E56}"/>
                  </a:ext>
                </a:extLst>
              </p:cNvPr>
              <p:cNvSpPr/>
              <p:nvPr/>
            </p:nvSpPr>
            <p:spPr>
              <a:xfrm>
                <a:off x="1165988" y="1817076"/>
                <a:ext cx="852969" cy="846245"/>
              </a:xfrm>
              <a:custGeom>
                <a:avLst/>
                <a:gdLst>
                  <a:gd name="connsiteX0" fmla="*/ 195471 w 852969"/>
                  <a:gd name="connsiteY0" fmla="*/ 597551 h 846245"/>
                  <a:gd name="connsiteX1" fmla="*/ 302092 w 852969"/>
                  <a:gd name="connsiteY1" fmla="*/ 597551 h 846245"/>
                  <a:gd name="connsiteX2" fmla="*/ 355403 w 852969"/>
                  <a:gd name="connsiteY2" fmla="*/ 650842 h 846245"/>
                  <a:gd name="connsiteX3" fmla="*/ 355403 w 852969"/>
                  <a:gd name="connsiteY3" fmla="*/ 810716 h 846245"/>
                  <a:gd name="connsiteX4" fmla="*/ 319863 w 852969"/>
                  <a:gd name="connsiteY4" fmla="*/ 810716 h 846245"/>
                  <a:gd name="connsiteX5" fmla="*/ 319863 w 852969"/>
                  <a:gd name="connsiteY5" fmla="*/ 650842 h 846245"/>
                  <a:gd name="connsiteX6" fmla="*/ 302092 w 852969"/>
                  <a:gd name="connsiteY6" fmla="*/ 633078 h 846245"/>
                  <a:gd name="connsiteX7" fmla="*/ 195471 w 852969"/>
                  <a:gd name="connsiteY7" fmla="*/ 633078 h 846245"/>
                  <a:gd name="connsiteX8" fmla="*/ 177701 w 852969"/>
                  <a:gd name="connsiteY8" fmla="*/ 650842 h 846245"/>
                  <a:gd name="connsiteX9" fmla="*/ 177701 w 852969"/>
                  <a:gd name="connsiteY9" fmla="*/ 810716 h 846245"/>
                  <a:gd name="connsiteX10" fmla="*/ 142161 w 852969"/>
                  <a:gd name="connsiteY10" fmla="*/ 810716 h 846245"/>
                  <a:gd name="connsiteX11" fmla="*/ 142161 w 852969"/>
                  <a:gd name="connsiteY11" fmla="*/ 650842 h 846245"/>
                  <a:gd name="connsiteX12" fmla="*/ 195471 w 852969"/>
                  <a:gd name="connsiteY12" fmla="*/ 597551 h 846245"/>
                  <a:gd name="connsiteX13" fmla="*/ 62196 w 852969"/>
                  <a:gd name="connsiteY13" fmla="*/ 691 h 846245"/>
                  <a:gd name="connsiteX14" fmla="*/ 452784 w 852969"/>
                  <a:gd name="connsiteY14" fmla="*/ 60023 h 846245"/>
                  <a:gd name="connsiteX15" fmla="*/ 497566 w 852969"/>
                  <a:gd name="connsiteY15" fmla="*/ 112603 h 846245"/>
                  <a:gd name="connsiteX16" fmla="*/ 497566 w 852969"/>
                  <a:gd name="connsiteY16" fmla="*/ 316530 h 846245"/>
                  <a:gd name="connsiteX17" fmla="*/ 483350 w 852969"/>
                  <a:gd name="connsiteY17" fmla="*/ 313688 h 846245"/>
                  <a:gd name="connsiteX18" fmla="*/ 468422 w 852969"/>
                  <a:gd name="connsiteY18" fmla="*/ 317241 h 846245"/>
                  <a:gd name="connsiteX19" fmla="*/ 468422 w 852969"/>
                  <a:gd name="connsiteY19" fmla="*/ 317242 h 846245"/>
                  <a:gd name="connsiteX20" fmla="*/ 483348 w 852969"/>
                  <a:gd name="connsiteY20" fmla="*/ 313689 h 846245"/>
                  <a:gd name="connsiteX21" fmla="*/ 497564 w 852969"/>
                  <a:gd name="connsiteY21" fmla="*/ 316531 h 846245"/>
                  <a:gd name="connsiteX22" fmla="*/ 497564 w 852969"/>
                  <a:gd name="connsiteY22" fmla="*/ 352769 h 846245"/>
                  <a:gd name="connsiteX23" fmla="*/ 497564 w 852969"/>
                  <a:gd name="connsiteY23" fmla="*/ 810717 h 846245"/>
                  <a:gd name="connsiteX24" fmla="*/ 497564 w 852969"/>
                  <a:gd name="connsiteY24" fmla="*/ 828481 h 846245"/>
                  <a:gd name="connsiteX25" fmla="*/ 492411 w 852969"/>
                  <a:gd name="connsiteY25" fmla="*/ 841093 h 846245"/>
                  <a:gd name="connsiteX26" fmla="*/ 492412 w 852969"/>
                  <a:gd name="connsiteY26" fmla="*/ 841093 h 846245"/>
                  <a:gd name="connsiteX27" fmla="*/ 497565 w 852969"/>
                  <a:gd name="connsiteY27" fmla="*/ 828480 h 846245"/>
                  <a:gd name="connsiteX28" fmla="*/ 497565 w 852969"/>
                  <a:gd name="connsiteY28" fmla="*/ 810716 h 846245"/>
                  <a:gd name="connsiteX29" fmla="*/ 799659 w 852969"/>
                  <a:gd name="connsiteY29" fmla="*/ 810716 h 846245"/>
                  <a:gd name="connsiteX30" fmla="*/ 817429 w 852969"/>
                  <a:gd name="connsiteY30" fmla="*/ 792953 h 846245"/>
                  <a:gd name="connsiteX31" fmla="*/ 817429 w 852969"/>
                  <a:gd name="connsiteY31" fmla="*/ 430573 h 846245"/>
                  <a:gd name="connsiteX32" fmla="*/ 803569 w 852969"/>
                  <a:gd name="connsiteY32" fmla="*/ 413165 h 846245"/>
                  <a:gd name="connsiteX33" fmla="*/ 497565 w 852969"/>
                  <a:gd name="connsiteY33" fmla="*/ 352768 h 846245"/>
                  <a:gd name="connsiteX34" fmla="*/ 497565 w 852969"/>
                  <a:gd name="connsiteY34" fmla="*/ 316530 h 846245"/>
                  <a:gd name="connsiteX35" fmla="*/ 810677 w 852969"/>
                  <a:gd name="connsiteY35" fmla="*/ 378703 h 846245"/>
                  <a:gd name="connsiteX36" fmla="*/ 852969 w 852969"/>
                  <a:gd name="connsiteY36" fmla="*/ 430573 h 846245"/>
                  <a:gd name="connsiteX37" fmla="*/ 852969 w 852969"/>
                  <a:gd name="connsiteY37" fmla="*/ 792953 h 846245"/>
                  <a:gd name="connsiteX38" fmla="*/ 799659 w 852969"/>
                  <a:gd name="connsiteY38" fmla="*/ 846244 h 846245"/>
                  <a:gd name="connsiteX39" fmla="*/ 479796 w 852969"/>
                  <a:gd name="connsiteY39" fmla="*/ 846244 h 846245"/>
                  <a:gd name="connsiteX40" fmla="*/ 479794 w 852969"/>
                  <a:gd name="connsiteY40" fmla="*/ 846245 h 846245"/>
                  <a:gd name="connsiteX41" fmla="*/ 479792 w 852969"/>
                  <a:gd name="connsiteY41" fmla="*/ 846244 h 846245"/>
                  <a:gd name="connsiteX42" fmla="*/ 337633 w 852969"/>
                  <a:gd name="connsiteY42" fmla="*/ 846244 h 846245"/>
                  <a:gd name="connsiteX43" fmla="*/ 355403 w 852969"/>
                  <a:gd name="connsiteY43" fmla="*/ 828481 h 846245"/>
                  <a:gd name="connsiteX44" fmla="*/ 355403 w 852969"/>
                  <a:gd name="connsiteY44" fmla="*/ 810717 h 846245"/>
                  <a:gd name="connsiteX45" fmla="*/ 462024 w 852969"/>
                  <a:gd name="connsiteY45" fmla="*/ 810717 h 846245"/>
                  <a:gd name="connsiteX46" fmla="*/ 462024 w 852969"/>
                  <a:gd name="connsiteY46" fmla="*/ 828481 h 846245"/>
                  <a:gd name="connsiteX47" fmla="*/ 463483 w 852969"/>
                  <a:gd name="connsiteY47" fmla="*/ 832050 h 846245"/>
                  <a:gd name="connsiteX48" fmla="*/ 462024 w 852969"/>
                  <a:gd name="connsiteY48" fmla="*/ 828481 h 846245"/>
                  <a:gd name="connsiteX49" fmla="*/ 462024 w 852969"/>
                  <a:gd name="connsiteY49" fmla="*/ 810717 h 846245"/>
                  <a:gd name="connsiteX50" fmla="*/ 462024 w 852969"/>
                  <a:gd name="connsiteY50" fmla="*/ 331097 h 846245"/>
                  <a:gd name="connsiteX51" fmla="*/ 462025 w 852969"/>
                  <a:gd name="connsiteY51" fmla="*/ 331095 h 846245"/>
                  <a:gd name="connsiteX52" fmla="*/ 462025 w 852969"/>
                  <a:gd name="connsiteY52" fmla="*/ 112603 h 846245"/>
                  <a:gd name="connsiteX53" fmla="*/ 447098 w 852969"/>
                  <a:gd name="connsiteY53" fmla="*/ 94839 h 846245"/>
                  <a:gd name="connsiteX54" fmla="*/ 56509 w 852969"/>
                  <a:gd name="connsiteY54" fmla="*/ 35864 h 846245"/>
                  <a:gd name="connsiteX55" fmla="*/ 53310 w 852969"/>
                  <a:gd name="connsiteY55" fmla="*/ 35509 h 846245"/>
                  <a:gd name="connsiteX56" fmla="*/ 41938 w 852969"/>
                  <a:gd name="connsiteY56" fmla="*/ 39772 h 846245"/>
                  <a:gd name="connsiteX57" fmla="*/ 35540 w 852969"/>
                  <a:gd name="connsiteY57" fmla="*/ 53272 h 846245"/>
                  <a:gd name="connsiteX58" fmla="*/ 35540 w 852969"/>
                  <a:gd name="connsiteY58" fmla="*/ 792953 h 846245"/>
                  <a:gd name="connsiteX59" fmla="*/ 53310 w 852969"/>
                  <a:gd name="connsiteY59" fmla="*/ 810717 h 846245"/>
                  <a:gd name="connsiteX60" fmla="*/ 142161 w 852969"/>
                  <a:gd name="connsiteY60" fmla="*/ 810717 h 846245"/>
                  <a:gd name="connsiteX61" fmla="*/ 177701 w 852969"/>
                  <a:gd name="connsiteY61" fmla="*/ 810717 h 846245"/>
                  <a:gd name="connsiteX62" fmla="*/ 319863 w 852969"/>
                  <a:gd name="connsiteY62" fmla="*/ 810717 h 846245"/>
                  <a:gd name="connsiteX63" fmla="*/ 355403 w 852969"/>
                  <a:gd name="connsiteY63" fmla="*/ 810717 h 846245"/>
                  <a:gd name="connsiteX64" fmla="*/ 355403 w 852969"/>
                  <a:gd name="connsiteY64" fmla="*/ 828481 h 846245"/>
                  <a:gd name="connsiteX65" fmla="*/ 337633 w 852969"/>
                  <a:gd name="connsiteY65" fmla="*/ 846244 h 846245"/>
                  <a:gd name="connsiteX66" fmla="*/ 159932 w 852969"/>
                  <a:gd name="connsiteY66" fmla="*/ 846244 h 846245"/>
                  <a:gd name="connsiteX67" fmla="*/ 159931 w 852969"/>
                  <a:gd name="connsiteY67" fmla="*/ 846244 h 846245"/>
                  <a:gd name="connsiteX68" fmla="*/ 53310 w 852969"/>
                  <a:gd name="connsiteY68" fmla="*/ 846244 h 846245"/>
                  <a:gd name="connsiteX69" fmla="*/ 0 w 852969"/>
                  <a:gd name="connsiteY69" fmla="*/ 792953 h 846245"/>
                  <a:gd name="connsiteX70" fmla="*/ 0 w 852969"/>
                  <a:gd name="connsiteY70" fmla="*/ 53272 h 846245"/>
                  <a:gd name="connsiteX71" fmla="*/ 18837 w 852969"/>
                  <a:gd name="connsiteY71" fmla="*/ 12771 h 846245"/>
                  <a:gd name="connsiteX72" fmla="*/ 62196 w 852969"/>
                  <a:gd name="connsiteY72" fmla="*/ 691 h 84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52969" h="846245">
                    <a:moveTo>
                      <a:pt x="195471" y="597551"/>
                    </a:moveTo>
                    <a:lnTo>
                      <a:pt x="302092" y="597551"/>
                    </a:lnTo>
                    <a:cubicBezTo>
                      <a:pt x="331591" y="597551"/>
                      <a:pt x="355403" y="621355"/>
                      <a:pt x="355403" y="650842"/>
                    </a:cubicBezTo>
                    <a:lnTo>
                      <a:pt x="355403" y="810716"/>
                    </a:lnTo>
                    <a:lnTo>
                      <a:pt x="319863" y="810716"/>
                    </a:lnTo>
                    <a:lnTo>
                      <a:pt x="319863" y="650842"/>
                    </a:lnTo>
                    <a:cubicBezTo>
                      <a:pt x="319863" y="640895"/>
                      <a:pt x="311689" y="633078"/>
                      <a:pt x="302092" y="633078"/>
                    </a:cubicBezTo>
                    <a:lnTo>
                      <a:pt x="195471" y="633078"/>
                    </a:lnTo>
                    <a:cubicBezTo>
                      <a:pt x="185520" y="633078"/>
                      <a:pt x="177701" y="640895"/>
                      <a:pt x="177701" y="650842"/>
                    </a:cubicBezTo>
                    <a:lnTo>
                      <a:pt x="177701" y="810716"/>
                    </a:lnTo>
                    <a:lnTo>
                      <a:pt x="142161" y="810716"/>
                    </a:lnTo>
                    <a:lnTo>
                      <a:pt x="142161" y="650842"/>
                    </a:lnTo>
                    <a:cubicBezTo>
                      <a:pt x="142161" y="621355"/>
                      <a:pt x="165973" y="597551"/>
                      <a:pt x="195471" y="597551"/>
                    </a:cubicBezTo>
                    <a:close/>
                    <a:moveTo>
                      <a:pt x="62196" y="691"/>
                    </a:moveTo>
                    <a:lnTo>
                      <a:pt x="452784" y="60023"/>
                    </a:lnTo>
                    <a:cubicBezTo>
                      <a:pt x="478729" y="64286"/>
                      <a:pt x="497566" y="86312"/>
                      <a:pt x="497566" y="112603"/>
                    </a:cubicBezTo>
                    <a:lnTo>
                      <a:pt x="497566" y="316530"/>
                    </a:lnTo>
                    <a:lnTo>
                      <a:pt x="483350" y="313688"/>
                    </a:lnTo>
                    <a:cubicBezTo>
                      <a:pt x="478018" y="312622"/>
                      <a:pt x="472687" y="314043"/>
                      <a:pt x="468422" y="317241"/>
                    </a:cubicBezTo>
                    <a:lnTo>
                      <a:pt x="468422" y="317242"/>
                    </a:lnTo>
                    <a:lnTo>
                      <a:pt x="483348" y="313689"/>
                    </a:lnTo>
                    <a:lnTo>
                      <a:pt x="497564" y="316531"/>
                    </a:lnTo>
                    <a:lnTo>
                      <a:pt x="497564" y="352769"/>
                    </a:lnTo>
                    <a:lnTo>
                      <a:pt x="497564" y="810717"/>
                    </a:lnTo>
                    <a:lnTo>
                      <a:pt x="497564" y="828481"/>
                    </a:lnTo>
                    <a:lnTo>
                      <a:pt x="492411" y="841093"/>
                    </a:lnTo>
                    <a:lnTo>
                      <a:pt x="492412" y="841093"/>
                    </a:lnTo>
                    <a:cubicBezTo>
                      <a:pt x="495611" y="837895"/>
                      <a:pt x="497565" y="833454"/>
                      <a:pt x="497565" y="828480"/>
                    </a:cubicBezTo>
                    <a:lnTo>
                      <a:pt x="497565" y="810716"/>
                    </a:lnTo>
                    <a:lnTo>
                      <a:pt x="799659" y="810716"/>
                    </a:lnTo>
                    <a:cubicBezTo>
                      <a:pt x="809255" y="810716"/>
                      <a:pt x="817429" y="802900"/>
                      <a:pt x="817429" y="792953"/>
                    </a:cubicBezTo>
                    <a:lnTo>
                      <a:pt x="817429" y="430573"/>
                    </a:lnTo>
                    <a:cubicBezTo>
                      <a:pt x="817429" y="422402"/>
                      <a:pt x="811742" y="414941"/>
                      <a:pt x="803569" y="413165"/>
                    </a:cubicBezTo>
                    <a:lnTo>
                      <a:pt x="497565" y="352768"/>
                    </a:lnTo>
                    <a:lnTo>
                      <a:pt x="497565" y="316530"/>
                    </a:lnTo>
                    <a:lnTo>
                      <a:pt x="810677" y="378703"/>
                    </a:lnTo>
                    <a:cubicBezTo>
                      <a:pt x="835910" y="384032"/>
                      <a:pt x="852969" y="405349"/>
                      <a:pt x="852969" y="430573"/>
                    </a:cubicBezTo>
                    <a:lnTo>
                      <a:pt x="852969" y="792953"/>
                    </a:lnTo>
                    <a:cubicBezTo>
                      <a:pt x="852969" y="822440"/>
                      <a:pt x="829157" y="846244"/>
                      <a:pt x="799659" y="846244"/>
                    </a:cubicBezTo>
                    <a:lnTo>
                      <a:pt x="479796" y="846244"/>
                    </a:lnTo>
                    <a:lnTo>
                      <a:pt x="479794" y="846245"/>
                    </a:lnTo>
                    <a:lnTo>
                      <a:pt x="479792" y="846244"/>
                    </a:lnTo>
                    <a:lnTo>
                      <a:pt x="337633" y="846244"/>
                    </a:lnTo>
                    <a:cubicBezTo>
                      <a:pt x="347585" y="846244"/>
                      <a:pt x="355403" y="838429"/>
                      <a:pt x="355403" y="828481"/>
                    </a:cubicBezTo>
                    <a:lnTo>
                      <a:pt x="355403" y="810717"/>
                    </a:lnTo>
                    <a:lnTo>
                      <a:pt x="462024" y="810717"/>
                    </a:lnTo>
                    <a:lnTo>
                      <a:pt x="462024" y="828481"/>
                    </a:lnTo>
                    <a:lnTo>
                      <a:pt x="463483" y="832050"/>
                    </a:lnTo>
                    <a:lnTo>
                      <a:pt x="462024" y="828481"/>
                    </a:lnTo>
                    <a:lnTo>
                      <a:pt x="462024" y="810717"/>
                    </a:lnTo>
                    <a:lnTo>
                      <a:pt x="462024" y="331097"/>
                    </a:lnTo>
                    <a:lnTo>
                      <a:pt x="462025" y="331095"/>
                    </a:lnTo>
                    <a:lnTo>
                      <a:pt x="462025" y="112603"/>
                    </a:lnTo>
                    <a:cubicBezTo>
                      <a:pt x="462025" y="103721"/>
                      <a:pt x="455628" y="96260"/>
                      <a:pt x="447098" y="94839"/>
                    </a:cubicBezTo>
                    <a:lnTo>
                      <a:pt x="56509" y="35864"/>
                    </a:lnTo>
                    <a:cubicBezTo>
                      <a:pt x="55443" y="35509"/>
                      <a:pt x="54377" y="35509"/>
                      <a:pt x="53310" y="35509"/>
                    </a:cubicBezTo>
                    <a:cubicBezTo>
                      <a:pt x="49046" y="35509"/>
                      <a:pt x="45136" y="36930"/>
                      <a:pt x="41938" y="39772"/>
                    </a:cubicBezTo>
                    <a:cubicBezTo>
                      <a:pt x="37673" y="43324"/>
                      <a:pt x="35540" y="47943"/>
                      <a:pt x="35540" y="53272"/>
                    </a:cubicBezTo>
                    <a:lnTo>
                      <a:pt x="35540" y="792953"/>
                    </a:lnTo>
                    <a:cubicBezTo>
                      <a:pt x="35540" y="802900"/>
                      <a:pt x="43715" y="810717"/>
                      <a:pt x="53310" y="810717"/>
                    </a:cubicBezTo>
                    <a:lnTo>
                      <a:pt x="142161" y="810717"/>
                    </a:lnTo>
                    <a:lnTo>
                      <a:pt x="177701" y="810717"/>
                    </a:lnTo>
                    <a:lnTo>
                      <a:pt x="319863" y="810717"/>
                    </a:lnTo>
                    <a:lnTo>
                      <a:pt x="355403" y="810717"/>
                    </a:lnTo>
                    <a:lnTo>
                      <a:pt x="355403" y="828481"/>
                    </a:lnTo>
                    <a:cubicBezTo>
                      <a:pt x="355403" y="838429"/>
                      <a:pt x="347584" y="846244"/>
                      <a:pt x="337633" y="846244"/>
                    </a:cubicBezTo>
                    <a:lnTo>
                      <a:pt x="159932" y="846244"/>
                    </a:lnTo>
                    <a:lnTo>
                      <a:pt x="159931" y="846244"/>
                    </a:lnTo>
                    <a:lnTo>
                      <a:pt x="53310" y="846244"/>
                    </a:lnTo>
                    <a:cubicBezTo>
                      <a:pt x="23812" y="846244"/>
                      <a:pt x="0" y="822440"/>
                      <a:pt x="0" y="792953"/>
                    </a:cubicBezTo>
                    <a:lnTo>
                      <a:pt x="0" y="53272"/>
                    </a:lnTo>
                    <a:cubicBezTo>
                      <a:pt x="0" y="37640"/>
                      <a:pt x="6753" y="22719"/>
                      <a:pt x="18837" y="12771"/>
                    </a:cubicBezTo>
                    <a:cubicBezTo>
                      <a:pt x="30920" y="2468"/>
                      <a:pt x="46558" y="-1796"/>
                      <a:pt x="62196" y="691"/>
                    </a:cubicBezTo>
                    <a:close/>
                  </a:path>
                </a:pathLst>
              </a:custGeom>
              <a:grpFill/>
              <a:ln w="4802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grpSp>
        <p:nvGrpSpPr>
          <p:cNvPr id="210" name="组合 209">
            <a:extLst>
              <a:ext uri="{FF2B5EF4-FFF2-40B4-BE49-F238E27FC236}">
                <a16:creationId xmlns:a16="http://schemas.microsoft.com/office/drawing/2014/main" id="{EF378171-91A7-7CCB-DCE6-8E52D2A76F67}"/>
              </a:ext>
            </a:extLst>
          </p:cNvPr>
          <p:cNvGrpSpPr/>
          <p:nvPr/>
        </p:nvGrpSpPr>
        <p:grpSpPr>
          <a:xfrm>
            <a:off x="2441601" y="2151330"/>
            <a:ext cx="1241038" cy="716336"/>
            <a:chOff x="2260201" y="2247175"/>
            <a:chExt cx="1305944" cy="753800"/>
          </a:xfrm>
        </p:grpSpPr>
        <p:sp>
          <p:nvSpPr>
            <p:cNvPr id="224" name="矩形: 圆角 223">
              <a:extLst>
                <a:ext uri="{FF2B5EF4-FFF2-40B4-BE49-F238E27FC236}">
                  <a16:creationId xmlns:a16="http://schemas.microsoft.com/office/drawing/2014/main" id="{49CB8BE5-1146-6CDD-DB46-56DE076E2E98}"/>
                </a:ext>
              </a:extLst>
            </p:cNvPr>
            <p:cNvSpPr/>
            <p:nvPr/>
          </p:nvSpPr>
          <p:spPr>
            <a:xfrm>
              <a:off x="2260201" y="2247175"/>
              <a:ext cx="1305944" cy="753800"/>
            </a:xfrm>
            <a:prstGeom prst="roundRect">
              <a:avLst>
                <a:gd name="adj" fmla="val 9842"/>
              </a:avLst>
            </a:prstGeom>
            <a:noFill/>
            <a:ln w="19050" cap="flat" cmpd="sng" algn="ctr">
              <a:solidFill>
                <a:sysClr val="window" lastClr="FFFFFF">
                  <a:alpha val="72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5" name="文本框 224">
              <a:extLst>
                <a:ext uri="{FF2B5EF4-FFF2-40B4-BE49-F238E27FC236}">
                  <a16:creationId xmlns:a16="http://schemas.microsoft.com/office/drawing/2014/main" id="{115DE266-4E4C-723D-0FBD-BA2E65124878}"/>
                </a:ext>
              </a:extLst>
            </p:cNvPr>
            <p:cNvSpPr txBox="1"/>
            <p:nvPr/>
          </p:nvSpPr>
          <p:spPr>
            <a:xfrm>
              <a:off x="2762249" y="2406845"/>
              <a:ext cx="680134" cy="388648"/>
            </a:xfrm>
            <a:prstGeom prst="rect">
              <a:avLst/>
            </a:prstGeom>
            <a:noFill/>
          </p:spPr>
          <p:txBody>
            <a:bodyPr wrap="none">
              <a:spAutoFit/>
            </a:bodyPr>
            <a:lstStyle>
              <a:defPPr>
                <a:defRPr lang="zh-CN"/>
              </a:defPPr>
              <a:lvl1pPr>
                <a:defRPr sz="1600" b="1"/>
              </a:lvl1p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800"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连接</a:t>
              </a:r>
            </a:p>
          </p:txBody>
        </p:sp>
        <p:grpSp>
          <p:nvGrpSpPr>
            <p:cNvPr id="226" name="组合 225">
              <a:extLst>
                <a:ext uri="{FF2B5EF4-FFF2-40B4-BE49-F238E27FC236}">
                  <a16:creationId xmlns:a16="http://schemas.microsoft.com/office/drawing/2014/main" id="{3E1C785A-7BD8-4612-C632-5BB481BF66F2}"/>
                </a:ext>
              </a:extLst>
            </p:cNvPr>
            <p:cNvGrpSpPr/>
            <p:nvPr/>
          </p:nvGrpSpPr>
          <p:grpSpPr>
            <a:xfrm>
              <a:off x="2394282" y="2385914"/>
              <a:ext cx="415481" cy="415362"/>
              <a:chOff x="258485" y="-467902"/>
              <a:chExt cx="3354225" cy="3353265"/>
            </a:xfrm>
            <a:solidFill>
              <a:sysClr val="window" lastClr="FFFFFF"/>
            </a:solidFill>
          </p:grpSpPr>
          <p:sp>
            <p:nvSpPr>
              <p:cNvPr id="227" name="任意多边形: 形状 226">
                <a:extLst>
                  <a:ext uri="{FF2B5EF4-FFF2-40B4-BE49-F238E27FC236}">
                    <a16:creationId xmlns:a16="http://schemas.microsoft.com/office/drawing/2014/main" id="{76E13259-CB58-2B70-5B3D-4F6FD81B7D2D}"/>
                  </a:ext>
                </a:extLst>
              </p:cNvPr>
              <p:cNvSpPr/>
              <p:nvPr/>
            </p:nvSpPr>
            <p:spPr>
              <a:xfrm>
                <a:off x="444697" y="-164538"/>
                <a:ext cx="987952" cy="846270"/>
              </a:xfrm>
              <a:custGeom>
                <a:avLst/>
                <a:gdLst>
                  <a:gd name="connsiteX0" fmla="*/ 488851 w 987952"/>
                  <a:gd name="connsiteY0" fmla="*/ 599841 h 846270"/>
                  <a:gd name="connsiteX1" fmla="*/ 463631 w 987952"/>
                  <a:gd name="connsiteY1" fmla="*/ 606413 h 846270"/>
                  <a:gd name="connsiteX2" fmla="*/ 434701 w 987952"/>
                  <a:gd name="connsiteY2" fmla="*/ 723220 h 846270"/>
                  <a:gd name="connsiteX3" fmla="*/ 529757 w 987952"/>
                  <a:gd name="connsiteY3" fmla="*/ 743501 h 846270"/>
                  <a:gd name="connsiteX4" fmla="*/ 567329 w 987952"/>
                  <a:gd name="connsiteY4" fmla="*/ 654488 h 846270"/>
                  <a:gd name="connsiteX5" fmla="*/ 516607 w 987952"/>
                  <a:gd name="connsiteY5" fmla="*/ 603409 h 846270"/>
                  <a:gd name="connsiteX6" fmla="*/ 488851 w 987952"/>
                  <a:gd name="connsiteY6" fmla="*/ 599841 h 846270"/>
                  <a:gd name="connsiteX7" fmla="*/ 497493 w 987952"/>
                  <a:gd name="connsiteY7" fmla="*/ 505440 h 846270"/>
                  <a:gd name="connsiteX8" fmla="*/ 618802 w 987952"/>
                  <a:gd name="connsiteY8" fmla="*/ 559841 h 846270"/>
                  <a:gd name="connsiteX9" fmla="*/ 521491 w 987952"/>
                  <a:gd name="connsiteY9" fmla="*/ 843782 h 846270"/>
                  <a:gd name="connsiteX10" fmla="*/ 332130 w 987952"/>
                  <a:gd name="connsiteY10" fmla="*/ 727727 h 846270"/>
                  <a:gd name="connsiteX11" fmla="*/ 330251 w 987952"/>
                  <a:gd name="connsiteY11" fmla="*/ 627446 h 846270"/>
                  <a:gd name="connsiteX12" fmla="*/ 451984 w 987952"/>
                  <a:gd name="connsiteY12" fmla="*/ 511015 h 846270"/>
                  <a:gd name="connsiteX13" fmla="*/ 497493 w 987952"/>
                  <a:gd name="connsiteY13" fmla="*/ 505440 h 846270"/>
                  <a:gd name="connsiteX14" fmla="*/ 470808 w 987952"/>
                  <a:gd name="connsiteY14" fmla="*/ 240448 h 846270"/>
                  <a:gd name="connsiteX15" fmla="*/ 631955 w 987952"/>
                  <a:gd name="connsiteY15" fmla="*/ 260729 h 846270"/>
                  <a:gd name="connsiteX16" fmla="*/ 796143 w 987952"/>
                  <a:gd name="connsiteY16" fmla="*/ 357630 h 846270"/>
                  <a:gd name="connsiteX17" fmla="*/ 817935 w 987952"/>
                  <a:gd name="connsiteY17" fmla="*/ 396315 h 846270"/>
                  <a:gd name="connsiteX18" fmla="*/ 791635 w 987952"/>
                  <a:gd name="connsiteY18" fmla="*/ 441009 h 846270"/>
                  <a:gd name="connsiteX19" fmla="*/ 719497 w 987952"/>
                  <a:gd name="connsiteY19" fmla="*/ 416972 h 846270"/>
                  <a:gd name="connsiteX20" fmla="*/ 306209 w 987952"/>
                  <a:gd name="connsiteY20" fmla="*/ 389179 h 846270"/>
                  <a:gd name="connsiteX21" fmla="*/ 264504 w 987952"/>
                  <a:gd name="connsiteY21" fmla="*/ 419976 h 846270"/>
                  <a:gd name="connsiteX22" fmla="*/ 209650 w 987952"/>
                  <a:gd name="connsiteY22" fmla="*/ 445140 h 846270"/>
                  <a:gd name="connsiteX23" fmla="*/ 170200 w 987952"/>
                  <a:gd name="connsiteY23" fmla="*/ 392559 h 846270"/>
                  <a:gd name="connsiteX24" fmla="*/ 244216 w 987952"/>
                  <a:gd name="connsiteY24" fmla="*/ 316691 h 846270"/>
                  <a:gd name="connsiteX25" fmla="*/ 420803 w 987952"/>
                  <a:gd name="connsiteY25" fmla="*/ 245706 h 846270"/>
                  <a:gd name="connsiteX26" fmla="*/ 470808 w 987952"/>
                  <a:gd name="connsiteY26" fmla="*/ 240448 h 846270"/>
                  <a:gd name="connsiteX27" fmla="*/ 480653 w 987952"/>
                  <a:gd name="connsiteY27" fmla="*/ 76 h 846270"/>
                  <a:gd name="connsiteX28" fmla="*/ 707474 w 987952"/>
                  <a:gd name="connsiteY28" fmla="*/ 33720 h 846270"/>
                  <a:gd name="connsiteX29" fmla="*/ 963337 w 987952"/>
                  <a:gd name="connsiteY29" fmla="*/ 190713 h 846270"/>
                  <a:gd name="connsiteX30" fmla="*/ 987383 w 987952"/>
                  <a:gd name="connsiteY30" fmla="*/ 232403 h 846270"/>
                  <a:gd name="connsiteX31" fmla="*/ 976111 w 987952"/>
                  <a:gd name="connsiteY31" fmla="*/ 264328 h 846270"/>
                  <a:gd name="connsiteX32" fmla="*/ 884812 w 987952"/>
                  <a:gd name="connsiteY32" fmla="*/ 247426 h 846270"/>
                  <a:gd name="connsiteX33" fmla="*/ 600019 w 987952"/>
                  <a:gd name="connsiteY33" fmla="*/ 104329 h 846270"/>
                  <a:gd name="connsiteX34" fmla="*/ 396381 w 987952"/>
                  <a:gd name="connsiteY34" fmla="*/ 102451 h 846270"/>
                  <a:gd name="connsiteX35" fmla="*/ 107079 w 987952"/>
                  <a:gd name="connsiteY35" fmla="*/ 244422 h 846270"/>
                  <a:gd name="connsiteX36" fmla="*/ 26300 w 987952"/>
                  <a:gd name="connsiteY36" fmla="*/ 276722 h 846270"/>
                  <a:gd name="connsiteX37" fmla="*/ 0 w 987952"/>
                  <a:gd name="connsiteY37" fmla="*/ 232027 h 846270"/>
                  <a:gd name="connsiteX38" fmla="*/ 21416 w 987952"/>
                  <a:gd name="connsiteY38" fmla="*/ 194469 h 846270"/>
                  <a:gd name="connsiteX39" fmla="*/ 73264 w 987952"/>
                  <a:gd name="connsiteY39" fmla="*/ 148273 h 846270"/>
                  <a:gd name="connsiteX40" fmla="*/ 405774 w 987952"/>
                  <a:gd name="connsiteY40" fmla="*/ 5551 h 846270"/>
                  <a:gd name="connsiteX41" fmla="*/ 480653 w 987952"/>
                  <a:gd name="connsiteY41" fmla="*/ 76 h 846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87952" h="846270">
                    <a:moveTo>
                      <a:pt x="488851" y="599841"/>
                    </a:moveTo>
                    <a:cubicBezTo>
                      <a:pt x="480444" y="600310"/>
                      <a:pt x="472460" y="602470"/>
                      <a:pt x="463631" y="606413"/>
                    </a:cubicBezTo>
                    <a:cubicBezTo>
                      <a:pt x="419296" y="626319"/>
                      <a:pt x="404268" y="687164"/>
                      <a:pt x="434701" y="723220"/>
                    </a:cubicBezTo>
                    <a:cubicBezTo>
                      <a:pt x="457244" y="749886"/>
                      <a:pt x="502330" y="759651"/>
                      <a:pt x="529757" y="743501"/>
                    </a:cubicBezTo>
                    <a:cubicBezTo>
                      <a:pt x="560941" y="725473"/>
                      <a:pt x="577097" y="686788"/>
                      <a:pt x="567329" y="654488"/>
                    </a:cubicBezTo>
                    <a:cubicBezTo>
                      <a:pt x="561317" y="634207"/>
                      <a:pt x="536144" y="609043"/>
                      <a:pt x="516607" y="603409"/>
                    </a:cubicBezTo>
                    <a:cubicBezTo>
                      <a:pt x="506087" y="600592"/>
                      <a:pt x="497258" y="599371"/>
                      <a:pt x="488851" y="599841"/>
                    </a:cubicBezTo>
                    <a:close/>
                    <a:moveTo>
                      <a:pt x="497493" y="505440"/>
                    </a:moveTo>
                    <a:cubicBezTo>
                      <a:pt x="543213" y="506250"/>
                      <a:pt x="588087" y="525757"/>
                      <a:pt x="618802" y="559841"/>
                    </a:cubicBezTo>
                    <a:cubicBezTo>
                      <a:pt x="711228" y="662000"/>
                      <a:pt x="657125" y="819369"/>
                      <a:pt x="521491" y="843782"/>
                    </a:cubicBezTo>
                    <a:cubicBezTo>
                      <a:pt x="439961" y="858429"/>
                      <a:pt x="356176" y="806975"/>
                      <a:pt x="332130" y="727727"/>
                    </a:cubicBezTo>
                    <a:cubicBezTo>
                      <a:pt x="323864" y="701060"/>
                      <a:pt x="323113" y="652610"/>
                      <a:pt x="330251" y="627446"/>
                    </a:cubicBezTo>
                    <a:cubicBezTo>
                      <a:pt x="346783" y="571860"/>
                      <a:pt x="393372" y="526790"/>
                      <a:pt x="451984" y="511015"/>
                    </a:cubicBezTo>
                    <a:cubicBezTo>
                      <a:pt x="466919" y="506978"/>
                      <a:pt x="482253" y="505170"/>
                      <a:pt x="497493" y="505440"/>
                    </a:cubicBezTo>
                    <a:close/>
                    <a:moveTo>
                      <a:pt x="470808" y="240448"/>
                    </a:moveTo>
                    <a:cubicBezTo>
                      <a:pt x="523678" y="238336"/>
                      <a:pt x="583206" y="245518"/>
                      <a:pt x="631955" y="260729"/>
                    </a:cubicBezTo>
                    <a:cubicBezTo>
                      <a:pt x="690567" y="279133"/>
                      <a:pt x="758196" y="319320"/>
                      <a:pt x="796143" y="357630"/>
                    </a:cubicBezTo>
                    <a:cubicBezTo>
                      <a:pt x="813802" y="375658"/>
                      <a:pt x="816432" y="380165"/>
                      <a:pt x="817935" y="396315"/>
                    </a:cubicBezTo>
                    <a:cubicBezTo>
                      <a:pt x="820189" y="416972"/>
                      <a:pt x="811923" y="430868"/>
                      <a:pt x="791635" y="441009"/>
                    </a:cubicBezTo>
                    <a:cubicBezTo>
                      <a:pt x="771722" y="451525"/>
                      <a:pt x="755942" y="446267"/>
                      <a:pt x="719497" y="416972"/>
                    </a:cubicBezTo>
                    <a:cubicBezTo>
                      <a:pt x="596638" y="317442"/>
                      <a:pt x="436207" y="306926"/>
                      <a:pt x="306209" y="389179"/>
                    </a:cubicBezTo>
                    <a:cubicBezTo>
                      <a:pt x="291932" y="398568"/>
                      <a:pt x="272770" y="412465"/>
                      <a:pt x="264504" y="419976"/>
                    </a:cubicBezTo>
                    <a:cubicBezTo>
                      <a:pt x="241961" y="440633"/>
                      <a:pt x="226933" y="447394"/>
                      <a:pt x="209650" y="445140"/>
                    </a:cubicBezTo>
                    <a:cubicBezTo>
                      <a:pt x="184101" y="441760"/>
                      <a:pt x="166818" y="418474"/>
                      <a:pt x="170200" y="392559"/>
                    </a:cubicBezTo>
                    <a:cubicBezTo>
                      <a:pt x="172830" y="373029"/>
                      <a:pt x="196500" y="348991"/>
                      <a:pt x="244216" y="316691"/>
                    </a:cubicBezTo>
                    <a:cubicBezTo>
                      <a:pt x="297568" y="281011"/>
                      <a:pt x="355804" y="257349"/>
                      <a:pt x="420803" y="245706"/>
                    </a:cubicBezTo>
                    <a:cubicBezTo>
                      <a:pt x="436301" y="242889"/>
                      <a:pt x="453185" y="241152"/>
                      <a:pt x="470808" y="240448"/>
                    </a:cubicBezTo>
                    <a:close/>
                    <a:moveTo>
                      <a:pt x="480653" y="76"/>
                    </a:moveTo>
                    <a:cubicBezTo>
                      <a:pt x="557422" y="-1068"/>
                      <a:pt x="638155" y="10621"/>
                      <a:pt x="707474" y="33720"/>
                    </a:cubicBezTo>
                    <a:cubicBezTo>
                      <a:pt x="799149" y="64518"/>
                      <a:pt x="900216" y="126489"/>
                      <a:pt x="963337" y="190713"/>
                    </a:cubicBezTo>
                    <a:cubicBezTo>
                      <a:pt x="983250" y="210995"/>
                      <a:pt x="985504" y="215126"/>
                      <a:pt x="987383" y="232403"/>
                    </a:cubicBezTo>
                    <a:cubicBezTo>
                      <a:pt x="988886" y="250055"/>
                      <a:pt x="988134" y="252309"/>
                      <a:pt x="976111" y="264328"/>
                    </a:cubicBezTo>
                    <a:cubicBezTo>
                      <a:pt x="949060" y="291370"/>
                      <a:pt x="929898" y="287989"/>
                      <a:pt x="884812" y="247426"/>
                    </a:cubicBezTo>
                    <a:cubicBezTo>
                      <a:pt x="802906" y="174188"/>
                      <a:pt x="706347" y="125362"/>
                      <a:pt x="600019" y="104329"/>
                    </a:cubicBezTo>
                    <a:cubicBezTo>
                      <a:pt x="546292" y="93813"/>
                      <a:pt x="448605" y="92686"/>
                      <a:pt x="396381" y="102451"/>
                    </a:cubicBezTo>
                    <a:cubicBezTo>
                      <a:pt x="287423" y="122357"/>
                      <a:pt x="179592" y="175315"/>
                      <a:pt x="107079" y="244422"/>
                    </a:cubicBezTo>
                    <a:cubicBezTo>
                      <a:pt x="69883" y="279726"/>
                      <a:pt x="48843" y="287989"/>
                      <a:pt x="26300" y="276722"/>
                    </a:cubicBezTo>
                    <a:cubicBezTo>
                      <a:pt x="12398" y="269586"/>
                      <a:pt x="0" y="248929"/>
                      <a:pt x="0" y="232027"/>
                    </a:cubicBezTo>
                    <a:cubicBezTo>
                      <a:pt x="0" y="219258"/>
                      <a:pt x="3005" y="214375"/>
                      <a:pt x="21416" y="194469"/>
                    </a:cubicBezTo>
                    <a:cubicBezTo>
                      <a:pt x="33438" y="182075"/>
                      <a:pt x="56733" y="161042"/>
                      <a:pt x="73264" y="148273"/>
                    </a:cubicBezTo>
                    <a:cubicBezTo>
                      <a:pt x="172829" y="70527"/>
                      <a:pt x="286296" y="22077"/>
                      <a:pt x="405774" y="5551"/>
                    </a:cubicBezTo>
                    <a:cubicBezTo>
                      <a:pt x="429914" y="2265"/>
                      <a:pt x="455063" y="457"/>
                      <a:pt x="480653" y="76"/>
                    </a:cubicBez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8" name="任意多边形: 形状 227">
                <a:extLst>
                  <a:ext uri="{FF2B5EF4-FFF2-40B4-BE49-F238E27FC236}">
                    <a16:creationId xmlns:a16="http://schemas.microsoft.com/office/drawing/2014/main" id="{9BBCA0B2-C172-C9B7-CD47-B191635F759D}"/>
                  </a:ext>
                </a:extLst>
              </p:cNvPr>
              <p:cNvSpPr/>
              <p:nvPr/>
            </p:nvSpPr>
            <p:spPr>
              <a:xfrm>
                <a:off x="258485" y="-467902"/>
                <a:ext cx="3354225" cy="3353265"/>
              </a:xfrm>
              <a:custGeom>
                <a:avLst/>
                <a:gdLst>
                  <a:gd name="connsiteX0" fmla="*/ 1944200 w 3354225"/>
                  <a:gd name="connsiteY0" fmla="*/ 38 h 3353265"/>
                  <a:gd name="connsiteX1" fmla="*/ 1968340 w 3354225"/>
                  <a:gd name="connsiteY1" fmla="*/ 5437 h 3353265"/>
                  <a:gd name="connsiteX2" fmla="*/ 1990883 w 3354225"/>
                  <a:gd name="connsiteY2" fmla="*/ 189096 h 3353265"/>
                  <a:gd name="connsiteX3" fmla="*/ 1990883 w 3354225"/>
                  <a:gd name="connsiteY3" fmla="*/ 344588 h 3353265"/>
                  <a:gd name="connsiteX4" fmla="*/ 2027703 w 3354225"/>
                  <a:gd name="connsiteY4" fmla="*/ 346090 h 3353265"/>
                  <a:gd name="connsiteX5" fmla="*/ 2085188 w 3354225"/>
                  <a:gd name="connsiteY5" fmla="*/ 356982 h 3353265"/>
                  <a:gd name="connsiteX6" fmla="*/ 2144551 w 3354225"/>
                  <a:gd name="connsiteY6" fmla="*/ 416700 h 3353265"/>
                  <a:gd name="connsiteX7" fmla="*/ 2155447 w 3354225"/>
                  <a:gd name="connsiteY7" fmla="*/ 492567 h 3353265"/>
                  <a:gd name="connsiteX8" fmla="*/ 2156574 w 3354225"/>
                  <a:gd name="connsiteY8" fmla="*/ 547402 h 3353265"/>
                  <a:gd name="connsiteX9" fmla="*/ 2203163 w 3354225"/>
                  <a:gd name="connsiteY9" fmla="*/ 548905 h 3353265"/>
                  <a:gd name="connsiteX10" fmla="*/ 2265532 w 3354225"/>
                  <a:gd name="connsiteY10" fmla="*/ 561299 h 3353265"/>
                  <a:gd name="connsiteX11" fmla="*/ 2289953 w 3354225"/>
                  <a:gd name="connsiteY11" fmla="*/ 589467 h 3353265"/>
                  <a:gd name="connsiteX12" fmla="*/ 2298970 w 3354225"/>
                  <a:gd name="connsiteY12" fmla="*/ 687870 h 3353265"/>
                  <a:gd name="connsiteX13" fmla="*/ 2298970 w 3354225"/>
                  <a:gd name="connsiteY13" fmla="*/ 769747 h 3353265"/>
                  <a:gd name="connsiteX14" fmla="*/ 2319635 w 3354225"/>
                  <a:gd name="connsiteY14" fmla="*/ 769747 h 3353265"/>
                  <a:gd name="connsiteX15" fmla="*/ 2391021 w 3354225"/>
                  <a:gd name="connsiteY15" fmla="*/ 815568 h 3353265"/>
                  <a:gd name="connsiteX16" fmla="*/ 2396657 w 3354225"/>
                  <a:gd name="connsiteY16" fmla="*/ 1140823 h 3353265"/>
                  <a:gd name="connsiteX17" fmla="*/ 2388767 w 3354225"/>
                  <a:gd name="connsiteY17" fmla="*/ 1462321 h 3353265"/>
                  <a:gd name="connsiteX18" fmla="*/ 2326022 w 3354225"/>
                  <a:gd name="connsiteY18" fmla="*/ 1475842 h 3353265"/>
                  <a:gd name="connsiteX19" fmla="*/ 2302728 w 3354225"/>
                  <a:gd name="connsiteY19" fmla="*/ 1152841 h 3353265"/>
                  <a:gd name="connsiteX20" fmla="*/ 2302728 w 3354225"/>
                  <a:gd name="connsiteY20" fmla="*/ 863643 h 3353265"/>
                  <a:gd name="connsiteX21" fmla="*/ 2229463 w 3354225"/>
                  <a:gd name="connsiteY21" fmla="*/ 863643 h 3353265"/>
                  <a:gd name="connsiteX22" fmla="*/ 2156198 w 3354225"/>
                  <a:gd name="connsiteY22" fmla="*/ 863643 h 3353265"/>
                  <a:gd name="connsiteX23" fmla="*/ 2156198 w 3354225"/>
                  <a:gd name="connsiteY23" fmla="*/ 1288051 h 3353265"/>
                  <a:gd name="connsiteX24" fmla="*/ 2156198 w 3354225"/>
                  <a:gd name="connsiteY24" fmla="*/ 1712459 h 3353265"/>
                  <a:gd name="connsiteX25" fmla="*/ 2173105 w 3354225"/>
                  <a:gd name="connsiteY25" fmla="*/ 1712459 h 3353265"/>
                  <a:gd name="connsiteX26" fmla="*/ 2244867 w 3354225"/>
                  <a:gd name="connsiteY26" fmla="*/ 1725605 h 3353265"/>
                  <a:gd name="connsiteX27" fmla="*/ 2300849 w 3354225"/>
                  <a:gd name="connsiteY27" fmla="*/ 1738750 h 3353265"/>
                  <a:gd name="connsiteX28" fmla="*/ 2303479 w 3354225"/>
                  <a:gd name="connsiteY28" fmla="*/ 1676779 h 3353265"/>
                  <a:gd name="connsiteX29" fmla="*/ 2304606 w 3354225"/>
                  <a:gd name="connsiteY29" fmla="*/ 1614808 h 3353265"/>
                  <a:gd name="connsiteX30" fmla="*/ 2316253 w 3354225"/>
                  <a:gd name="connsiteY30" fmla="*/ 1603165 h 3353265"/>
                  <a:gd name="connsiteX31" fmla="*/ 2389894 w 3354225"/>
                  <a:gd name="connsiteY31" fmla="*/ 1608423 h 3353265"/>
                  <a:gd name="connsiteX32" fmla="*/ 2396657 w 3354225"/>
                  <a:gd name="connsiteY32" fmla="*/ 1689924 h 3353265"/>
                  <a:gd name="connsiteX33" fmla="*/ 2398535 w 3354225"/>
                  <a:gd name="connsiteY33" fmla="*/ 1762788 h 3353265"/>
                  <a:gd name="connsiteX34" fmla="*/ 2640121 w 3354225"/>
                  <a:gd name="connsiteY34" fmla="*/ 1821754 h 3353265"/>
                  <a:gd name="connsiteX35" fmla="*/ 2897111 w 3354225"/>
                  <a:gd name="connsiteY35" fmla="*/ 1884852 h 3353265"/>
                  <a:gd name="connsiteX36" fmla="*/ 2957601 w 3354225"/>
                  <a:gd name="connsiteY36" fmla="*/ 1939687 h 3353265"/>
                  <a:gd name="connsiteX37" fmla="*/ 2965867 w 3354225"/>
                  <a:gd name="connsiteY37" fmla="*/ 1954710 h 3353265"/>
                  <a:gd name="connsiteX38" fmla="*/ 2966994 w 3354225"/>
                  <a:gd name="connsiteY38" fmla="*/ 2605219 h 3353265"/>
                  <a:gd name="connsiteX39" fmla="*/ 2967746 w 3354225"/>
                  <a:gd name="connsiteY39" fmla="*/ 3256104 h 3353265"/>
                  <a:gd name="connsiteX40" fmla="*/ 3139824 w 3354225"/>
                  <a:gd name="connsiteY40" fmla="*/ 3256479 h 3353265"/>
                  <a:gd name="connsiteX41" fmla="*/ 3324676 w 3354225"/>
                  <a:gd name="connsiteY41" fmla="*/ 3260986 h 3353265"/>
                  <a:gd name="connsiteX42" fmla="*/ 3331064 w 3354225"/>
                  <a:gd name="connsiteY42" fmla="*/ 3345117 h 3353265"/>
                  <a:gd name="connsiteX43" fmla="*/ 1682044 w 3354225"/>
                  <a:gd name="connsiteY43" fmla="*/ 3353004 h 3353265"/>
                  <a:gd name="connsiteX44" fmla="*/ 31146 w 3354225"/>
                  <a:gd name="connsiteY44" fmla="*/ 3349248 h 3353265"/>
                  <a:gd name="connsiteX45" fmla="*/ 27013 w 3354225"/>
                  <a:gd name="connsiteY45" fmla="*/ 3263240 h 3353265"/>
                  <a:gd name="connsiteX46" fmla="*/ 150999 w 3354225"/>
                  <a:gd name="connsiteY46" fmla="*/ 3256104 h 3353265"/>
                  <a:gd name="connsiteX47" fmla="*/ 258830 w 3354225"/>
                  <a:gd name="connsiteY47" fmla="*/ 3256104 h 3353265"/>
                  <a:gd name="connsiteX48" fmla="*/ 258830 w 3354225"/>
                  <a:gd name="connsiteY48" fmla="*/ 2748692 h 3353265"/>
                  <a:gd name="connsiteX49" fmla="*/ 264841 w 3354225"/>
                  <a:gd name="connsiteY49" fmla="*/ 2230763 h 3353265"/>
                  <a:gd name="connsiteX50" fmla="*/ 346747 w 3354225"/>
                  <a:gd name="connsiteY50" fmla="*/ 2232266 h 3353265"/>
                  <a:gd name="connsiteX51" fmla="*/ 352759 w 3354225"/>
                  <a:gd name="connsiteY51" fmla="*/ 2750570 h 3353265"/>
                  <a:gd name="connsiteX52" fmla="*/ 352759 w 3354225"/>
                  <a:gd name="connsiteY52" fmla="*/ 3256104 h 3353265"/>
                  <a:gd name="connsiteX53" fmla="*/ 711568 w 3354225"/>
                  <a:gd name="connsiteY53" fmla="*/ 3256104 h 3353265"/>
                  <a:gd name="connsiteX54" fmla="*/ 1070377 w 3354225"/>
                  <a:gd name="connsiteY54" fmla="*/ 3256104 h 3353265"/>
                  <a:gd name="connsiteX55" fmla="*/ 1070377 w 3354225"/>
                  <a:gd name="connsiteY55" fmla="*/ 2504939 h 3353265"/>
                  <a:gd name="connsiteX56" fmla="*/ 1070377 w 3354225"/>
                  <a:gd name="connsiteY56" fmla="*/ 1753398 h 3353265"/>
                  <a:gd name="connsiteX57" fmla="*/ 1060984 w 3354225"/>
                  <a:gd name="connsiteY57" fmla="*/ 1744384 h 3353265"/>
                  <a:gd name="connsiteX58" fmla="*/ 1051967 w 3354225"/>
                  <a:gd name="connsiteY58" fmla="*/ 1734994 h 3353265"/>
                  <a:gd name="connsiteX59" fmla="*/ 713822 w 3354225"/>
                  <a:gd name="connsiteY59" fmla="*/ 1734994 h 3353265"/>
                  <a:gd name="connsiteX60" fmla="*/ 369666 w 3354225"/>
                  <a:gd name="connsiteY60" fmla="*/ 1737248 h 3353265"/>
                  <a:gd name="connsiteX61" fmla="*/ 352759 w 3354225"/>
                  <a:gd name="connsiteY61" fmla="*/ 1915274 h 3353265"/>
                  <a:gd name="connsiteX62" fmla="*/ 330216 w 3354225"/>
                  <a:gd name="connsiteY62" fmla="*/ 2097432 h 3353265"/>
                  <a:gd name="connsiteX63" fmla="*/ 302413 w 3354225"/>
                  <a:gd name="connsiteY63" fmla="*/ 2103065 h 3353265"/>
                  <a:gd name="connsiteX64" fmla="*/ 274234 w 3354225"/>
                  <a:gd name="connsiteY64" fmla="*/ 2091798 h 3353265"/>
                  <a:gd name="connsiteX65" fmla="*/ 260708 w 3354225"/>
                  <a:gd name="connsiteY65" fmla="*/ 2068136 h 3353265"/>
                  <a:gd name="connsiteX66" fmla="*/ 259581 w 3354225"/>
                  <a:gd name="connsiteY66" fmla="*/ 1894617 h 3353265"/>
                  <a:gd name="connsiteX67" fmla="*/ 260708 w 3354225"/>
                  <a:gd name="connsiteY67" fmla="*/ 1733116 h 3353265"/>
                  <a:gd name="connsiteX68" fmla="*/ 270477 w 3354225"/>
                  <a:gd name="connsiteY68" fmla="*/ 1712459 h 3353265"/>
                  <a:gd name="connsiteX69" fmla="*/ 330216 w 3354225"/>
                  <a:gd name="connsiteY69" fmla="*/ 1652742 h 3353265"/>
                  <a:gd name="connsiteX70" fmla="*/ 350880 w 3354225"/>
                  <a:gd name="connsiteY70" fmla="*/ 1642977 h 3353265"/>
                  <a:gd name="connsiteX71" fmla="*/ 603737 w 3354225"/>
                  <a:gd name="connsiteY71" fmla="*/ 1641850 h 3353265"/>
                  <a:gd name="connsiteX72" fmla="*/ 856219 w 3354225"/>
                  <a:gd name="connsiteY72" fmla="*/ 1641099 h 3353265"/>
                  <a:gd name="connsiteX73" fmla="*/ 856219 w 3354225"/>
                  <a:gd name="connsiteY73" fmla="*/ 1472838 h 3353265"/>
                  <a:gd name="connsiteX74" fmla="*/ 861479 w 3354225"/>
                  <a:gd name="connsiteY74" fmla="*/ 1290680 h 3353265"/>
                  <a:gd name="connsiteX75" fmla="*/ 902432 w 3354225"/>
                  <a:gd name="connsiteY75" fmla="*/ 1242230 h 3353265"/>
                  <a:gd name="connsiteX76" fmla="*/ 1205635 w 3354225"/>
                  <a:gd name="connsiteY76" fmla="*/ 1164109 h 3353265"/>
                  <a:gd name="connsiteX77" fmla="*/ 1493058 w 3354225"/>
                  <a:gd name="connsiteY77" fmla="*/ 1093875 h 3353265"/>
                  <a:gd name="connsiteX78" fmla="*/ 1494937 w 3354225"/>
                  <a:gd name="connsiteY78" fmla="*/ 959041 h 3353265"/>
                  <a:gd name="connsiteX79" fmla="*/ 1500197 w 3354225"/>
                  <a:gd name="connsiteY79" fmla="*/ 816695 h 3353265"/>
                  <a:gd name="connsiteX80" fmla="*/ 1571959 w 3354225"/>
                  <a:gd name="connsiteY80" fmla="*/ 769747 h 3353265"/>
                  <a:gd name="connsiteX81" fmla="*/ 1588866 w 3354225"/>
                  <a:gd name="connsiteY81" fmla="*/ 769747 h 3353265"/>
                  <a:gd name="connsiteX82" fmla="*/ 1588866 w 3354225"/>
                  <a:gd name="connsiteY82" fmla="*/ 693504 h 3353265"/>
                  <a:gd name="connsiteX83" fmla="*/ 1592999 w 3354225"/>
                  <a:gd name="connsiteY83" fmla="*/ 603364 h 3353265"/>
                  <a:gd name="connsiteX84" fmla="*/ 1640339 w 3354225"/>
                  <a:gd name="connsiteY84" fmla="*/ 554163 h 3353265"/>
                  <a:gd name="connsiteX85" fmla="*/ 1694442 w 3354225"/>
                  <a:gd name="connsiteY85" fmla="*/ 548153 h 3353265"/>
                  <a:gd name="connsiteX86" fmla="*/ 1730887 w 3354225"/>
                  <a:gd name="connsiteY86" fmla="*/ 548153 h 3353265"/>
                  <a:gd name="connsiteX87" fmla="*/ 1732390 w 3354225"/>
                  <a:gd name="connsiteY87" fmla="*/ 492567 h 3353265"/>
                  <a:gd name="connsiteX88" fmla="*/ 1741407 w 3354225"/>
                  <a:gd name="connsiteY88" fmla="*/ 420080 h 3353265"/>
                  <a:gd name="connsiteX89" fmla="*/ 1867648 w 3354225"/>
                  <a:gd name="connsiteY89" fmla="*/ 345339 h 3353265"/>
                  <a:gd name="connsiteX90" fmla="*/ 1896954 w 3354225"/>
                  <a:gd name="connsiteY90" fmla="*/ 345339 h 3353265"/>
                  <a:gd name="connsiteX91" fmla="*/ 1896954 w 3354225"/>
                  <a:gd name="connsiteY91" fmla="*/ 191350 h 3353265"/>
                  <a:gd name="connsiteX92" fmla="*/ 1920624 w 3354225"/>
                  <a:gd name="connsiteY92" fmla="*/ 7315 h 3353265"/>
                  <a:gd name="connsiteX93" fmla="*/ 1944200 w 3354225"/>
                  <a:gd name="connsiteY93" fmla="*/ 38 h 3353265"/>
                  <a:gd name="connsiteX94" fmla="*/ 1845480 w 3354225"/>
                  <a:gd name="connsiteY94" fmla="*/ 439234 h 3353265"/>
                  <a:gd name="connsiteX95" fmla="*/ 1836463 w 3354225"/>
                  <a:gd name="connsiteY95" fmla="*/ 449000 h 3353265"/>
                  <a:gd name="connsiteX96" fmla="*/ 1826319 w 3354225"/>
                  <a:gd name="connsiteY96" fmla="*/ 503459 h 3353265"/>
                  <a:gd name="connsiteX97" fmla="*/ 1824816 w 3354225"/>
                  <a:gd name="connsiteY97" fmla="*/ 548153 h 3353265"/>
                  <a:gd name="connsiteX98" fmla="*/ 1943542 w 3354225"/>
                  <a:gd name="connsiteY98" fmla="*/ 548153 h 3353265"/>
                  <a:gd name="connsiteX99" fmla="*/ 2062269 w 3354225"/>
                  <a:gd name="connsiteY99" fmla="*/ 548153 h 3353265"/>
                  <a:gd name="connsiteX100" fmla="*/ 2062269 w 3354225"/>
                  <a:gd name="connsiteY100" fmla="*/ 505337 h 3353265"/>
                  <a:gd name="connsiteX101" fmla="*/ 2060015 w 3354225"/>
                  <a:gd name="connsiteY101" fmla="*/ 456136 h 3353265"/>
                  <a:gd name="connsiteX102" fmla="*/ 2046865 w 3354225"/>
                  <a:gd name="connsiteY102" fmla="*/ 444868 h 3353265"/>
                  <a:gd name="connsiteX103" fmla="*/ 1940912 w 3354225"/>
                  <a:gd name="connsiteY103" fmla="*/ 439234 h 3353265"/>
                  <a:gd name="connsiteX104" fmla="*/ 1845480 w 3354225"/>
                  <a:gd name="connsiteY104" fmla="*/ 439234 h 3353265"/>
                  <a:gd name="connsiteX105" fmla="*/ 1682795 w 3354225"/>
                  <a:gd name="connsiteY105" fmla="*/ 642049 h 3353265"/>
                  <a:gd name="connsiteX106" fmla="*/ 1682795 w 3354225"/>
                  <a:gd name="connsiteY106" fmla="*/ 705898 h 3353265"/>
                  <a:gd name="connsiteX107" fmla="*/ 1682795 w 3354225"/>
                  <a:gd name="connsiteY107" fmla="*/ 769747 h 3353265"/>
                  <a:gd name="connsiteX108" fmla="*/ 1943918 w 3354225"/>
                  <a:gd name="connsiteY108" fmla="*/ 769747 h 3353265"/>
                  <a:gd name="connsiteX109" fmla="*/ 2205041 w 3354225"/>
                  <a:gd name="connsiteY109" fmla="*/ 769747 h 3353265"/>
                  <a:gd name="connsiteX110" fmla="*/ 2205041 w 3354225"/>
                  <a:gd name="connsiteY110" fmla="*/ 705898 h 3353265"/>
                  <a:gd name="connsiteX111" fmla="*/ 2205041 w 3354225"/>
                  <a:gd name="connsiteY111" fmla="*/ 642049 h 3353265"/>
                  <a:gd name="connsiteX112" fmla="*/ 1943918 w 3354225"/>
                  <a:gd name="connsiteY112" fmla="*/ 642049 h 3353265"/>
                  <a:gd name="connsiteX113" fmla="*/ 1682795 w 3354225"/>
                  <a:gd name="connsiteY113" fmla="*/ 642049 h 3353265"/>
                  <a:gd name="connsiteX114" fmla="*/ 1588866 w 3354225"/>
                  <a:gd name="connsiteY114" fmla="*/ 863643 h 3353265"/>
                  <a:gd name="connsiteX115" fmla="*/ 1588866 w 3354225"/>
                  <a:gd name="connsiteY115" fmla="*/ 967304 h 3353265"/>
                  <a:gd name="connsiteX116" fmla="*/ 1595629 w 3354225"/>
                  <a:gd name="connsiteY116" fmla="*/ 1069086 h 3353265"/>
                  <a:gd name="connsiteX117" fmla="*/ 1744788 w 3354225"/>
                  <a:gd name="connsiteY117" fmla="*/ 1098382 h 3353265"/>
                  <a:gd name="connsiteX118" fmla="*/ 1756060 w 3354225"/>
                  <a:gd name="connsiteY118" fmla="*/ 1116410 h 3353265"/>
                  <a:gd name="connsiteX119" fmla="*/ 1757187 w 3354225"/>
                  <a:gd name="connsiteY119" fmla="*/ 2186445 h 3353265"/>
                  <a:gd name="connsiteX120" fmla="*/ 1757939 w 3354225"/>
                  <a:gd name="connsiteY120" fmla="*/ 3256104 h 3353265"/>
                  <a:gd name="connsiteX121" fmla="*/ 1810539 w 3354225"/>
                  <a:gd name="connsiteY121" fmla="*/ 3256104 h 3353265"/>
                  <a:gd name="connsiteX122" fmla="*/ 1863139 w 3354225"/>
                  <a:gd name="connsiteY122" fmla="*/ 3256104 h 3353265"/>
                  <a:gd name="connsiteX123" fmla="*/ 1863139 w 3354225"/>
                  <a:gd name="connsiteY123" fmla="*/ 2059873 h 3353265"/>
                  <a:gd name="connsiteX124" fmla="*/ 1863139 w 3354225"/>
                  <a:gd name="connsiteY124" fmla="*/ 863643 h 3353265"/>
                  <a:gd name="connsiteX125" fmla="*/ 1726003 w 3354225"/>
                  <a:gd name="connsiteY125" fmla="*/ 863643 h 3353265"/>
                  <a:gd name="connsiteX126" fmla="*/ 1588866 w 3354225"/>
                  <a:gd name="connsiteY126" fmla="*/ 863643 h 3353265"/>
                  <a:gd name="connsiteX127" fmla="*/ 1957068 w 3354225"/>
                  <a:gd name="connsiteY127" fmla="*/ 863643 h 3353265"/>
                  <a:gd name="connsiteX128" fmla="*/ 1957068 w 3354225"/>
                  <a:gd name="connsiteY128" fmla="*/ 2059873 h 3353265"/>
                  <a:gd name="connsiteX129" fmla="*/ 1957068 w 3354225"/>
                  <a:gd name="connsiteY129" fmla="*/ 3256104 h 3353265"/>
                  <a:gd name="connsiteX130" fmla="*/ 2009669 w 3354225"/>
                  <a:gd name="connsiteY130" fmla="*/ 3256104 h 3353265"/>
                  <a:gd name="connsiteX131" fmla="*/ 2062269 w 3354225"/>
                  <a:gd name="connsiteY131" fmla="*/ 3256104 h 3353265"/>
                  <a:gd name="connsiteX132" fmla="*/ 2062269 w 3354225"/>
                  <a:gd name="connsiteY132" fmla="*/ 2059873 h 3353265"/>
                  <a:gd name="connsiteX133" fmla="*/ 2062269 w 3354225"/>
                  <a:gd name="connsiteY133" fmla="*/ 863643 h 3353265"/>
                  <a:gd name="connsiteX134" fmla="*/ 2009669 w 3354225"/>
                  <a:gd name="connsiteY134" fmla="*/ 863643 h 3353265"/>
                  <a:gd name="connsiteX135" fmla="*/ 1957068 w 3354225"/>
                  <a:gd name="connsiteY135" fmla="*/ 863643 h 3353265"/>
                  <a:gd name="connsiteX136" fmla="*/ 2165327 w 3354225"/>
                  <a:gd name="connsiteY136" fmla="*/ 1808350 h 3353265"/>
                  <a:gd name="connsiteX137" fmla="*/ 2160331 w 3354225"/>
                  <a:gd name="connsiteY137" fmla="*/ 1813491 h 3353265"/>
                  <a:gd name="connsiteX138" fmla="*/ 2156198 w 3354225"/>
                  <a:gd name="connsiteY138" fmla="*/ 2538366 h 3353265"/>
                  <a:gd name="connsiteX139" fmla="*/ 2156198 w 3354225"/>
                  <a:gd name="connsiteY139" fmla="*/ 3256104 h 3353265"/>
                  <a:gd name="connsiteX140" fmla="*/ 2515007 w 3354225"/>
                  <a:gd name="connsiteY140" fmla="*/ 3256104 h 3353265"/>
                  <a:gd name="connsiteX141" fmla="*/ 2873817 w 3354225"/>
                  <a:gd name="connsiteY141" fmla="*/ 3256104 h 3353265"/>
                  <a:gd name="connsiteX142" fmla="*/ 2873817 w 3354225"/>
                  <a:gd name="connsiteY142" fmla="*/ 2617989 h 3353265"/>
                  <a:gd name="connsiteX143" fmla="*/ 2870059 w 3354225"/>
                  <a:gd name="connsiteY143" fmla="*/ 1977245 h 3353265"/>
                  <a:gd name="connsiteX144" fmla="*/ 2353449 w 3354225"/>
                  <a:gd name="connsiteY144" fmla="*/ 1851049 h 3353265"/>
                  <a:gd name="connsiteX145" fmla="*/ 2263653 w 3354225"/>
                  <a:gd name="connsiteY145" fmla="*/ 1829266 h 3353265"/>
                  <a:gd name="connsiteX146" fmla="*/ 2165327 w 3354225"/>
                  <a:gd name="connsiteY146" fmla="*/ 1808350 h 3353265"/>
                  <a:gd name="connsiteX147" fmla="*/ 1661379 w 3354225"/>
                  <a:gd name="connsiteY147" fmla="*/ 1149461 h 3353265"/>
                  <a:gd name="connsiteX148" fmla="*/ 1376586 w 3354225"/>
                  <a:gd name="connsiteY148" fmla="*/ 1218944 h 3353265"/>
                  <a:gd name="connsiteX149" fmla="*/ 1022661 w 3354225"/>
                  <a:gd name="connsiteY149" fmla="*/ 1305328 h 3353265"/>
                  <a:gd name="connsiteX150" fmla="*/ 950148 w 3354225"/>
                  <a:gd name="connsiteY150" fmla="*/ 1322980 h 3353265"/>
                  <a:gd name="connsiteX151" fmla="*/ 950148 w 3354225"/>
                  <a:gd name="connsiteY151" fmla="*/ 1399224 h 3353265"/>
                  <a:gd name="connsiteX152" fmla="*/ 952402 w 3354225"/>
                  <a:gd name="connsiteY152" fmla="*/ 1475842 h 3353265"/>
                  <a:gd name="connsiteX153" fmla="*/ 1309333 w 3354225"/>
                  <a:gd name="connsiteY153" fmla="*/ 1386829 h 3353265"/>
                  <a:gd name="connsiteX154" fmla="*/ 1664009 w 3354225"/>
                  <a:gd name="connsiteY154" fmla="*/ 1298192 h 3353265"/>
                  <a:gd name="connsiteX155" fmla="*/ 1664009 w 3354225"/>
                  <a:gd name="connsiteY155" fmla="*/ 1223451 h 3353265"/>
                  <a:gd name="connsiteX156" fmla="*/ 1661379 w 3354225"/>
                  <a:gd name="connsiteY156" fmla="*/ 1149461 h 3353265"/>
                  <a:gd name="connsiteX157" fmla="*/ 1657622 w 3354225"/>
                  <a:gd name="connsiteY157" fmla="*/ 1397346 h 3353265"/>
                  <a:gd name="connsiteX158" fmla="*/ 1094048 w 3354225"/>
                  <a:gd name="connsiteY158" fmla="*/ 1538189 h 3353265"/>
                  <a:gd name="connsiteX159" fmla="*/ 950148 w 3354225"/>
                  <a:gd name="connsiteY159" fmla="*/ 1574621 h 3353265"/>
                  <a:gd name="connsiteX160" fmla="*/ 950148 w 3354225"/>
                  <a:gd name="connsiteY160" fmla="*/ 1607672 h 3353265"/>
                  <a:gd name="connsiteX161" fmla="*/ 950148 w 3354225"/>
                  <a:gd name="connsiteY161" fmla="*/ 1640723 h 3353265"/>
                  <a:gd name="connsiteX162" fmla="*/ 1013268 w 3354225"/>
                  <a:gd name="connsiteY162" fmla="*/ 1641850 h 3353265"/>
                  <a:gd name="connsiteX163" fmla="*/ 1124481 w 3354225"/>
                  <a:gd name="connsiteY163" fmla="*/ 1673399 h 3353265"/>
                  <a:gd name="connsiteX164" fmla="*/ 1138006 w 3354225"/>
                  <a:gd name="connsiteY164" fmla="*/ 1686544 h 3353265"/>
                  <a:gd name="connsiteX165" fmla="*/ 1401008 w 3354225"/>
                  <a:gd name="connsiteY165" fmla="*/ 1619691 h 3353265"/>
                  <a:gd name="connsiteX166" fmla="*/ 1664009 w 3354225"/>
                  <a:gd name="connsiteY166" fmla="*/ 1553212 h 3353265"/>
                  <a:gd name="connsiteX167" fmla="*/ 1664009 w 3354225"/>
                  <a:gd name="connsiteY167" fmla="*/ 1475091 h 3353265"/>
                  <a:gd name="connsiteX168" fmla="*/ 1657622 w 3354225"/>
                  <a:gd name="connsiteY168" fmla="*/ 1397346 h 3353265"/>
                  <a:gd name="connsiteX169" fmla="*/ 1657622 w 3354225"/>
                  <a:gd name="connsiteY169" fmla="*/ 1652742 h 3353265"/>
                  <a:gd name="connsiteX170" fmla="*/ 1417915 w 3354225"/>
                  <a:gd name="connsiteY170" fmla="*/ 1712084 h 3353265"/>
                  <a:gd name="connsiteX171" fmla="*/ 1174827 w 3354225"/>
                  <a:gd name="connsiteY171" fmla="*/ 1774055 h 3353265"/>
                  <a:gd name="connsiteX172" fmla="*/ 1164307 w 3354225"/>
                  <a:gd name="connsiteY172" fmla="*/ 1776308 h 3353265"/>
                  <a:gd name="connsiteX173" fmla="*/ 1164307 w 3354225"/>
                  <a:gd name="connsiteY173" fmla="*/ 1855556 h 3353265"/>
                  <a:gd name="connsiteX174" fmla="*/ 1171069 w 3354225"/>
                  <a:gd name="connsiteY174" fmla="*/ 1933302 h 3353265"/>
                  <a:gd name="connsiteX175" fmla="*/ 1420921 w 3354225"/>
                  <a:gd name="connsiteY175" fmla="*/ 1870204 h 3353265"/>
                  <a:gd name="connsiteX176" fmla="*/ 1664009 w 3354225"/>
                  <a:gd name="connsiteY176" fmla="*/ 1808609 h 3353265"/>
                  <a:gd name="connsiteX177" fmla="*/ 1664009 w 3354225"/>
                  <a:gd name="connsiteY177" fmla="*/ 1730487 h 3353265"/>
                  <a:gd name="connsiteX178" fmla="*/ 1657622 w 3354225"/>
                  <a:gd name="connsiteY178" fmla="*/ 1652742 h 3353265"/>
                  <a:gd name="connsiteX179" fmla="*/ 1657622 w 3354225"/>
                  <a:gd name="connsiteY179" fmla="*/ 1908138 h 3353265"/>
                  <a:gd name="connsiteX180" fmla="*/ 1417915 w 3354225"/>
                  <a:gd name="connsiteY180" fmla="*/ 1967480 h 3353265"/>
                  <a:gd name="connsiteX181" fmla="*/ 1174827 w 3354225"/>
                  <a:gd name="connsiteY181" fmla="*/ 2029451 h 3353265"/>
                  <a:gd name="connsiteX182" fmla="*/ 1164307 w 3354225"/>
                  <a:gd name="connsiteY182" fmla="*/ 2031705 h 3353265"/>
                  <a:gd name="connsiteX183" fmla="*/ 1164307 w 3354225"/>
                  <a:gd name="connsiteY183" fmla="*/ 2110953 h 3353265"/>
                  <a:gd name="connsiteX184" fmla="*/ 1171069 w 3354225"/>
                  <a:gd name="connsiteY184" fmla="*/ 2188698 h 3353265"/>
                  <a:gd name="connsiteX185" fmla="*/ 1420921 w 3354225"/>
                  <a:gd name="connsiteY185" fmla="*/ 2125225 h 3353265"/>
                  <a:gd name="connsiteX186" fmla="*/ 1664009 w 3354225"/>
                  <a:gd name="connsiteY186" fmla="*/ 2063629 h 3353265"/>
                  <a:gd name="connsiteX187" fmla="*/ 1664009 w 3354225"/>
                  <a:gd name="connsiteY187" fmla="*/ 1985884 h 3353265"/>
                  <a:gd name="connsiteX188" fmla="*/ 1657622 w 3354225"/>
                  <a:gd name="connsiteY188" fmla="*/ 1908138 h 3353265"/>
                  <a:gd name="connsiteX189" fmla="*/ 1657622 w 3354225"/>
                  <a:gd name="connsiteY189" fmla="*/ 2163534 h 3353265"/>
                  <a:gd name="connsiteX190" fmla="*/ 1417915 w 3354225"/>
                  <a:gd name="connsiteY190" fmla="*/ 2222876 h 3353265"/>
                  <a:gd name="connsiteX191" fmla="*/ 1174827 w 3354225"/>
                  <a:gd name="connsiteY191" fmla="*/ 2284847 h 3353265"/>
                  <a:gd name="connsiteX192" fmla="*/ 1164307 w 3354225"/>
                  <a:gd name="connsiteY192" fmla="*/ 2287101 h 3353265"/>
                  <a:gd name="connsiteX193" fmla="*/ 1164307 w 3354225"/>
                  <a:gd name="connsiteY193" fmla="*/ 2364471 h 3353265"/>
                  <a:gd name="connsiteX194" fmla="*/ 1171069 w 3354225"/>
                  <a:gd name="connsiteY194" fmla="*/ 2440338 h 3353265"/>
                  <a:gd name="connsiteX195" fmla="*/ 1420921 w 3354225"/>
                  <a:gd name="connsiteY195" fmla="*/ 2378743 h 3353265"/>
                  <a:gd name="connsiteX196" fmla="*/ 1664009 w 3354225"/>
                  <a:gd name="connsiteY196" fmla="*/ 2319025 h 3353265"/>
                  <a:gd name="connsiteX197" fmla="*/ 1664009 w 3354225"/>
                  <a:gd name="connsiteY197" fmla="*/ 2241280 h 3353265"/>
                  <a:gd name="connsiteX198" fmla="*/ 1657622 w 3354225"/>
                  <a:gd name="connsiteY198" fmla="*/ 2163534 h 3353265"/>
                  <a:gd name="connsiteX199" fmla="*/ 1663258 w 3354225"/>
                  <a:gd name="connsiteY199" fmla="*/ 2415174 h 3353265"/>
                  <a:gd name="connsiteX200" fmla="*/ 1167312 w 3354225"/>
                  <a:gd name="connsiteY200" fmla="*/ 2538366 h 3353265"/>
                  <a:gd name="connsiteX201" fmla="*/ 1164307 w 3354225"/>
                  <a:gd name="connsiteY201" fmla="*/ 2617989 h 3353265"/>
                  <a:gd name="connsiteX202" fmla="*/ 1171069 w 3354225"/>
                  <a:gd name="connsiteY202" fmla="*/ 2695735 h 3353265"/>
                  <a:gd name="connsiteX203" fmla="*/ 1420545 w 3354225"/>
                  <a:gd name="connsiteY203" fmla="*/ 2634139 h 3353265"/>
                  <a:gd name="connsiteX204" fmla="*/ 1664009 w 3354225"/>
                  <a:gd name="connsiteY204" fmla="*/ 2574421 h 3353265"/>
                  <a:gd name="connsiteX205" fmla="*/ 1664009 w 3354225"/>
                  <a:gd name="connsiteY205" fmla="*/ 2494422 h 3353265"/>
                  <a:gd name="connsiteX206" fmla="*/ 1663258 w 3354225"/>
                  <a:gd name="connsiteY206" fmla="*/ 2415174 h 3353265"/>
                  <a:gd name="connsiteX207" fmla="*/ 1663258 w 3354225"/>
                  <a:gd name="connsiteY207" fmla="*/ 2670571 h 3353265"/>
                  <a:gd name="connsiteX208" fmla="*/ 1172948 w 3354225"/>
                  <a:gd name="connsiteY208" fmla="*/ 2792259 h 3353265"/>
                  <a:gd name="connsiteX209" fmla="*/ 1164307 w 3354225"/>
                  <a:gd name="connsiteY209" fmla="*/ 2869629 h 3353265"/>
                  <a:gd name="connsiteX210" fmla="*/ 1169191 w 3354225"/>
                  <a:gd name="connsiteY210" fmla="*/ 2943619 h 3353265"/>
                  <a:gd name="connsiteX211" fmla="*/ 1419042 w 3354225"/>
                  <a:gd name="connsiteY211" fmla="*/ 2878268 h 3353265"/>
                  <a:gd name="connsiteX212" fmla="*/ 1664009 w 3354225"/>
                  <a:gd name="connsiteY212" fmla="*/ 2814794 h 3353265"/>
                  <a:gd name="connsiteX213" fmla="*/ 1664009 w 3354225"/>
                  <a:gd name="connsiteY213" fmla="*/ 2742682 h 3353265"/>
                  <a:gd name="connsiteX214" fmla="*/ 1663258 w 3354225"/>
                  <a:gd name="connsiteY214" fmla="*/ 2670571 h 3353265"/>
                  <a:gd name="connsiteX215" fmla="*/ 1657622 w 3354225"/>
                  <a:gd name="connsiteY215" fmla="*/ 2914699 h 3353265"/>
                  <a:gd name="connsiteX216" fmla="*/ 1180462 w 3354225"/>
                  <a:gd name="connsiteY216" fmla="*/ 3037890 h 3353265"/>
                  <a:gd name="connsiteX217" fmla="*/ 1164307 w 3354225"/>
                  <a:gd name="connsiteY217" fmla="*/ 3042397 h 3353265"/>
                  <a:gd name="connsiteX218" fmla="*/ 1164307 w 3354225"/>
                  <a:gd name="connsiteY218" fmla="*/ 3112256 h 3353265"/>
                  <a:gd name="connsiteX219" fmla="*/ 1171069 w 3354225"/>
                  <a:gd name="connsiteY219" fmla="*/ 3180236 h 3353265"/>
                  <a:gd name="connsiteX220" fmla="*/ 1420545 w 3354225"/>
                  <a:gd name="connsiteY220" fmla="*/ 3118641 h 3353265"/>
                  <a:gd name="connsiteX221" fmla="*/ 1664009 w 3354225"/>
                  <a:gd name="connsiteY221" fmla="*/ 3058923 h 3353265"/>
                  <a:gd name="connsiteX222" fmla="*/ 1664009 w 3354225"/>
                  <a:gd name="connsiteY222" fmla="*/ 2986436 h 3353265"/>
                  <a:gd name="connsiteX223" fmla="*/ 1657622 w 3354225"/>
                  <a:gd name="connsiteY223" fmla="*/ 2914699 h 3353265"/>
                  <a:gd name="connsiteX224" fmla="*/ 1663258 w 3354225"/>
                  <a:gd name="connsiteY224" fmla="*/ 3155072 h 3353265"/>
                  <a:gd name="connsiteX225" fmla="*/ 1461123 w 3354225"/>
                  <a:gd name="connsiteY225" fmla="*/ 3205400 h 3353265"/>
                  <a:gd name="connsiteX226" fmla="*/ 1260114 w 3354225"/>
                  <a:gd name="connsiteY226" fmla="*/ 3255728 h 3353265"/>
                  <a:gd name="connsiteX227" fmla="*/ 1462250 w 3354225"/>
                  <a:gd name="connsiteY227" fmla="*/ 3255728 h 3353265"/>
                  <a:gd name="connsiteX228" fmla="*/ 1664009 w 3354225"/>
                  <a:gd name="connsiteY228" fmla="*/ 3256104 h 3353265"/>
                  <a:gd name="connsiteX229" fmla="*/ 1664009 w 3354225"/>
                  <a:gd name="connsiteY229" fmla="*/ 3205400 h 3353265"/>
                  <a:gd name="connsiteX230" fmla="*/ 1663258 w 3354225"/>
                  <a:gd name="connsiteY230" fmla="*/ 3155072 h 335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3354225" h="3353265">
                    <a:moveTo>
                      <a:pt x="1944200" y="38"/>
                    </a:moveTo>
                    <a:cubicBezTo>
                      <a:pt x="1952466" y="-291"/>
                      <a:pt x="1960825" y="1493"/>
                      <a:pt x="1968340" y="5437"/>
                    </a:cubicBezTo>
                    <a:cubicBezTo>
                      <a:pt x="1990883" y="17080"/>
                      <a:pt x="1990883" y="18206"/>
                      <a:pt x="1990883" y="189096"/>
                    </a:cubicBezTo>
                    <a:lnTo>
                      <a:pt x="1990883" y="344588"/>
                    </a:lnTo>
                    <a:lnTo>
                      <a:pt x="2027703" y="346090"/>
                    </a:lnTo>
                    <a:cubicBezTo>
                      <a:pt x="2057385" y="346841"/>
                      <a:pt x="2067905" y="349095"/>
                      <a:pt x="2085188" y="356982"/>
                    </a:cubicBezTo>
                    <a:cubicBezTo>
                      <a:pt x="2111112" y="369376"/>
                      <a:pt x="2131777" y="390033"/>
                      <a:pt x="2144551" y="416700"/>
                    </a:cubicBezTo>
                    <a:cubicBezTo>
                      <a:pt x="2153568" y="435479"/>
                      <a:pt x="2154320" y="442239"/>
                      <a:pt x="2155447" y="492567"/>
                    </a:cubicBezTo>
                    <a:lnTo>
                      <a:pt x="2156574" y="547402"/>
                    </a:lnTo>
                    <a:lnTo>
                      <a:pt x="2203163" y="548905"/>
                    </a:lnTo>
                    <a:cubicBezTo>
                      <a:pt x="2247497" y="550031"/>
                      <a:pt x="2250127" y="550407"/>
                      <a:pt x="2265532" y="561299"/>
                    </a:cubicBezTo>
                    <a:cubicBezTo>
                      <a:pt x="2274549" y="567684"/>
                      <a:pt x="2285069" y="579702"/>
                      <a:pt x="2289953" y="589467"/>
                    </a:cubicBezTo>
                    <a:cubicBezTo>
                      <a:pt x="2298219" y="605618"/>
                      <a:pt x="2298595" y="610500"/>
                      <a:pt x="2298970" y="687870"/>
                    </a:cubicBezTo>
                    <a:lnTo>
                      <a:pt x="2298970" y="769747"/>
                    </a:lnTo>
                    <a:lnTo>
                      <a:pt x="2319635" y="769747"/>
                    </a:lnTo>
                    <a:cubicBezTo>
                      <a:pt x="2353074" y="769747"/>
                      <a:pt x="2378622" y="786273"/>
                      <a:pt x="2391021" y="815568"/>
                    </a:cubicBezTo>
                    <a:cubicBezTo>
                      <a:pt x="2395905" y="827962"/>
                      <a:pt x="2396657" y="868525"/>
                      <a:pt x="2396657" y="1140823"/>
                    </a:cubicBezTo>
                    <a:cubicBezTo>
                      <a:pt x="2396657" y="1451054"/>
                      <a:pt x="2396657" y="1452181"/>
                      <a:pt x="2388767" y="1462321"/>
                    </a:cubicBezTo>
                    <a:cubicBezTo>
                      <a:pt x="2372235" y="1483354"/>
                      <a:pt x="2347438" y="1488612"/>
                      <a:pt x="2326022" y="1475842"/>
                    </a:cubicBezTo>
                    <a:cubicBezTo>
                      <a:pt x="2301976" y="1461195"/>
                      <a:pt x="2302728" y="1471711"/>
                      <a:pt x="2302728" y="1152841"/>
                    </a:cubicBezTo>
                    <a:lnTo>
                      <a:pt x="2302728" y="863643"/>
                    </a:lnTo>
                    <a:lnTo>
                      <a:pt x="2229463" y="863643"/>
                    </a:lnTo>
                    <a:lnTo>
                      <a:pt x="2156198" y="863643"/>
                    </a:lnTo>
                    <a:lnTo>
                      <a:pt x="2156198" y="1288051"/>
                    </a:lnTo>
                    <a:lnTo>
                      <a:pt x="2156198" y="1712459"/>
                    </a:lnTo>
                    <a:lnTo>
                      <a:pt x="2173105" y="1712459"/>
                    </a:lnTo>
                    <a:cubicBezTo>
                      <a:pt x="2182123" y="1712459"/>
                      <a:pt x="2214434" y="1718469"/>
                      <a:pt x="2244867" y="1725605"/>
                    </a:cubicBezTo>
                    <a:cubicBezTo>
                      <a:pt x="2274924" y="1732741"/>
                      <a:pt x="2300098" y="1738750"/>
                      <a:pt x="2300849" y="1738750"/>
                    </a:cubicBezTo>
                    <a:cubicBezTo>
                      <a:pt x="2301600" y="1738750"/>
                      <a:pt x="2302728" y="1710957"/>
                      <a:pt x="2303479" y="1676779"/>
                    </a:cubicBezTo>
                    <a:lnTo>
                      <a:pt x="2304606" y="1614808"/>
                    </a:lnTo>
                    <a:lnTo>
                      <a:pt x="2316253" y="1603165"/>
                    </a:lnTo>
                    <a:cubicBezTo>
                      <a:pt x="2337293" y="1582508"/>
                      <a:pt x="2376744" y="1585137"/>
                      <a:pt x="2389894" y="1608423"/>
                    </a:cubicBezTo>
                    <a:cubicBezTo>
                      <a:pt x="2393275" y="1614057"/>
                      <a:pt x="2395529" y="1640348"/>
                      <a:pt x="2396657" y="1689924"/>
                    </a:cubicBezTo>
                    <a:lnTo>
                      <a:pt x="2398535" y="1762788"/>
                    </a:lnTo>
                    <a:lnTo>
                      <a:pt x="2640121" y="1821754"/>
                    </a:lnTo>
                    <a:cubicBezTo>
                      <a:pt x="2773125" y="1854054"/>
                      <a:pt x="2888470" y="1882598"/>
                      <a:pt x="2897111" y="1884852"/>
                    </a:cubicBezTo>
                    <a:cubicBezTo>
                      <a:pt x="2915145" y="1890486"/>
                      <a:pt x="2946330" y="1918279"/>
                      <a:pt x="2957601" y="1939687"/>
                    </a:cubicBezTo>
                    <a:lnTo>
                      <a:pt x="2965867" y="1954710"/>
                    </a:lnTo>
                    <a:lnTo>
                      <a:pt x="2966994" y="2605219"/>
                    </a:lnTo>
                    <a:lnTo>
                      <a:pt x="2967746" y="3256104"/>
                    </a:lnTo>
                    <a:lnTo>
                      <a:pt x="3139824" y="3256479"/>
                    </a:lnTo>
                    <a:cubicBezTo>
                      <a:pt x="3262683" y="3256479"/>
                      <a:pt x="3315283" y="3257982"/>
                      <a:pt x="3324676" y="3260986"/>
                    </a:cubicBezTo>
                    <a:cubicBezTo>
                      <a:pt x="3360745" y="3273381"/>
                      <a:pt x="3364878" y="3326713"/>
                      <a:pt x="3331064" y="3345117"/>
                    </a:cubicBezTo>
                    <a:cubicBezTo>
                      <a:pt x="3319792" y="3351502"/>
                      <a:pt x="3239013" y="3351877"/>
                      <a:pt x="1682044" y="3353004"/>
                    </a:cubicBezTo>
                    <a:cubicBezTo>
                      <a:pt x="377556" y="3353755"/>
                      <a:pt x="42417" y="3353004"/>
                      <a:pt x="31146" y="3349248"/>
                    </a:cubicBezTo>
                    <a:cubicBezTo>
                      <a:pt x="-8305" y="3335727"/>
                      <a:pt x="-10935" y="3280517"/>
                      <a:pt x="27013" y="3263240"/>
                    </a:cubicBezTo>
                    <a:cubicBezTo>
                      <a:pt x="41290" y="3256855"/>
                      <a:pt x="52937" y="3256104"/>
                      <a:pt x="150999" y="3256104"/>
                    </a:cubicBezTo>
                    <a:lnTo>
                      <a:pt x="258830" y="3256104"/>
                    </a:lnTo>
                    <a:lnTo>
                      <a:pt x="258830" y="2748692"/>
                    </a:lnTo>
                    <a:cubicBezTo>
                      <a:pt x="258830" y="2285598"/>
                      <a:pt x="259205" y="2240529"/>
                      <a:pt x="264841" y="2230763"/>
                    </a:cubicBezTo>
                    <a:cubicBezTo>
                      <a:pt x="283251" y="2199966"/>
                      <a:pt x="331719" y="2200717"/>
                      <a:pt x="346747" y="2232266"/>
                    </a:cubicBezTo>
                    <a:cubicBezTo>
                      <a:pt x="352383" y="2243909"/>
                      <a:pt x="352759" y="2290481"/>
                      <a:pt x="352759" y="2750570"/>
                    </a:cubicBezTo>
                    <a:lnTo>
                      <a:pt x="352759" y="3256104"/>
                    </a:lnTo>
                    <a:lnTo>
                      <a:pt x="711568" y="3256104"/>
                    </a:lnTo>
                    <a:lnTo>
                      <a:pt x="1070377" y="3256104"/>
                    </a:lnTo>
                    <a:lnTo>
                      <a:pt x="1070377" y="2504939"/>
                    </a:lnTo>
                    <a:lnTo>
                      <a:pt x="1070377" y="1753398"/>
                    </a:lnTo>
                    <a:lnTo>
                      <a:pt x="1060984" y="1744384"/>
                    </a:lnTo>
                    <a:lnTo>
                      <a:pt x="1051967" y="1734994"/>
                    </a:lnTo>
                    <a:lnTo>
                      <a:pt x="713822" y="1734994"/>
                    </a:lnTo>
                    <a:cubicBezTo>
                      <a:pt x="527843" y="1734994"/>
                      <a:pt x="373048" y="1736121"/>
                      <a:pt x="369666" y="1737248"/>
                    </a:cubicBezTo>
                    <a:cubicBezTo>
                      <a:pt x="353510" y="1743633"/>
                      <a:pt x="352759" y="1753022"/>
                      <a:pt x="352759" y="1915274"/>
                    </a:cubicBezTo>
                    <a:cubicBezTo>
                      <a:pt x="352759" y="2084662"/>
                      <a:pt x="352759" y="2085789"/>
                      <a:pt x="330216" y="2097432"/>
                    </a:cubicBezTo>
                    <a:cubicBezTo>
                      <a:pt x="324204" y="2100436"/>
                      <a:pt x="311806" y="2103065"/>
                      <a:pt x="302413" y="2103065"/>
                    </a:cubicBezTo>
                    <a:cubicBezTo>
                      <a:pt x="288887" y="2103065"/>
                      <a:pt x="283627" y="2100812"/>
                      <a:pt x="274234" y="2091798"/>
                    </a:cubicBezTo>
                    <a:cubicBezTo>
                      <a:pt x="267847" y="2085413"/>
                      <a:pt x="261835" y="2074897"/>
                      <a:pt x="260708" y="2068136"/>
                    </a:cubicBezTo>
                    <a:cubicBezTo>
                      <a:pt x="259581" y="2061376"/>
                      <a:pt x="258830" y="1983254"/>
                      <a:pt x="259581" y="1894617"/>
                    </a:cubicBezTo>
                    <a:lnTo>
                      <a:pt x="260708" y="1733116"/>
                    </a:lnTo>
                    <a:lnTo>
                      <a:pt x="270477" y="1712459"/>
                    </a:lnTo>
                    <a:cubicBezTo>
                      <a:pt x="282876" y="1686169"/>
                      <a:pt x="303916" y="1665136"/>
                      <a:pt x="330216" y="1652742"/>
                    </a:cubicBezTo>
                    <a:lnTo>
                      <a:pt x="350880" y="1642977"/>
                    </a:lnTo>
                    <a:lnTo>
                      <a:pt x="603737" y="1641850"/>
                    </a:lnTo>
                    <a:lnTo>
                      <a:pt x="856219" y="1641099"/>
                    </a:lnTo>
                    <a:lnTo>
                      <a:pt x="856219" y="1472838"/>
                    </a:lnTo>
                    <a:cubicBezTo>
                      <a:pt x="856595" y="1342511"/>
                      <a:pt x="857722" y="1301948"/>
                      <a:pt x="861479" y="1290680"/>
                    </a:cubicBezTo>
                    <a:cubicBezTo>
                      <a:pt x="868993" y="1270023"/>
                      <a:pt x="884773" y="1251620"/>
                      <a:pt x="902432" y="1242230"/>
                    </a:cubicBezTo>
                    <a:cubicBezTo>
                      <a:pt x="911449" y="1237723"/>
                      <a:pt x="1043701" y="1203545"/>
                      <a:pt x="1205635" y="1164109"/>
                    </a:cubicBezTo>
                    <a:lnTo>
                      <a:pt x="1493058" y="1093875"/>
                    </a:lnTo>
                    <a:lnTo>
                      <a:pt x="1494937" y="959041"/>
                    </a:lnTo>
                    <a:cubicBezTo>
                      <a:pt x="1496064" y="885051"/>
                      <a:pt x="1498318" y="820826"/>
                      <a:pt x="1500197" y="816695"/>
                    </a:cubicBezTo>
                    <a:cubicBezTo>
                      <a:pt x="1512596" y="788902"/>
                      <a:pt x="1541902" y="769747"/>
                      <a:pt x="1571959" y="769747"/>
                    </a:cubicBezTo>
                    <a:lnTo>
                      <a:pt x="1588866" y="769747"/>
                    </a:lnTo>
                    <a:lnTo>
                      <a:pt x="1588866" y="693504"/>
                    </a:lnTo>
                    <a:cubicBezTo>
                      <a:pt x="1588866" y="651814"/>
                      <a:pt x="1590745" y="611251"/>
                      <a:pt x="1592999" y="603364"/>
                    </a:cubicBezTo>
                    <a:cubicBezTo>
                      <a:pt x="1598635" y="583083"/>
                      <a:pt x="1619675" y="561299"/>
                      <a:pt x="1640339" y="554163"/>
                    </a:cubicBezTo>
                    <a:cubicBezTo>
                      <a:pt x="1651611" y="550407"/>
                      <a:pt x="1670772" y="548153"/>
                      <a:pt x="1694442" y="548153"/>
                    </a:cubicBezTo>
                    <a:lnTo>
                      <a:pt x="1730887" y="548153"/>
                    </a:lnTo>
                    <a:lnTo>
                      <a:pt x="1732390" y="492567"/>
                    </a:lnTo>
                    <a:cubicBezTo>
                      <a:pt x="1733517" y="447122"/>
                      <a:pt x="1735020" y="434352"/>
                      <a:pt x="1741407" y="420080"/>
                    </a:cubicBezTo>
                    <a:cubicBezTo>
                      <a:pt x="1763574" y="372005"/>
                      <a:pt x="1808285" y="345339"/>
                      <a:pt x="1867648" y="345339"/>
                    </a:cubicBezTo>
                    <a:lnTo>
                      <a:pt x="1896954" y="345339"/>
                    </a:lnTo>
                    <a:lnTo>
                      <a:pt x="1896954" y="191350"/>
                    </a:lnTo>
                    <a:cubicBezTo>
                      <a:pt x="1896954" y="20835"/>
                      <a:pt x="1896954" y="21587"/>
                      <a:pt x="1920624" y="7315"/>
                    </a:cubicBezTo>
                    <a:cubicBezTo>
                      <a:pt x="1927762" y="2808"/>
                      <a:pt x="1935934" y="366"/>
                      <a:pt x="1944200" y="38"/>
                    </a:cubicBezTo>
                    <a:close/>
                    <a:moveTo>
                      <a:pt x="1845480" y="439234"/>
                    </a:moveTo>
                    <a:lnTo>
                      <a:pt x="1836463" y="449000"/>
                    </a:lnTo>
                    <a:cubicBezTo>
                      <a:pt x="1828198" y="458014"/>
                      <a:pt x="1827446" y="462145"/>
                      <a:pt x="1826319" y="503459"/>
                    </a:cubicBezTo>
                    <a:lnTo>
                      <a:pt x="1824816" y="548153"/>
                    </a:lnTo>
                    <a:lnTo>
                      <a:pt x="1943542" y="548153"/>
                    </a:lnTo>
                    <a:lnTo>
                      <a:pt x="2062269" y="548153"/>
                    </a:lnTo>
                    <a:lnTo>
                      <a:pt x="2062269" y="505337"/>
                    </a:lnTo>
                    <a:cubicBezTo>
                      <a:pt x="2062269" y="481675"/>
                      <a:pt x="2061142" y="459516"/>
                      <a:pt x="2060015" y="456136"/>
                    </a:cubicBezTo>
                    <a:cubicBezTo>
                      <a:pt x="2058512" y="453131"/>
                      <a:pt x="2052876" y="447873"/>
                      <a:pt x="2046865" y="444868"/>
                    </a:cubicBezTo>
                    <a:cubicBezTo>
                      <a:pt x="2038599" y="440361"/>
                      <a:pt x="2017183" y="439234"/>
                      <a:pt x="1940912" y="439234"/>
                    </a:cubicBezTo>
                    <a:lnTo>
                      <a:pt x="1845480" y="439234"/>
                    </a:lnTo>
                    <a:close/>
                    <a:moveTo>
                      <a:pt x="1682795" y="642049"/>
                    </a:moveTo>
                    <a:lnTo>
                      <a:pt x="1682795" y="705898"/>
                    </a:lnTo>
                    <a:lnTo>
                      <a:pt x="1682795" y="769747"/>
                    </a:lnTo>
                    <a:lnTo>
                      <a:pt x="1943918" y="769747"/>
                    </a:lnTo>
                    <a:lnTo>
                      <a:pt x="2205041" y="769747"/>
                    </a:lnTo>
                    <a:lnTo>
                      <a:pt x="2205041" y="705898"/>
                    </a:lnTo>
                    <a:lnTo>
                      <a:pt x="2205041" y="642049"/>
                    </a:lnTo>
                    <a:lnTo>
                      <a:pt x="1943918" y="642049"/>
                    </a:lnTo>
                    <a:lnTo>
                      <a:pt x="1682795" y="642049"/>
                    </a:lnTo>
                    <a:close/>
                    <a:moveTo>
                      <a:pt x="1588866" y="863643"/>
                    </a:moveTo>
                    <a:lnTo>
                      <a:pt x="1588866" y="967304"/>
                    </a:lnTo>
                    <a:cubicBezTo>
                      <a:pt x="1588866" y="1063828"/>
                      <a:pt x="1589242" y="1070589"/>
                      <a:pt x="1595629" y="1069086"/>
                    </a:cubicBezTo>
                    <a:cubicBezTo>
                      <a:pt x="1680917" y="1045800"/>
                      <a:pt x="1716610" y="1052561"/>
                      <a:pt x="1744788" y="1098382"/>
                    </a:cubicBezTo>
                    <a:lnTo>
                      <a:pt x="1756060" y="1116410"/>
                    </a:lnTo>
                    <a:lnTo>
                      <a:pt x="1757187" y="2186445"/>
                    </a:lnTo>
                    <a:lnTo>
                      <a:pt x="1757939" y="3256104"/>
                    </a:lnTo>
                    <a:lnTo>
                      <a:pt x="1810539" y="3256104"/>
                    </a:lnTo>
                    <a:lnTo>
                      <a:pt x="1863139" y="3256104"/>
                    </a:lnTo>
                    <a:lnTo>
                      <a:pt x="1863139" y="2059873"/>
                    </a:lnTo>
                    <a:lnTo>
                      <a:pt x="1863139" y="863643"/>
                    </a:lnTo>
                    <a:lnTo>
                      <a:pt x="1726003" y="863643"/>
                    </a:lnTo>
                    <a:lnTo>
                      <a:pt x="1588866" y="863643"/>
                    </a:lnTo>
                    <a:close/>
                    <a:moveTo>
                      <a:pt x="1957068" y="863643"/>
                    </a:moveTo>
                    <a:lnTo>
                      <a:pt x="1957068" y="2059873"/>
                    </a:lnTo>
                    <a:lnTo>
                      <a:pt x="1957068" y="3256104"/>
                    </a:lnTo>
                    <a:lnTo>
                      <a:pt x="2009669" y="3256104"/>
                    </a:lnTo>
                    <a:lnTo>
                      <a:pt x="2062269" y="3256104"/>
                    </a:lnTo>
                    <a:lnTo>
                      <a:pt x="2062269" y="2059873"/>
                    </a:lnTo>
                    <a:lnTo>
                      <a:pt x="2062269" y="863643"/>
                    </a:lnTo>
                    <a:lnTo>
                      <a:pt x="2009669" y="863643"/>
                    </a:lnTo>
                    <a:lnTo>
                      <a:pt x="1957068" y="863643"/>
                    </a:lnTo>
                    <a:close/>
                    <a:moveTo>
                      <a:pt x="2165327" y="1808350"/>
                    </a:moveTo>
                    <a:cubicBezTo>
                      <a:pt x="2162749" y="1809266"/>
                      <a:pt x="2161552" y="1811050"/>
                      <a:pt x="2160331" y="1813491"/>
                    </a:cubicBezTo>
                    <a:cubicBezTo>
                      <a:pt x="2157325" y="1818749"/>
                      <a:pt x="2156198" y="2033583"/>
                      <a:pt x="2156198" y="2538366"/>
                    </a:cubicBezTo>
                    <a:lnTo>
                      <a:pt x="2156198" y="3256104"/>
                    </a:lnTo>
                    <a:lnTo>
                      <a:pt x="2515007" y="3256104"/>
                    </a:lnTo>
                    <a:lnTo>
                      <a:pt x="2873817" y="3256104"/>
                    </a:lnTo>
                    <a:lnTo>
                      <a:pt x="2873817" y="2617989"/>
                    </a:lnTo>
                    <a:cubicBezTo>
                      <a:pt x="2873817" y="2190952"/>
                      <a:pt x="2872689" y="1978747"/>
                      <a:pt x="2870059" y="1977245"/>
                    </a:cubicBezTo>
                    <a:cubicBezTo>
                      <a:pt x="2865175" y="1974240"/>
                      <a:pt x="2379374" y="1855932"/>
                      <a:pt x="2353449" y="1851049"/>
                    </a:cubicBezTo>
                    <a:cubicBezTo>
                      <a:pt x="2343305" y="1849547"/>
                      <a:pt x="2302728" y="1839406"/>
                      <a:pt x="2263653" y="1829266"/>
                    </a:cubicBezTo>
                    <a:cubicBezTo>
                      <a:pt x="2193206" y="1810674"/>
                      <a:pt x="2173058" y="1805604"/>
                      <a:pt x="2165327" y="1808350"/>
                    </a:cubicBezTo>
                    <a:close/>
                    <a:moveTo>
                      <a:pt x="1661379" y="1149461"/>
                    </a:moveTo>
                    <a:cubicBezTo>
                      <a:pt x="1659501" y="1149837"/>
                      <a:pt x="1531757" y="1181010"/>
                      <a:pt x="1376586" y="1218944"/>
                    </a:cubicBezTo>
                    <a:cubicBezTo>
                      <a:pt x="1221791" y="1256878"/>
                      <a:pt x="1062112" y="1295563"/>
                      <a:pt x="1022661" y="1305328"/>
                    </a:cubicBezTo>
                    <a:lnTo>
                      <a:pt x="950148" y="1322980"/>
                    </a:lnTo>
                    <a:lnTo>
                      <a:pt x="950148" y="1399224"/>
                    </a:lnTo>
                    <a:cubicBezTo>
                      <a:pt x="950148" y="1441289"/>
                      <a:pt x="951275" y="1475842"/>
                      <a:pt x="952402" y="1475842"/>
                    </a:cubicBezTo>
                    <a:cubicBezTo>
                      <a:pt x="953530" y="1475842"/>
                      <a:pt x="1114336" y="1435655"/>
                      <a:pt x="1309333" y="1386829"/>
                    </a:cubicBezTo>
                    <a:lnTo>
                      <a:pt x="1664009" y="1298192"/>
                    </a:lnTo>
                    <a:lnTo>
                      <a:pt x="1664009" y="1223451"/>
                    </a:lnTo>
                    <a:cubicBezTo>
                      <a:pt x="1664009" y="1182512"/>
                      <a:pt x="1662882" y="1149086"/>
                      <a:pt x="1661379" y="1149461"/>
                    </a:cubicBezTo>
                    <a:close/>
                    <a:moveTo>
                      <a:pt x="1657622" y="1397346"/>
                    </a:moveTo>
                    <a:cubicBezTo>
                      <a:pt x="1650859" y="1397721"/>
                      <a:pt x="1382598" y="1464575"/>
                      <a:pt x="1094048" y="1538189"/>
                    </a:cubicBezTo>
                    <a:lnTo>
                      <a:pt x="950148" y="1574621"/>
                    </a:lnTo>
                    <a:lnTo>
                      <a:pt x="950148" y="1607672"/>
                    </a:lnTo>
                    <a:lnTo>
                      <a:pt x="950148" y="1640723"/>
                    </a:lnTo>
                    <a:lnTo>
                      <a:pt x="1013268" y="1641850"/>
                    </a:lnTo>
                    <a:cubicBezTo>
                      <a:pt x="1083527" y="1642977"/>
                      <a:pt x="1097429" y="1647108"/>
                      <a:pt x="1124481" y="1673399"/>
                    </a:cubicBezTo>
                    <a:lnTo>
                      <a:pt x="1138006" y="1686544"/>
                    </a:lnTo>
                    <a:lnTo>
                      <a:pt x="1401008" y="1619691"/>
                    </a:lnTo>
                    <a:lnTo>
                      <a:pt x="1664009" y="1553212"/>
                    </a:lnTo>
                    <a:lnTo>
                      <a:pt x="1664009" y="1475091"/>
                    </a:lnTo>
                    <a:cubicBezTo>
                      <a:pt x="1664009" y="1402979"/>
                      <a:pt x="1663634" y="1396970"/>
                      <a:pt x="1657622" y="1397346"/>
                    </a:cubicBezTo>
                    <a:close/>
                    <a:moveTo>
                      <a:pt x="1657622" y="1652742"/>
                    </a:moveTo>
                    <a:cubicBezTo>
                      <a:pt x="1653865" y="1652742"/>
                      <a:pt x="1546034" y="1679784"/>
                      <a:pt x="1417915" y="1712084"/>
                    </a:cubicBezTo>
                    <a:cubicBezTo>
                      <a:pt x="1289796" y="1744760"/>
                      <a:pt x="1180462" y="1772553"/>
                      <a:pt x="1174827" y="1774055"/>
                    </a:cubicBezTo>
                    <a:lnTo>
                      <a:pt x="1164307" y="1776308"/>
                    </a:lnTo>
                    <a:lnTo>
                      <a:pt x="1164307" y="1855556"/>
                    </a:lnTo>
                    <a:cubicBezTo>
                      <a:pt x="1164307" y="1929171"/>
                      <a:pt x="1164682" y="1934804"/>
                      <a:pt x="1171069" y="1933302"/>
                    </a:cubicBezTo>
                    <a:cubicBezTo>
                      <a:pt x="1174451" y="1932551"/>
                      <a:pt x="1286790" y="1904007"/>
                      <a:pt x="1420921" y="1870204"/>
                    </a:cubicBezTo>
                    <a:lnTo>
                      <a:pt x="1664009" y="1808609"/>
                    </a:lnTo>
                    <a:lnTo>
                      <a:pt x="1664009" y="1730487"/>
                    </a:lnTo>
                    <a:cubicBezTo>
                      <a:pt x="1664009" y="1658376"/>
                      <a:pt x="1663634" y="1652366"/>
                      <a:pt x="1657622" y="1652742"/>
                    </a:cubicBezTo>
                    <a:close/>
                    <a:moveTo>
                      <a:pt x="1657622" y="1908138"/>
                    </a:moveTo>
                    <a:cubicBezTo>
                      <a:pt x="1653865" y="1908138"/>
                      <a:pt x="1546034" y="1934804"/>
                      <a:pt x="1417915" y="1967480"/>
                    </a:cubicBezTo>
                    <a:cubicBezTo>
                      <a:pt x="1289796" y="2000156"/>
                      <a:pt x="1180462" y="2027949"/>
                      <a:pt x="1174827" y="2029451"/>
                    </a:cubicBezTo>
                    <a:lnTo>
                      <a:pt x="1164307" y="2031705"/>
                    </a:lnTo>
                    <a:lnTo>
                      <a:pt x="1164307" y="2110953"/>
                    </a:lnTo>
                    <a:cubicBezTo>
                      <a:pt x="1164307" y="2184567"/>
                      <a:pt x="1164682" y="2190200"/>
                      <a:pt x="1171069" y="2188698"/>
                    </a:cubicBezTo>
                    <a:cubicBezTo>
                      <a:pt x="1174451" y="2187571"/>
                      <a:pt x="1286790" y="2159403"/>
                      <a:pt x="1420921" y="2125225"/>
                    </a:cubicBezTo>
                    <a:lnTo>
                      <a:pt x="1664009" y="2063629"/>
                    </a:lnTo>
                    <a:lnTo>
                      <a:pt x="1664009" y="1985884"/>
                    </a:lnTo>
                    <a:cubicBezTo>
                      <a:pt x="1664009" y="1913772"/>
                      <a:pt x="1663634" y="1907762"/>
                      <a:pt x="1657622" y="1908138"/>
                    </a:cubicBezTo>
                    <a:close/>
                    <a:moveTo>
                      <a:pt x="1657622" y="2163534"/>
                    </a:moveTo>
                    <a:cubicBezTo>
                      <a:pt x="1653865" y="2163534"/>
                      <a:pt x="1546034" y="2190200"/>
                      <a:pt x="1417915" y="2222876"/>
                    </a:cubicBezTo>
                    <a:cubicBezTo>
                      <a:pt x="1289796" y="2255552"/>
                      <a:pt x="1180462" y="2283345"/>
                      <a:pt x="1174827" y="2284847"/>
                    </a:cubicBezTo>
                    <a:lnTo>
                      <a:pt x="1164307" y="2287101"/>
                    </a:lnTo>
                    <a:lnTo>
                      <a:pt x="1164307" y="2364471"/>
                    </a:lnTo>
                    <a:cubicBezTo>
                      <a:pt x="1164307" y="2436583"/>
                      <a:pt x="1164682" y="2441841"/>
                      <a:pt x="1171069" y="2440338"/>
                    </a:cubicBezTo>
                    <a:cubicBezTo>
                      <a:pt x="1174451" y="2439587"/>
                      <a:pt x="1286790" y="2411794"/>
                      <a:pt x="1420921" y="2378743"/>
                    </a:cubicBezTo>
                    <a:lnTo>
                      <a:pt x="1664009" y="2319025"/>
                    </a:lnTo>
                    <a:lnTo>
                      <a:pt x="1664009" y="2241280"/>
                    </a:lnTo>
                    <a:cubicBezTo>
                      <a:pt x="1664009" y="2169168"/>
                      <a:pt x="1663634" y="2163159"/>
                      <a:pt x="1657622" y="2163534"/>
                    </a:cubicBezTo>
                    <a:close/>
                    <a:moveTo>
                      <a:pt x="1663258" y="2415174"/>
                    </a:moveTo>
                    <a:cubicBezTo>
                      <a:pt x="1660252" y="2416301"/>
                      <a:pt x="1169567" y="2538366"/>
                      <a:pt x="1167312" y="2538366"/>
                    </a:cubicBezTo>
                    <a:cubicBezTo>
                      <a:pt x="1165434" y="2538741"/>
                      <a:pt x="1164307" y="2574421"/>
                      <a:pt x="1164307" y="2617989"/>
                    </a:cubicBezTo>
                    <a:cubicBezTo>
                      <a:pt x="1164307" y="2691603"/>
                      <a:pt x="1164682" y="2697237"/>
                      <a:pt x="1171069" y="2695735"/>
                    </a:cubicBezTo>
                    <a:cubicBezTo>
                      <a:pt x="1174451" y="2694608"/>
                      <a:pt x="1286790" y="2667190"/>
                      <a:pt x="1420545" y="2634139"/>
                    </a:cubicBezTo>
                    <a:lnTo>
                      <a:pt x="1664009" y="2574421"/>
                    </a:lnTo>
                    <a:lnTo>
                      <a:pt x="1664009" y="2494422"/>
                    </a:lnTo>
                    <a:cubicBezTo>
                      <a:pt x="1664009" y="2450855"/>
                      <a:pt x="1663634" y="2414799"/>
                      <a:pt x="1663258" y="2415174"/>
                    </a:cubicBezTo>
                    <a:close/>
                    <a:moveTo>
                      <a:pt x="1663258" y="2670571"/>
                    </a:moveTo>
                    <a:cubicBezTo>
                      <a:pt x="1662131" y="2670946"/>
                      <a:pt x="1193988" y="2787001"/>
                      <a:pt x="1172948" y="2792259"/>
                    </a:cubicBezTo>
                    <a:cubicBezTo>
                      <a:pt x="1164307" y="2794137"/>
                      <a:pt x="1164307" y="2794513"/>
                      <a:pt x="1164307" y="2869629"/>
                    </a:cubicBezTo>
                    <a:cubicBezTo>
                      <a:pt x="1164307" y="2928596"/>
                      <a:pt x="1165434" y="2944746"/>
                      <a:pt x="1169191" y="2943619"/>
                    </a:cubicBezTo>
                    <a:cubicBezTo>
                      <a:pt x="1171445" y="2942492"/>
                      <a:pt x="1284160" y="2913197"/>
                      <a:pt x="1419042" y="2878268"/>
                    </a:cubicBezTo>
                    <a:lnTo>
                      <a:pt x="1664009" y="2814794"/>
                    </a:lnTo>
                    <a:lnTo>
                      <a:pt x="1664009" y="2742682"/>
                    </a:lnTo>
                    <a:cubicBezTo>
                      <a:pt x="1664009" y="2702871"/>
                      <a:pt x="1663634" y="2670195"/>
                      <a:pt x="1663258" y="2670571"/>
                    </a:cubicBezTo>
                    <a:close/>
                    <a:moveTo>
                      <a:pt x="1657622" y="2914699"/>
                    </a:moveTo>
                    <a:cubicBezTo>
                      <a:pt x="1652362" y="2914699"/>
                      <a:pt x="1260114" y="3016107"/>
                      <a:pt x="1180462" y="3037890"/>
                    </a:cubicBezTo>
                    <a:lnTo>
                      <a:pt x="1164307" y="3042397"/>
                    </a:lnTo>
                    <a:lnTo>
                      <a:pt x="1164307" y="3112256"/>
                    </a:lnTo>
                    <a:cubicBezTo>
                      <a:pt x="1164307" y="3176856"/>
                      <a:pt x="1164682" y="3181739"/>
                      <a:pt x="1171069" y="3180236"/>
                    </a:cubicBezTo>
                    <a:cubicBezTo>
                      <a:pt x="1174451" y="3179109"/>
                      <a:pt x="1286790" y="3151692"/>
                      <a:pt x="1420545" y="3118641"/>
                    </a:cubicBezTo>
                    <a:lnTo>
                      <a:pt x="1664009" y="3058923"/>
                    </a:lnTo>
                    <a:lnTo>
                      <a:pt x="1664009" y="2986436"/>
                    </a:lnTo>
                    <a:cubicBezTo>
                      <a:pt x="1664009" y="2920333"/>
                      <a:pt x="1663634" y="2914324"/>
                      <a:pt x="1657622" y="2914699"/>
                    </a:cubicBezTo>
                    <a:close/>
                    <a:moveTo>
                      <a:pt x="1663258" y="3155072"/>
                    </a:moveTo>
                    <a:cubicBezTo>
                      <a:pt x="1662507" y="3155072"/>
                      <a:pt x="1571583" y="3177983"/>
                      <a:pt x="1461123" y="3205400"/>
                    </a:cubicBezTo>
                    <a:lnTo>
                      <a:pt x="1260114" y="3255728"/>
                    </a:lnTo>
                    <a:lnTo>
                      <a:pt x="1462250" y="3255728"/>
                    </a:lnTo>
                    <a:lnTo>
                      <a:pt x="1664009" y="3256104"/>
                    </a:lnTo>
                    <a:lnTo>
                      <a:pt x="1664009" y="3205400"/>
                    </a:lnTo>
                    <a:cubicBezTo>
                      <a:pt x="1664009" y="3177607"/>
                      <a:pt x="1663634" y="3154697"/>
                      <a:pt x="1663258" y="3155072"/>
                    </a:cubicBez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9" name="任意多边形: 形状 228">
                <a:extLst>
                  <a:ext uri="{FF2B5EF4-FFF2-40B4-BE49-F238E27FC236}">
                    <a16:creationId xmlns:a16="http://schemas.microsoft.com/office/drawing/2014/main" id="{9DE92FA9-16AD-A13E-C7E1-A05C6883CF12}"/>
                  </a:ext>
                </a:extLst>
              </p:cNvPr>
              <p:cNvSpPr/>
              <p:nvPr/>
            </p:nvSpPr>
            <p:spPr>
              <a:xfrm>
                <a:off x="723000" y="1367924"/>
                <a:ext cx="498732" cy="1321166"/>
              </a:xfrm>
              <a:custGeom>
                <a:avLst/>
                <a:gdLst>
                  <a:gd name="connsiteX0" fmla="*/ 251245 w 498732"/>
                  <a:gd name="connsiteY0" fmla="*/ 1142296 h 1321166"/>
                  <a:gd name="connsiteX1" fmla="*/ 276793 w 498732"/>
                  <a:gd name="connsiteY1" fmla="*/ 1148024 h 1321166"/>
                  <a:gd name="connsiteX2" fmla="*/ 296331 w 498732"/>
                  <a:gd name="connsiteY2" fmla="*/ 1234408 h 1321166"/>
                  <a:gd name="connsiteX3" fmla="*/ 296331 w 498732"/>
                  <a:gd name="connsiteY3" fmla="*/ 1292999 h 1321166"/>
                  <a:gd name="connsiteX4" fmla="*/ 283932 w 498732"/>
                  <a:gd name="connsiteY4" fmla="*/ 1305393 h 1321166"/>
                  <a:gd name="connsiteX5" fmla="*/ 229829 w 498732"/>
                  <a:gd name="connsiteY5" fmla="*/ 1316285 h 1321166"/>
                  <a:gd name="connsiteX6" fmla="*/ 202401 w 498732"/>
                  <a:gd name="connsiteY6" fmla="*/ 1229150 h 1321166"/>
                  <a:gd name="connsiteX7" fmla="*/ 224569 w 498732"/>
                  <a:gd name="connsiteY7" fmla="*/ 1148400 h 1321166"/>
                  <a:gd name="connsiteX8" fmla="*/ 251245 w 498732"/>
                  <a:gd name="connsiteY8" fmla="*/ 1142296 h 1321166"/>
                  <a:gd name="connsiteX9" fmla="*/ 49032 w 498732"/>
                  <a:gd name="connsiteY9" fmla="*/ 1142296 h 1321166"/>
                  <a:gd name="connsiteX10" fmla="*/ 74768 w 498732"/>
                  <a:gd name="connsiteY10" fmla="*/ 1148024 h 1321166"/>
                  <a:gd name="connsiteX11" fmla="*/ 93930 w 498732"/>
                  <a:gd name="connsiteY11" fmla="*/ 1236286 h 1321166"/>
                  <a:gd name="connsiteX12" fmla="*/ 93930 w 498732"/>
                  <a:gd name="connsiteY12" fmla="*/ 1292999 h 1321166"/>
                  <a:gd name="connsiteX13" fmla="*/ 81531 w 498732"/>
                  <a:gd name="connsiteY13" fmla="*/ 1305393 h 1321166"/>
                  <a:gd name="connsiteX14" fmla="*/ 27428 w 498732"/>
                  <a:gd name="connsiteY14" fmla="*/ 1316285 h 1321166"/>
                  <a:gd name="connsiteX15" fmla="*/ 0 w 498732"/>
                  <a:gd name="connsiteY15" fmla="*/ 1229150 h 1321166"/>
                  <a:gd name="connsiteX16" fmla="*/ 22168 w 498732"/>
                  <a:gd name="connsiteY16" fmla="*/ 1148400 h 1321166"/>
                  <a:gd name="connsiteX17" fmla="*/ 49032 w 498732"/>
                  <a:gd name="connsiteY17" fmla="*/ 1142296 h 1321166"/>
                  <a:gd name="connsiteX18" fmla="*/ 454304 w 498732"/>
                  <a:gd name="connsiteY18" fmla="*/ 1141921 h 1321166"/>
                  <a:gd name="connsiteX19" fmla="*/ 481073 w 498732"/>
                  <a:gd name="connsiteY19" fmla="*/ 1149902 h 1321166"/>
                  <a:gd name="connsiteX20" fmla="*/ 497981 w 498732"/>
                  <a:gd name="connsiteY20" fmla="*/ 1240793 h 1321166"/>
                  <a:gd name="connsiteX21" fmla="*/ 496854 w 498732"/>
                  <a:gd name="connsiteY21" fmla="*/ 1296755 h 1321166"/>
                  <a:gd name="connsiteX22" fmla="*/ 484831 w 498732"/>
                  <a:gd name="connsiteY22" fmla="*/ 1307271 h 1321166"/>
                  <a:gd name="connsiteX23" fmla="*/ 432230 w 498732"/>
                  <a:gd name="connsiteY23" fmla="*/ 1316285 h 1321166"/>
                  <a:gd name="connsiteX24" fmla="*/ 404803 w 498732"/>
                  <a:gd name="connsiteY24" fmla="*/ 1228399 h 1321166"/>
                  <a:gd name="connsiteX25" fmla="*/ 425843 w 498732"/>
                  <a:gd name="connsiteY25" fmla="*/ 1149151 h 1321166"/>
                  <a:gd name="connsiteX26" fmla="*/ 454304 w 498732"/>
                  <a:gd name="connsiteY26" fmla="*/ 1141921 h 1321166"/>
                  <a:gd name="connsiteX27" fmla="*/ 453035 w 498732"/>
                  <a:gd name="connsiteY27" fmla="*/ 857742 h 1321166"/>
                  <a:gd name="connsiteX28" fmla="*/ 478819 w 498732"/>
                  <a:gd name="connsiteY28" fmla="*/ 863798 h 1321166"/>
                  <a:gd name="connsiteX29" fmla="*/ 498732 w 498732"/>
                  <a:gd name="connsiteY29" fmla="*/ 949806 h 1321166"/>
                  <a:gd name="connsiteX30" fmla="*/ 498732 w 498732"/>
                  <a:gd name="connsiteY30" fmla="*/ 1004641 h 1321166"/>
                  <a:gd name="connsiteX31" fmla="*/ 486333 w 498732"/>
                  <a:gd name="connsiteY31" fmla="*/ 1017036 h 1321166"/>
                  <a:gd name="connsiteX32" fmla="*/ 431103 w 498732"/>
                  <a:gd name="connsiteY32" fmla="*/ 1027928 h 1321166"/>
                  <a:gd name="connsiteX33" fmla="*/ 404802 w 498732"/>
                  <a:gd name="connsiteY33" fmla="*/ 942670 h 1321166"/>
                  <a:gd name="connsiteX34" fmla="*/ 426970 w 498732"/>
                  <a:gd name="connsiteY34" fmla="*/ 863798 h 1321166"/>
                  <a:gd name="connsiteX35" fmla="*/ 453035 w 498732"/>
                  <a:gd name="connsiteY35" fmla="*/ 857742 h 1321166"/>
                  <a:gd name="connsiteX36" fmla="*/ 48233 w 498732"/>
                  <a:gd name="connsiteY36" fmla="*/ 857742 h 1321166"/>
                  <a:gd name="connsiteX37" fmla="*/ 74017 w 498732"/>
                  <a:gd name="connsiteY37" fmla="*/ 863798 h 1321166"/>
                  <a:gd name="connsiteX38" fmla="*/ 93930 w 498732"/>
                  <a:gd name="connsiteY38" fmla="*/ 949806 h 1321166"/>
                  <a:gd name="connsiteX39" fmla="*/ 93930 w 498732"/>
                  <a:gd name="connsiteY39" fmla="*/ 1004641 h 1321166"/>
                  <a:gd name="connsiteX40" fmla="*/ 81531 w 498732"/>
                  <a:gd name="connsiteY40" fmla="*/ 1017036 h 1321166"/>
                  <a:gd name="connsiteX41" fmla="*/ 26301 w 498732"/>
                  <a:gd name="connsiteY41" fmla="*/ 1027928 h 1321166"/>
                  <a:gd name="connsiteX42" fmla="*/ 0 w 498732"/>
                  <a:gd name="connsiteY42" fmla="*/ 942670 h 1321166"/>
                  <a:gd name="connsiteX43" fmla="*/ 22168 w 498732"/>
                  <a:gd name="connsiteY43" fmla="*/ 863798 h 1321166"/>
                  <a:gd name="connsiteX44" fmla="*/ 48233 w 498732"/>
                  <a:gd name="connsiteY44" fmla="*/ 857742 h 1321166"/>
                  <a:gd name="connsiteX45" fmla="*/ 251433 w 498732"/>
                  <a:gd name="connsiteY45" fmla="*/ 857695 h 1321166"/>
                  <a:gd name="connsiteX46" fmla="*/ 277169 w 498732"/>
                  <a:gd name="connsiteY46" fmla="*/ 863422 h 1321166"/>
                  <a:gd name="connsiteX47" fmla="*/ 296331 w 498732"/>
                  <a:gd name="connsiteY47" fmla="*/ 949806 h 1321166"/>
                  <a:gd name="connsiteX48" fmla="*/ 296331 w 498732"/>
                  <a:gd name="connsiteY48" fmla="*/ 1004642 h 1321166"/>
                  <a:gd name="connsiteX49" fmla="*/ 283932 w 498732"/>
                  <a:gd name="connsiteY49" fmla="*/ 1017036 h 1321166"/>
                  <a:gd name="connsiteX50" fmla="*/ 228702 w 498732"/>
                  <a:gd name="connsiteY50" fmla="*/ 1027928 h 1321166"/>
                  <a:gd name="connsiteX51" fmla="*/ 202401 w 498732"/>
                  <a:gd name="connsiteY51" fmla="*/ 942670 h 1321166"/>
                  <a:gd name="connsiteX52" fmla="*/ 224569 w 498732"/>
                  <a:gd name="connsiteY52" fmla="*/ 863798 h 1321166"/>
                  <a:gd name="connsiteX53" fmla="*/ 251433 w 498732"/>
                  <a:gd name="connsiteY53" fmla="*/ 857695 h 1321166"/>
                  <a:gd name="connsiteX54" fmla="*/ 250446 w 498732"/>
                  <a:gd name="connsiteY54" fmla="*/ 569431 h 1321166"/>
                  <a:gd name="connsiteX55" fmla="*/ 276418 w 498732"/>
                  <a:gd name="connsiteY55" fmla="*/ 575441 h 1321166"/>
                  <a:gd name="connsiteX56" fmla="*/ 296331 w 498732"/>
                  <a:gd name="connsiteY56" fmla="*/ 663327 h 1321166"/>
                  <a:gd name="connsiteX57" fmla="*/ 296331 w 498732"/>
                  <a:gd name="connsiteY57" fmla="*/ 720040 h 1321166"/>
                  <a:gd name="connsiteX58" fmla="*/ 283932 w 498732"/>
                  <a:gd name="connsiteY58" fmla="*/ 732434 h 1321166"/>
                  <a:gd name="connsiteX59" fmla="*/ 228702 w 498732"/>
                  <a:gd name="connsiteY59" fmla="*/ 743326 h 1321166"/>
                  <a:gd name="connsiteX60" fmla="*/ 202401 w 498732"/>
                  <a:gd name="connsiteY60" fmla="*/ 658069 h 1321166"/>
                  <a:gd name="connsiteX61" fmla="*/ 224193 w 498732"/>
                  <a:gd name="connsiteY61" fmla="*/ 575816 h 1321166"/>
                  <a:gd name="connsiteX62" fmla="*/ 250446 w 498732"/>
                  <a:gd name="connsiteY62" fmla="*/ 569431 h 1321166"/>
                  <a:gd name="connsiteX63" fmla="*/ 453035 w 498732"/>
                  <a:gd name="connsiteY63" fmla="*/ 569384 h 1321166"/>
                  <a:gd name="connsiteX64" fmla="*/ 478819 w 498732"/>
                  <a:gd name="connsiteY64" fmla="*/ 575441 h 1321166"/>
                  <a:gd name="connsiteX65" fmla="*/ 498732 w 498732"/>
                  <a:gd name="connsiteY65" fmla="*/ 663327 h 1321166"/>
                  <a:gd name="connsiteX66" fmla="*/ 498732 w 498732"/>
                  <a:gd name="connsiteY66" fmla="*/ 720040 h 1321166"/>
                  <a:gd name="connsiteX67" fmla="*/ 486333 w 498732"/>
                  <a:gd name="connsiteY67" fmla="*/ 732434 h 1321166"/>
                  <a:gd name="connsiteX68" fmla="*/ 431103 w 498732"/>
                  <a:gd name="connsiteY68" fmla="*/ 743326 h 1321166"/>
                  <a:gd name="connsiteX69" fmla="*/ 404802 w 498732"/>
                  <a:gd name="connsiteY69" fmla="*/ 656191 h 1321166"/>
                  <a:gd name="connsiteX70" fmla="*/ 426970 w 498732"/>
                  <a:gd name="connsiteY70" fmla="*/ 575441 h 1321166"/>
                  <a:gd name="connsiteX71" fmla="*/ 453035 w 498732"/>
                  <a:gd name="connsiteY71" fmla="*/ 569384 h 1321166"/>
                  <a:gd name="connsiteX72" fmla="*/ 48233 w 498732"/>
                  <a:gd name="connsiteY72" fmla="*/ 569384 h 1321166"/>
                  <a:gd name="connsiteX73" fmla="*/ 74017 w 498732"/>
                  <a:gd name="connsiteY73" fmla="*/ 575441 h 1321166"/>
                  <a:gd name="connsiteX74" fmla="*/ 93930 w 498732"/>
                  <a:gd name="connsiteY74" fmla="*/ 663327 h 1321166"/>
                  <a:gd name="connsiteX75" fmla="*/ 93930 w 498732"/>
                  <a:gd name="connsiteY75" fmla="*/ 720040 h 1321166"/>
                  <a:gd name="connsiteX76" fmla="*/ 81531 w 498732"/>
                  <a:gd name="connsiteY76" fmla="*/ 732434 h 1321166"/>
                  <a:gd name="connsiteX77" fmla="*/ 26301 w 498732"/>
                  <a:gd name="connsiteY77" fmla="*/ 743326 h 1321166"/>
                  <a:gd name="connsiteX78" fmla="*/ 0 w 498732"/>
                  <a:gd name="connsiteY78" fmla="*/ 656191 h 1321166"/>
                  <a:gd name="connsiteX79" fmla="*/ 22168 w 498732"/>
                  <a:gd name="connsiteY79" fmla="*/ 575441 h 1321166"/>
                  <a:gd name="connsiteX80" fmla="*/ 48233 w 498732"/>
                  <a:gd name="connsiteY80" fmla="*/ 569384 h 1321166"/>
                  <a:gd name="connsiteX81" fmla="*/ 245685 w 498732"/>
                  <a:gd name="connsiteY81" fmla="*/ 284989 h 1321166"/>
                  <a:gd name="connsiteX82" fmla="*/ 291071 w 498732"/>
                  <a:gd name="connsiteY82" fmla="*/ 308862 h 1321166"/>
                  <a:gd name="connsiteX83" fmla="*/ 296331 w 498732"/>
                  <a:gd name="connsiteY83" fmla="*/ 378720 h 1321166"/>
                  <a:gd name="connsiteX84" fmla="*/ 296331 w 498732"/>
                  <a:gd name="connsiteY84" fmla="*/ 435433 h 1321166"/>
                  <a:gd name="connsiteX85" fmla="*/ 283932 w 498732"/>
                  <a:gd name="connsiteY85" fmla="*/ 447827 h 1321166"/>
                  <a:gd name="connsiteX86" fmla="*/ 228702 w 498732"/>
                  <a:gd name="connsiteY86" fmla="*/ 458719 h 1321166"/>
                  <a:gd name="connsiteX87" fmla="*/ 202401 w 498732"/>
                  <a:gd name="connsiteY87" fmla="*/ 373462 h 1321166"/>
                  <a:gd name="connsiteX88" fmla="*/ 226072 w 498732"/>
                  <a:gd name="connsiteY88" fmla="*/ 290458 h 1321166"/>
                  <a:gd name="connsiteX89" fmla="*/ 245685 w 498732"/>
                  <a:gd name="connsiteY89" fmla="*/ 284989 h 1321166"/>
                  <a:gd name="connsiteX90" fmla="*/ 46026 w 498732"/>
                  <a:gd name="connsiteY90" fmla="*/ 284684 h 1321166"/>
                  <a:gd name="connsiteX91" fmla="*/ 71011 w 498732"/>
                  <a:gd name="connsiteY91" fmla="*/ 290083 h 1321166"/>
                  <a:gd name="connsiteX92" fmla="*/ 93930 w 498732"/>
                  <a:gd name="connsiteY92" fmla="*/ 378345 h 1321166"/>
                  <a:gd name="connsiteX93" fmla="*/ 93930 w 498732"/>
                  <a:gd name="connsiteY93" fmla="*/ 435433 h 1321166"/>
                  <a:gd name="connsiteX94" fmla="*/ 81531 w 498732"/>
                  <a:gd name="connsiteY94" fmla="*/ 447827 h 1321166"/>
                  <a:gd name="connsiteX95" fmla="*/ 26301 w 498732"/>
                  <a:gd name="connsiteY95" fmla="*/ 458719 h 1321166"/>
                  <a:gd name="connsiteX96" fmla="*/ 0 w 498732"/>
                  <a:gd name="connsiteY96" fmla="*/ 371584 h 1321166"/>
                  <a:gd name="connsiteX97" fmla="*/ 22168 w 498732"/>
                  <a:gd name="connsiteY97" fmla="*/ 290834 h 1321166"/>
                  <a:gd name="connsiteX98" fmla="*/ 46026 w 498732"/>
                  <a:gd name="connsiteY98" fmla="*/ 284684 h 1321166"/>
                  <a:gd name="connsiteX99" fmla="*/ 450828 w 498732"/>
                  <a:gd name="connsiteY99" fmla="*/ 284684 h 1321166"/>
                  <a:gd name="connsiteX100" fmla="*/ 475813 w 498732"/>
                  <a:gd name="connsiteY100" fmla="*/ 290083 h 1321166"/>
                  <a:gd name="connsiteX101" fmla="*/ 498732 w 498732"/>
                  <a:gd name="connsiteY101" fmla="*/ 378345 h 1321166"/>
                  <a:gd name="connsiteX102" fmla="*/ 498732 w 498732"/>
                  <a:gd name="connsiteY102" fmla="*/ 435433 h 1321166"/>
                  <a:gd name="connsiteX103" fmla="*/ 486333 w 498732"/>
                  <a:gd name="connsiteY103" fmla="*/ 447827 h 1321166"/>
                  <a:gd name="connsiteX104" fmla="*/ 431103 w 498732"/>
                  <a:gd name="connsiteY104" fmla="*/ 458719 h 1321166"/>
                  <a:gd name="connsiteX105" fmla="*/ 404802 w 498732"/>
                  <a:gd name="connsiteY105" fmla="*/ 371584 h 1321166"/>
                  <a:gd name="connsiteX106" fmla="*/ 426970 w 498732"/>
                  <a:gd name="connsiteY106" fmla="*/ 290834 h 1321166"/>
                  <a:gd name="connsiteX107" fmla="*/ 450828 w 498732"/>
                  <a:gd name="connsiteY107" fmla="*/ 284684 h 1321166"/>
                  <a:gd name="connsiteX108" fmla="*/ 245685 w 498732"/>
                  <a:gd name="connsiteY108" fmla="*/ 382 h 1321166"/>
                  <a:gd name="connsiteX109" fmla="*/ 264630 w 498732"/>
                  <a:gd name="connsiteY109" fmla="*/ 2095 h 1321166"/>
                  <a:gd name="connsiteX110" fmla="*/ 291071 w 498732"/>
                  <a:gd name="connsiteY110" fmla="*/ 24255 h 1321166"/>
                  <a:gd name="connsiteX111" fmla="*/ 296331 w 498732"/>
                  <a:gd name="connsiteY111" fmla="*/ 94113 h 1321166"/>
                  <a:gd name="connsiteX112" fmla="*/ 296331 w 498732"/>
                  <a:gd name="connsiteY112" fmla="*/ 150826 h 1321166"/>
                  <a:gd name="connsiteX113" fmla="*/ 283932 w 498732"/>
                  <a:gd name="connsiteY113" fmla="*/ 163220 h 1321166"/>
                  <a:gd name="connsiteX114" fmla="*/ 228702 w 498732"/>
                  <a:gd name="connsiteY114" fmla="*/ 174112 h 1321166"/>
                  <a:gd name="connsiteX115" fmla="*/ 202401 w 498732"/>
                  <a:gd name="connsiteY115" fmla="*/ 88855 h 1321166"/>
                  <a:gd name="connsiteX116" fmla="*/ 226072 w 498732"/>
                  <a:gd name="connsiteY116" fmla="*/ 5851 h 1321166"/>
                  <a:gd name="connsiteX117" fmla="*/ 245685 w 498732"/>
                  <a:gd name="connsiteY117" fmla="*/ 382 h 1321166"/>
                  <a:gd name="connsiteX118" fmla="*/ 447757 w 498732"/>
                  <a:gd name="connsiteY118" fmla="*/ 271 h 1321166"/>
                  <a:gd name="connsiteX119" fmla="*/ 492720 w 498732"/>
                  <a:gd name="connsiteY119" fmla="*/ 23880 h 1321166"/>
                  <a:gd name="connsiteX120" fmla="*/ 498732 w 498732"/>
                  <a:gd name="connsiteY120" fmla="*/ 93739 h 1321166"/>
                  <a:gd name="connsiteX121" fmla="*/ 498732 w 498732"/>
                  <a:gd name="connsiteY121" fmla="*/ 150827 h 1321166"/>
                  <a:gd name="connsiteX122" fmla="*/ 486333 w 498732"/>
                  <a:gd name="connsiteY122" fmla="*/ 163221 h 1321166"/>
                  <a:gd name="connsiteX123" fmla="*/ 431103 w 498732"/>
                  <a:gd name="connsiteY123" fmla="*/ 174113 h 1321166"/>
                  <a:gd name="connsiteX124" fmla="*/ 404802 w 498732"/>
                  <a:gd name="connsiteY124" fmla="*/ 86978 h 1321166"/>
                  <a:gd name="connsiteX125" fmla="*/ 428848 w 498732"/>
                  <a:gd name="connsiteY125" fmla="*/ 5852 h 1321166"/>
                  <a:gd name="connsiteX126" fmla="*/ 447757 w 498732"/>
                  <a:gd name="connsiteY126" fmla="*/ 271 h 1321166"/>
                  <a:gd name="connsiteX127" fmla="*/ 42955 w 498732"/>
                  <a:gd name="connsiteY127" fmla="*/ 271 h 1321166"/>
                  <a:gd name="connsiteX128" fmla="*/ 61195 w 498732"/>
                  <a:gd name="connsiteY128" fmla="*/ 1768 h 1321166"/>
                  <a:gd name="connsiteX129" fmla="*/ 87918 w 498732"/>
                  <a:gd name="connsiteY129" fmla="*/ 23880 h 1321166"/>
                  <a:gd name="connsiteX130" fmla="*/ 93930 w 498732"/>
                  <a:gd name="connsiteY130" fmla="*/ 93739 h 1321166"/>
                  <a:gd name="connsiteX131" fmla="*/ 93930 w 498732"/>
                  <a:gd name="connsiteY131" fmla="*/ 150827 h 1321166"/>
                  <a:gd name="connsiteX132" fmla="*/ 81531 w 498732"/>
                  <a:gd name="connsiteY132" fmla="*/ 163221 h 1321166"/>
                  <a:gd name="connsiteX133" fmla="*/ 26301 w 498732"/>
                  <a:gd name="connsiteY133" fmla="*/ 174113 h 1321166"/>
                  <a:gd name="connsiteX134" fmla="*/ 0 w 498732"/>
                  <a:gd name="connsiteY134" fmla="*/ 86978 h 1321166"/>
                  <a:gd name="connsiteX135" fmla="*/ 24046 w 498732"/>
                  <a:gd name="connsiteY135" fmla="*/ 5852 h 1321166"/>
                  <a:gd name="connsiteX136" fmla="*/ 42955 w 498732"/>
                  <a:gd name="connsiteY136" fmla="*/ 271 h 132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98732" h="1321166">
                    <a:moveTo>
                      <a:pt x="251245" y="1142296"/>
                    </a:moveTo>
                    <a:cubicBezTo>
                      <a:pt x="261389" y="1142203"/>
                      <a:pt x="271346" y="1144081"/>
                      <a:pt x="276793" y="1148024"/>
                    </a:cubicBezTo>
                    <a:cubicBezTo>
                      <a:pt x="293701" y="1159667"/>
                      <a:pt x="296331" y="1171310"/>
                      <a:pt x="296331" y="1234408"/>
                    </a:cubicBezTo>
                    <a:lnTo>
                      <a:pt x="296331" y="1292999"/>
                    </a:lnTo>
                    <a:lnTo>
                      <a:pt x="283932" y="1305393"/>
                    </a:lnTo>
                    <a:cubicBezTo>
                      <a:pt x="267400" y="1321919"/>
                      <a:pt x="248990" y="1325299"/>
                      <a:pt x="229829" y="1316285"/>
                    </a:cubicBezTo>
                    <a:cubicBezTo>
                      <a:pt x="206534" y="1304642"/>
                      <a:pt x="202401" y="1291872"/>
                      <a:pt x="202401" y="1229150"/>
                    </a:cubicBezTo>
                    <a:cubicBezTo>
                      <a:pt x="202401" y="1170183"/>
                      <a:pt x="205032" y="1160418"/>
                      <a:pt x="224569" y="1148400"/>
                    </a:cubicBezTo>
                    <a:cubicBezTo>
                      <a:pt x="230768" y="1144456"/>
                      <a:pt x="241100" y="1142390"/>
                      <a:pt x="251245" y="1142296"/>
                    </a:cubicBezTo>
                    <a:close/>
                    <a:moveTo>
                      <a:pt x="49032" y="1142296"/>
                    </a:moveTo>
                    <a:cubicBezTo>
                      <a:pt x="59176" y="1142203"/>
                      <a:pt x="69133" y="1144081"/>
                      <a:pt x="74768" y="1148024"/>
                    </a:cubicBezTo>
                    <a:cubicBezTo>
                      <a:pt x="90548" y="1159292"/>
                      <a:pt x="93930" y="1174690"/>
                      <a:pt x="93930" y="1236286"/>
                    </a:cubicBezTo>
                    <a:lnTo>
                      <a:pt x="93930" y="1292999"/>
                    </a:lnTo>
                    <a:lnTo>
                      <a:pt x="81531" y="1305393"/>
                    </a:lnTo>
                    <a:cubicBezTo>
                      <a:pt x="64999" y="1321919"/>
                      <a:pt x="46589" y="1325299"/>
                      <a:pt x="27428" y="1316285"/>
                    </a:cubicBezTo>
                    <a:cubicBezTo>
                      <a:pt x="4133" y="1304642"/>
                      <a:pt x="0" y="1291872"/>
                      <a:pt x="0" y="1229150"/>
                    </a:cubicBezTo>
                    <a:cubicBezTo>
                      <a:pt x="0" y="1170183"/>
                      <a:pt x="2631" y="1160418"/>
                      <a:pt x="22168" y="1148400"/>
                    </a:cubicBezTo>
                    <a:cubicBezTo>
                      <a:pt x="28555" y="1144456"/>
                      <a:pt x="38887" y="1142390"/>
                      <a:pt x="49032" y="1142296"/>
                    </a:cubicBezTo>
                    <a:close/>
                    <a:moveTo>
                      <a:pt x="454304" y="1141921"/>
                    </a:moveTo>
                    <a:cubicBezTo>
                      <a:pt x="464636" y="1142015"/>
                      <a:pt x="474686" y="1144644"/>
                      <a:pt x="481073" y="1149902"/>
                    </a:cubicBezTo>
                    <a:cubicBezTo>
                      <a:pt x="496102" y="1161545"/>
                      <a:pt x="499484" y="1178822"/>
                      <a:pt x="497981" y="1240793"/>
                    </a:cubicBezTo>
                    <a:lnTo>
                      <a:pt x="496854" y="1296755"/>
                    </a:lnTo>
                    <a:lnTo>
                      <a:pt x="484831" y="1307271"/>
                    </a:lnTo>
                    <a:cubicBezTo>
                      <a:pt x="468299" y="1321919"/>
                      <a:pt x="450265" y="1324923"/>
                      <a:pt x="432230" y="1316285"/>
                    </a:cubicBezTo>
                    <a:cubicBezTo>
                      <a:pt x="408936" y="1304642"/>
                      <a:pt x="404803" y="1291872"/>
                      <a:pt x="404803" y="1228399"/>
                    </a:cubicBezTo>
                    <a:cubicBezTo>
                      <a:pt x="405179" y="1169057"/>
                      <a:pt x="407057" y="1161545"/>
                      <a:pt x="425843" y="1149151"/>
                    </a:cubicBezTo>
                    <a:cubicBezTo>
                      <a:pt x="433358" y="1144269"/>
                      <a:pt x="443972" y="1141827"/>
                      <a:pt x="454304" y="1141921"/>
                    </a:cubicBezTo>
                    <a:close/>
                    <a:moveTo>
                      <a:pt x="453035" y="857742"/>
                    </a:moveTo>
                    <a:cubicBezTo>
                      <a:pt x="462851" y="857789"/>
                      <a:pt x="472620" y="859855"/>
                      <a:pt x="478819" y="863798"/>
                    </a:cubicBezTo>
                    <a:cubicBezTo>
                      <a:pt x="495350" y="874690"/>
                      <a:pt x="498732" y="889338"/>
                      <a:pt x="498732" y="949806"/>
                    </a:cubicBezTo>
                    <a:lnTo>
                      <a:pt x="498732" y="1004641"/>
                    </a:lnTo>
                    <a:lnTo>
                      <a:pt x="486333" y="1017036"/>
                    </a:lnTo>
                    <a:cubicBezTo>
                      <a:pt x="469801" y="1033561"/>
                      <a:pt x="449513" y="1037693"/>
                      <a:pt x="431103" y="1027928"/>
                    </a:cubicBezTo>
                    <a:cubicBezTo>
                      <a:pt x="408935" y="1015909"/>
                      <a:pt x="404802" y="1002388"/>
                      <a:pt x="404802" y="942670"/>
                    </a:cubicBezTo>
                    <a:cubicBezTo>
                      <a:pt x="404802" y="885957"/>
                      <a:pt x="407808" y="875817"/>
                      <a:pt x="426970" y="863798"/>
                    </a:cubicBezTo>
                    <a:cubicBezTo>
                      <a:pt x="433357" y="859667"/>
                      <a:pt x="443220" y="857695"/>
                      <a:pt x="453035" y="857742"/>
                    </a:cubicBezTo>
                    <a:close/>
                    <a:moveTo>
                      <a:pt x="48233" y="857742"/>
                    </a:moveTo>
                    <a:cubicBezTo>
                      <a:pt x="58049" y="857789"/>
                      <a:pt x="67818" y="859855"/>
                      <a:pt x="74017" y="863798"/>
                    </a:cubicBezTo>
                    <a:cubicBezTo>
                      <a:pt x="90548" y="874690"/>
                      <a:pt x="93930" y="889338"/>
                      <a:pt x="93930" y="949806"/>
                    </a:cubicBezTo>
                    <a:lnTo>
                      <a:pt x="93930" y="1004641"/>
                    </a:lnTo>
                    <a:lnTo>
                      <a:pt x="81531" y="1017036"/>
                    </a:lnTo>
                    <a:cubicBezTo>
                      <a:pt x="64999" y="1033561"/>
                      <a:pt x="44711" y="1037693"/>
                      <a:pt x="26301" y="1027928"/>
                    </a:cubicBezTo>
                    <a:cubicBezTo>
                      <a:pt x="4133" y="1015909"/>
                      <a:pt x="0" y="1002388"/>
                      <a:pt x="0" y="942670"/>
                    </a:cubicBezTo>
                    <a:cubicBezTo>
                      <a:pt x="0" y="885957"/>
                      <a:pt x="3006" y="875817"/>
                      <a:pt x="22168" y="863798"/>
                    </a:cubicBezTo>
                    <a:cubicBezTo>
                      <a:pt x="28555" y="859667"/>
                      <a:pt x="38418" y="857695"/>
                      <a:pt x="48233" y="857742"/>
                    </a:cubicBezTo>
                    <a:close/>
                    <a:moveTo>
                      <a:pt x="251433" y="857695"/>
                    </a:moveTo>
                    <a:cubicBezTo>
                      <a:pt x="261577" y="857601"/>
                      <a:pt x="271534" y="859479"/>
                      <a:pt x="277169" y="863422"/>
                    </a:cubicBezTo>
                    <a:cubicBezTo>
                      <a:pt x="292949" y="874690"/>
                      <a:pt x="296331" y="890464"/>
                      <a:pt x="296331" y="949806"/>
                    </a:cubicBezTo>
                    <a:lnTo>
                      <a:pt x="296331" y="1004642"/>
                    </a:lnTo>
                    <a:lnTo>
                      <a:pt x="283932" y="1017036"/>
                    </a:lnTo>
                    <a:cubicBezTo>
                      <a:pt x="267400" y="1033561"/>
                      <a:pt x="247112" y="1037693"/>
                      <a:pt x="228702" y="1027928"/>
                    </a:cubicBezTo>
                    <a:cubicBezTo>
                      <a:pt x="206534" y="1015909"/>
                      <a:pt x="202401" y="1002388"/>
                      <a:pt x="202401" y="942670"/>
                    </a:cubicBezTo>
                    <a:cubicBezTo>
                      <a:pt x="202401" y="885957"/>
                      <a:pt x="205407" y="875817"/>
                      <a:pt x="224569" y="863798"/>
                    </a:cubicBezTo>
                    <a:cubicBezTo>
                      <a:pt x="230956" y="859855"/>
                      <a:pt x="241288" y="857789"/>
                      <a:pt x="251433" y="857695"/>
                    </a:cubicBezTo>
                    <a:close/>
                    <a:moveTo>
                      <a:pt x="250446" y="569431"/>
                    </a:moveTo>
                    <a:cubicBezTo>
                      <a:pt x="260262" y="569338"/>
                      <a:pt x="270031" y="571310"/>
                      <a:pt x="276418" y="575441"/>
                    </a:cubicBezTo>
                    <a:cubicBezTo>
                      <a:pt x="292949" y="586333"/>
                      <a:pt x="296331" y="600980"/>
                      <a:pt x="296331" y="663327"/>
                    </a:cubicBezTo>
                    <a:lnTo>
                      <a:pt x="296331" y="720040"/>
                    </a:lnTo>
                    <a:lnTo>
                      <a:pt x="283932" y="732434"/>
                    </a:lnTo>
                    <a:cubicBezTo>
                      <a:pt x="267400" y="748960"/>
                      <a:pt x="247112" y="753091"/>
                      <a:pt x="228702" y="743326"/>
                    </a:cubicBezTo>
                    <a:cubicBezTo>
                      <a:pt x="206534" y="731307"/>
                      <a:pt x="202401" y="717786"/>
                      <a:pt x="202401" y="658069"/>
                    </a:cubicBezTo>
                    <a:cubicBezTo>
                      <a:pt x="202401" y="600605"/>
                      <a:pt x="206159" y="586708"/>
                      <a:pt x="224193" y="575816"/>
                    </a:cubicBezTo>
                    <a:cubicBezTo>
                      <a:pt x="230768" y="571685"/>
                      <a:pt x="240631" y="569525"/>
                      <a:pt x="250446" y="569431"/>
                    </a:cubicBezTo>
                    <a:close/>
                    <a:moveTo>
                      <a:pt x="453035" y="569384"/>
                    </a:moveTo>
                    <a:cubicBezTo>
                      <a:pt x="462851" y="569431"/>
                      <a:pt x="472620" y="571497"/>
                      <a:pt x="478819" y="575441"/>
                    </a:cubicBezTo>
                    <a:cubicBezTo>
                      <a:pt x="495350" y="586333"/>
                      <a:pt x="498732" y="600980"/>
                      <a:pt x="498732" y="663327"/>
                    </a:cubicBezTo>
                    <a:lnTo>
                      <a:pt x="498732" y="720040"/>
                    </a:lnTo>
                    <a:lnTo>
                      <a:pt x="486333" y="732434"/>
                    </a:lnTo>
                    <a:cubicBezTo>
                      <a:pt x="469801" y="748960"/>
                      <a:pt x="449513" y="753091"/>
                      <a:pt x="431103" y="743326"/>
                    </a:cubicBezTo>
                    <a:cubicBezTo>
                      <a:pt x="408935" y="731307"/>
                      <a:pt x="404802" y="717786"/>
                      <a:pt x="404802" y="656191"/>
                    </a:cubicBezTo>
                    <a:cubicBezTo>
                      <a:pt x="404802" y="597224"/>
                      <a:pt x="407433" y="587459"/>
                      <a:pt x="426970" y="575441"/>
                    </a:cubicBezTo>
                    <a:cubicBezTo>
                      <a:pt x="433357" y="571310"/>
                      <a:pt x="443220" y="569338"/>
                      <a:pt x="453035" y="569384"/>
                    </a:cubicBezTo>
                    <a:close/>
                    <a:moveTo>
                      <a:pt x="48233" y="569384"/>
                    </a:moveTo>
                    <a:cubicBezTo>
                      <a:pt x="58049" y="569431"/>
                      <a:pt x="67818" y="571497"/>
                      <a:pt x="74017" y="575441"/>
                    </a:cubicBezTo>
                    <a:cubicBezTo>
                      <a:pt x="90548" y="586333"/>
                      <a:pt x="93930" y="600980"/>
                      <a:pt x="93930" y="663327"/>
                    </a:cubicBezTo>
                    <a:lnTo>
                      <a:pt x="93930" y="720040"/>
                    </a:lnTo>
                    <a:lnTo>
                      <a:pt x="81531" y="732434"/>
                    </a:lnTo>
                    <a:cubicBezTo>
                      <a:pt x="64999" y="748960"/>
                      <a:pt x="44711" y="753091"/>
                      <a:pt x="26301" y="743326"/>
                    </a:cubicBezTo>
                    <a:cubicBezTo>
                      <a:pt x="4133" y="731307"/>
                      <a:pt x="0" y="717786"/>
                      <a:pt x="0" y="656191"/>
                    </a:cubicBezTo>
                    <a:cubicBezTo>
                      <a:pt x="0" y="597224"/>
                      <a:pt x="2631" y="587459"/>
                      <a:pt x="22168" y="575441"/>
                    </a:cubicBezTo>
                    <a:cubicBezTo>
                      <a:pt x="28555" y="571310"/>
                      <a:pt x="38418" y="569338"/>
                      <a:pt x="48233" y="569384"/>
                    </a:cubicBezTo>
                    <a:close/>
                    <a:moveTo>
                      <a:pt x="245685" y="284989"/>
                    </a:moveTo>
                    <a:cubicBezTo>
                      <a:pt x="265357" y="283228"/>
                      <a:pt x="284026" y="292242"/>
                      <a:pt x="291071" y="308862"/>
                    </a:cubicBezTo>
                    <a:cubicBezTo>
                      <a:pt x="294828" y="318251"/>
                      <a:pt x="296331" y="338157"/>
                      <a:pt x="296331" y="378720"/>
                    </a:cubicBezTo>
                    <a:lnTo>
                      <a:pt x="296331" y="435433"/>
                    </a:lnTo>
                    <a:lnTo>
                      <a:pt x="283932" y="447827"/>
                    </a:lnTo>
                    <a:cubicBezTo>
                      <a:pt x="267400" y="464353"/>
                      <a:pt x="247112" y="468484"/>
                      <a:pt x="228702" y="458719"/>
                    </a:cubicBezTo>
                    <a:cubicBezTo>
                      <a:pt x="206534" y="446700"/>
                      <a:pt x="202401" y="433179"/>
                      <a:pt x="202401" y="373462"/>
                    </a:cubicBezTo>
                    <a:cubicBezTo>
                      <a:pt x="202401" y="314120"/>
                      <a:pt x="206534" y="300223"/>
                      <a:pt x="226072" y="290458"/>
                    </a:cubicBezTo>
                    <a:cubicBezTo>
                      <a:pt x="232459" y="287360"/>
                      <a:pt x="239128" y="285576"/>
                      <a:pt x="245685" y="284989"/>
                    </a:cubicBezTo>
                    <a:close/>
                    <a:moveTo>
                      <a:pt x="46026" y="284684"/>
                    </a:moveTo>
                    <a:cubicBezTo>
                      <a:pt x="54949" y="284543"/>
                      <a:pt x="64060" y="286327"/>
                      <a:pt x="71011" y="290083"/>
                    </a:cubicBezTo>
                    <a:cubicBezTo>
                      <a:pt x="90172" y="299848"/>
                      <a:pt x="93930" y="314871"/>
                      <a:pt x="93930" y="378345"/>
                    </a:cubicBezTo>
                    <a:lnTo>
                      <a:pt x="93930" y="435433"/>
                    </a:lnTo>
                    <a:lnTo>
                      <a:pt x="81531" y="447827"/>
                    </a:lnTo>
                    <a:cubicBezTo>
                      <a:pt x="64999" y="464353"/>
                      <a:pt x="44711" y="468484"/>
                      <a:pt x="26301" y="458719"/>
                    </a:cubicBezTo>
                    <a:cubicBezTo>
                      <a:pt x="4133" y="446701"/>
                      <a:pt x="0" y="433180"/>
                      <a:pt x="0" y="371584"/>
                    </a:cubicBezTo>
                    <a:cubicBezTo>
                      <a:pt x="0" y="312618"/>
                      <a:pt x="2631" y="302852"/>
                      <a:pt x="22168" y="290834"/>
                    </a:cubicBezTo>
                    <a:cubicBezTo>
                      <a:pt x="28367" y="286890"/>
                      <a:pt x="37102" y="284825"/>
                      <a:pt x="46026" y="284684"/>
                    </a:cubicBezTo>
                    <a:close/>
                    <a:moveTo>
                      <a:pt x="450828" y="284684"/>
                    </a:moveTo>
                    <a:cubicBezTo>
                      <a:pt x="459751" y="284543"/>
                      <a:pt x="468862" y="286327"/>
                      <a:pt x="475813" y="290083"/>
                    </a:cubicBezTo>
                    <a:cubicBezTo>
                      <a:pt x="494974" y="299848"/>
                      <a:pt x="498732" y="314871"/>
                      <a:pt x="498732" y="378345"/>
                    </a:cubicBezTo>
                    <a:lnTo>
                      <a:pt x="498732" y="435433"/>
                    </a:lnTo>
                    <a:lnTo>
                      <a:pt x="486333" y="447827"/>
                    </a:lnTo>
                    <a:cubicBezTo>
                      <a:pt x="469801" y="464353"/>
                      <a:pt x="449513" y="468484"/>
                      <a:pt x="431103" y="458719"/>
                    </a:cubicBezTo>
                    <a:cubicBezTo>
                      <a:pt x="408935" y="446701"/>
                      <a:pt x="404802" y="433180"/>
                      <a:pt x="404802" y="371584"/>
                    </a:cubicBezTo>
                    <a:cubicBezTo>
                      <a:pt x="404802" y="312618"/>
                      <a:pt x="407433" y="302852"/>
                      <a:pt x="426970" y="290834"/>
                    </a:cubicBezTo>
                    <a:cubicBezTo>
                      <a:pt x="433169" y="286891"/>
                      <a:pt x="441904" y="284825"/>
                      <a:pt x="450828" y="284684"/>
                    </a:cubicBezTo>
                    <a:close/>
                    <a:moveTo>
                      <a:pt x="245685" y="382"/>
                    </a:moveTo>
                    <a:cubicBezTo>
                      <a:pt x="252243" y="-205"/>
                      <a:pt x="258689" y="405"/>
                      <a:pt x="264630" y="2095"/>
                    </a:cubicBezTo>
                    <a:cubicBezTo>
                      <a:pt x="276512" y="5475"/>
                      <a:pt x="286375" y="13175"/>
                      <a:pt x="291071" y="24255"/>
                    </a:cubicBezTo>
                    <a:cubicBezTo>
                      <a:pt x="294828" y="33644"/>
                      <a:pt x="296331" y="53550"/>
                      <a:pt x="296331" y="94113"/>
                    </a:cubicBezTo>
                    <a:lnTo>
                      <a:pt x="296331" y="150826"/>
                    </a:lnTo>
                    <a:lnTo>
                      <a:pt x="283932" y="163220"/>
                    </a:lnTo>
                    <a:cubicBezTo>
                      <a:pt x="267400" y="179746"/>
                      <a:pt x="247112" y="183877"/>
                      <a:pt x="228702" y="174112"/>
                    </a:cubicBezTo>
                    <a:cubicBezTo>
                      <a:pt x="206534" y="162093"/>
                      <a:pt x="202401" y="148572"/>
                      <a:pt x="202401" y="88855"/>
                    </a:cubicBezTo>
                    <a:cubicBezTo>
                      <a:pt x="202401" y="29513"/>
                      <a:pt x="206534" y="15616"/>
                      <a:pt x="226072" y="5851"/>
                    </a:cubicBezTo>
                    <a:cubicBezTo>
                      <a:pt x="232459" y="2752"/>
                      <a:pt x="239128" y="968"/>
                      <a:pt x="245685" y="382"/>
                    </a:cubicBezTo>
                    <a:close/>
                    <a:moveTo>
                      <a:pt x="447757" y="271"/>
                    </a:moveTo>
                    <a:cubicBezTo>
                      <a:pt x="466655" y="-1683"/>
                      <a:pt x="484548" y="6979"/>
                      <a:pt x="492720" y="23880"/>
                    </a:cubicBezTo>
                    <a:cubicBezTo>
                      <a:pt x="497604" y="34021"/>
                      <a:pt x="498732" y="48669"/>
                      <a:pt x="498732" y="93739"/>
                    </a:cubicBezTo>
                    <a:lnTo>
                      <a:pt x="498732" y="150827"/>
                    </a:lnTo>
                    <a:lnTo>
                      <a:pt x="486333" y="163221"/>
                    </a:lnTo>
                    <a:cubicBezTo>
                      <a:pt x="469801" y="179747"/>
                      <a:pt x="449513" y="183878"/>
                      <a:pt x="431103" y="174113"/>
                    </a:cubicBezTo>
                    <a:cubicBezTo>
                      <a:pt x="408935" y="162095"/>
                      <a:pt x="404802" y="148574"/>
                      <a:pt x="404802" y="86978"/>
                    </a:cubicBezTo>
                    <a:cubicBezTo>
                      <a:pt x="404802" y="26885"/>
                      <a:pt x="408184" y="15993"/>
                      <a:pt x="428848" y="5852"/>
                    </a:cubicBezTo>
                    <a:cubicBezTo>
                      <a:pt x="435048" y="2753"/>
                      <a:pt x="441458" y="923"/>
                      <a:pt x="447757" y="271"/>
                    </a:cubicBezTo>
                    <a:close/>
                    <a:moveTo>
                      <a:pt x="42955" y="271"/>
                    </a:moveTo>
                    <a:cubicBezTo>
                      <a:pt x="49255" y="-380"/>
                      <a:pt x="55442" y="148"/>
                      <a:pt x="61195" y="1768"/>
                    </a:cubicBezTo>
                    <a:cubicBezTo>
                      <a:pt x="72702" y="5007"/>
                      <a:pt x="82470" y="12612"/>
                      <a:pt x="87918" y="23880"/>
                    </a:cubicBezTo>
                    <a:cubicBezTo>
                      <a:pt x="92802" y="34021"/>
                      <a:pt x="93930" y="48669"/>
                      <a:pt x="93930" y="93739"/>
                    </a:cubicBezTo>
                    <a:lnTo>
                      <a:pt x="93930" y="150827"/>
                    </a:lnTo>
                    <a:lnTo>
                      <a:pt x="81531" y="163221"/>
                    </a:lnTo>
                    <a:cubicBezTo>
                      <a:pt x="64999" y="179747"/>
                      <a:pt x="44711" y="183878"/>
                      <a:pt x="26301" y="174113"/>
                    </a:cubicBezTo>
                    <a:cubicBezTo>
                      <a:pt x="4133" y="162095"/>
                      <a:pt x="0" y="148574"/>
                      <a:pt x="0" y="86978"/>
                    </a:cubicBezTo>
                    <a:cubicBezTo>
                      <a:pt x="0" y="26885"/>
                      <a:pt x="3382" y="15993"/>
                      <a:pt x="24046" y="5852"/>
                    </a:cubicBezTo>
                    <a:cubicBezTo>
                      <a:pt x="30246" y="2753"/>
                      <a:pt x="36656" y="923"/>
                      <a:pt x="42955" y="271"/>
                    </a:cubicBez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0" name="任意多边形: 形状 229">
                <a:extLst>
                  <a:ext uri="{FF2B5EF4-FFF2-40B4-BE49-F238E27FC236}">
                    <a16:creationId xmlns:a16="http://schemas.microsoft.com/office/drawing/2014/main" id="{DB0E774B-D445-68BE-7433-35EE336841D9}"/>
                  </a:ext>
                </a:extLst>
              </p:cNvPr>
              <p:cNvSpPr/>
              <p:nvPr/>
            </p:nvSpPr>
            <p:spPr>
              <a:xfrm>
                <a:off x="2518500" y="1577532"/>
                <a:ext cx="494461" cy="1081840"/>
              </a:xfrm>
              <a:custGeom>
                <a:avLst/>
                <a:gdLst>
                  <a:gd name="connsiteX0" fmla="*/ 52425 w 494461"/>
                  <a:gd name="connsiteY0" fmla="*/ 944219 h 1081840"/>
                  <a:gd name="connsiteX1" fmla="*/ 74263 w 494461"/>
                  <a:gd name="connsiteY1" fmla="*/ 949711 h 1081840"/>
                  <a:gd name="connsiteX2" fmla="*/ 93800 w 494461"/>
                  <a:gd name="connsiteY2" fmla="*/ 1015438 h 1081840"/>
                  <a:gd name="connsiteX3" fmla="*/ 93800 w 494461"/>
                  <a:gd name="connsiteY3" fmla="*/ 1053372 h 1081840"/>
                  <a:gd name="connsiteX4" fmla="*/ 81402 w 494461"/>
                  <a:gd name="connsiteY4" fmla="*/ 1065766 h 1081840"/>
                  <a:gd name="connsiteX5" fmla="*/ 7010 w 494461"/>
                  <a:gd name="connsiteY5" fmla="*/ 1054123 h 1081840"/>
                  <a:gd name="connsiteX6" fmla="*/ 623 w 494461"/>
                  <a:gd name="connsiteY6" fmla="*/ 1003795 h 1081840"/>
                  <a:gd name="connsiteX7" fmla="*/ 11143 w 494461"/>
                  <a:gd name="connsiteY7" fmla="*/ 960603 h 1081840"/>
                  <a:gd name="connsiteX8" fmla="*/ 28050 w 494461"/>
                  <a:gd name="connsiteY8" fmla="*/ 947458 h 1081840"/>
                  <a:gd name="connsiteX9" fmla="*/ 52425 w 494461"/>
                  <a:gd name="connsiteY9" fmla="*/ 944219 h 1081840"/>
                  <a:gd name="connsiteX10" fmla="*/ 255806 w 494461"/>
                  <a:gd name="connsiteY10" fmla="*/ 943798 h 1081840"/>
                  <a:gd name="connsiteX11" fmla="*/ 280415 w 494461"/>
                  <a:gd name="connsiteY11" fmla="*/ 953093 h 1081840"/>
                  <a:gd name="connsiteX12" fmla="*/ 280791 w 494461"/>
                  <a:gd name="connsiteY12" fmla="*/ 1069148 h 1081840"/>
                  <a:gd name="connsiteX13" fmla="*/ 209029 w 494461"/>
                  <a:gd name="connsiteY13" fmla="*/ 1053374 h 1081840"/>
                  <a:gd name="connsiteX14" fmla="*/ 203018 w 494461"/>
                  <a:gd name="connsiteY14" fmla="*/ 1005675 h 1081840"/>
                  <a:gd name="connsiteX15" fmla="*/ 228942 w 494461"/>
                  <a:gd name="connsiteY15" fmla="*/ 948586 h 1081840"/>
                  <a:gd name="connsiteX16" fmla="*/ 255806 w 494461"/>
                  <a:gd name="connsiteY16" fmla="*/ 943798 h 1081840"/>
                  <a:gd name="connsiteX17" fmla="*/ 448645 w 494461"/>
                  <a:gd name="connsiteY17" fmla="*/ 943703 h 1081840"/>
                  <a:gd name="connsiteX18" fmla="*/ 493731 w 494461"/>
                  <a:gd name="connsiteY18" fmla="*/ 1027834 h 1081840"/>
                  <a:gd name="connsiteX19" fmla="*/ 478327 w 494461"/>
                  <a:gd name="connsiteY19" fmla="*/ 1066519 h 1081840"/>
                  <a:gd name="connsiteX20" fmla="*/ 403935 w 494461"/>
                  <a:gd name="connsiteY20" fmla="*/ 1053373 h 1081840"/>
                  <a:gd name="connsiteX21" fmla="*/ 397924 w 494461"/>
                  <a:gd name="connsiteY21" fmla="*/ 1005674 h 1081840"/>
                  <a:gd name="connsiteX22" fmla="*/ 423848 w 494461"/>
                  <a:gd name="connsiteY22" fmla="*/ 948586 h 1081840"/>
                  <a:gd name="connsiteX23" fmla="*/ 448645 w 494461"/>
                  <a:gd name="connsiteY23" fmla="*/ 943703 h 1081840"/>
                  <a:gd name="connsiteX24" fmla="*/ 51344 w 494461"/>
                  <a:gd name="connsiteY24" fmla="*/ 708013 h 1081840"/>
                  <a:gd name="connsiteX25" fmla="*/ 74263 w 494461"/>
                  <a:gd name="connsiteY25" fmla="*/ 713788 h 1081840"/>
                  <a:gd name="connsiteX26" fmla="*/ 93800 w 494461"/>
                  <a:gd name="connsiteY26" fmla="*/ 778764 h 1081840"/>
                  <a:gd name="connsiteX27" fmla="*/ 84407 w 494461"/>
                  <a:gd name="connsiteY27" fmla="*/ 827590 h 1081840"/>
                  <a:gd name="connsiteX28" fmla="*/ 10391 w 494461"/>
                  <a:gd name="connsiteY28" fmla="*/ 827214 h 1081840"/>
                  <a:gd name="connsiteX29" fmla="*/ 622 w 494461"/>
                  <a:gd name="connsiteY29" fmla="*/ 779140 h 1081840"/>
                  <a:gd name="connsiteX30" fmla="*/ 8136 w 494461"/>
                  <a:gd name="connsiteY30" fmla="*/ 730314 h 1081840"/>
                  <a:gd name="connsiteX31" fmla="*/ 26171 w 494461"/>
                  <a:gd name="connsiteY31" fmla="*/ 712662 h 1081840"/>
                  <a:gd name="connsiteX32" fmla="*/ 51344 w 494461"/>
                  <a:gd name="connsiteY32" fmla="*/ 708013 h 1081840"/>
                  <a:gd name="connsiteX33" fmla="*/ 448645 w 494461"/>
                  <a:gd name="connsiteY33" fmla="*/ 707778 h 1081840"/>
                  <a:gd name="connsiteX34" fmla="*/ 493731 w 494461"/>
                  <a:gd name="connsiteY34" fmla="*/ 790406 h 1081840"/>
                  <a:gd name="connsiteX35" fmla="*/ 466304 w 494461"/>
                  <a:gd name="connsiteY35" fmla="*/ 839232 h 1081840"/>
                  <a:gd name="connsiteX36" fmla="*/ 424599 w 494461"/>
                  <a:gd name="connsiteY36" fmla="*/ 840358 h 1081840"/>
                  <a:gd name="connsiteX37" fmla="*/ 397923 w 494461"/>
                  <a:gd name="connsiteY37" fmla="*/ 769749 h 1081840"/>
                  <a:gd name="connsiteX38" fmla="*/ 423848 w 494461"/>
                  <a:gd name="connsiteY38" fmla="*/ 712660 h 1081840"/>
                  <a:gd name="connsiteX39" fmla="*/ 448645 w 494461"/>
                  <a:gd name="connsiteY39" fmla="*/ 707778 h 1081840"/>
                  <a:gd name="connsiteX40" fmla="*/ 254116 w 494461"/>
                  <a:gd name="connsiteY40" fmla="*/ 707778 h 1081840"/>
                  <a:gd name="connsiteX41" fmla="*/ 298827 w 494461"/>
                  <a:gd name="connsiteY41" fmla="*/ 790406 h 1081840"/>
                  <a:gd name="connsiteX42" fmla="*/ 283422 w 494461"/>
                  <a:gd name="connsiteY42" fmla="*/ 830593 h 1081840"/>
                  <a:gd name="connsiteX43" fmla="*/ 209406 w 494461"/>
                  <a:gd name="connsiteY43" fmla="*/ 818199 h 1081840"/>
                  <a:gd name="connsiteX44" fmla="*/ 203019 w 494461"/>
                  <a:gd name="connsiteY44" fmla="*/ 769749 h 1081840"/>
                  <a:gd name="connsiteX45" fmla="*/ 228943 w 494461"/>
                  <a:gd name="connsiteY45" fmla="*/ 712660 h 1081840"/>
                  <a:gd name="connsiteX46" fmla="*/ 254116 w 494461"/>
                  <a:gd name="connsiteY46" fmla="*/ 707778 h 1081840"/>
                  <a:gd name="connsiteX47" fmla="*/ 51344 w 494461"/>
                  <a:gd name="connsiteY47" fmla="*/ 472084 h 1081840"/>
                  <a:gd name="connsiteX48" fmla="*/ 74263 w 494461"/>
                  <a:gd name="connsiteY48" fmla="*/ 477859 h 1081840"/>
                  <a:gd name="connsiteX49" fmla="*/ 93800 w 494461"/>
                  <a:gd name="connsiteY49" fmla="*/ 544712 h 1081840"/>
                  <a:gd name="connsiteX50" fmla="*/ 84031 w 494461"/>
                  <a:gd name="connsiteY50" fmla="*/ 595416 h 1081840"/>
                  <a:gd name="connsiteX51" fmla="*/ 10391 w 494461"/>
                  <a:gd name="connsiteY51" fmla="*/ 594665 h 1081840"/>
                  <a:gd name="connsiteX52" fmla="*/ 622 w 494461"/>
                  <a:gd name="connsiteY52" fmla="*/ 545088 h 1081840"/>
                  <a:gd name="connsiteX53" fmla="*/ 8136 w 494461"/>
                  <a:gd name="connsiteY53" fmla="*/ 494384 h 1081840"/>
                  <a:gd name="connsiteX54" fmla="*/ 26171 w 494461"/>
                  <a:gd name="connsiteY54" fmla="*/ 476732 h 1081840"/>
                  <a:gd name="connsiteX55" fmla="*/ 51344 w 494461"/>
                  <a:gd name="connsiteY55" fmla="*/ 472084 h 1081840"/>
                  <a:gd name="connsiteX56" fmla="*/ 448645 w 494461"/>
                  <a:gd name="connsiteY56" fmla="*/ 471849 h 1081840"/>
                  <a:gd name="connsiteX57" fmla="*/ 493731 w 494461"/>
                  <a:gd name="connsiteY57" fmla="*/ 556355 h 1081840"/>
                  <a:gd name="connsiteX58" fmla="*/ 466304 w 494461"/>
                  <a:gd name="connsiteY58" fmla="*/ 607058 h 1081840"/>
                  <a:gd name="connsiteX59" fmla="*/ 424599 w 494461"/>
                  <a:gd name="connsiteY59" fmla="*/ 608185 h 1081840"/>
                  <a:gd name="connsiteX60" fmla="*/ 397923 w 494461"/>
                  <a:gd name="connsiteY60" fmla="*/ 535698 h 1081840"/>
                  <a:gd name="connsiteX61" fmla="*/ 423848 w 494461"/>
                  <a:gd name="connsiteY61" fmla="*/ 476731 h 1081840"/>
                  <a:gd name="connsiteX62" fmla="*/ 448645 w 494461"/>
                  <a:gd name="connsiteY62" fmla="*/ 471849 h 1081840"/>
                  <a:gd name="connsiteX63" fmla="*/ 254116 w 494461"/>
                  <a:gd name="connsiteY63" fmla="*/ 471849 h 1081840"/>
                  <a:gd name="connsiteX64" fmla="*/ 298827 w 494461"/>
                  <a:gd name="connsiteY64" fmla="*/ 556355 h 1081840"/>
                  <a:gd name="connsiteX65" fmla="*/ 283798 w 494461"/>
                  <a:gd name="connsiteY65" fmla="*/ 598420 h 1081840"/>
                  <a:gd name="connsiteX66" fmla="*/ 209406 w 494461"/>
                  <a:gd name="connsiteY66" fmla="*/ 586026 h 1081840"/>
                  <a:gd name="connsiteX67" fmla="*/ 203019 w 494461"/>
                  <a:gd name="connsiteY67" fmla="*/ 535698 h 1081840"/>
                  <a:gd name="connsiteX68" fmla="*/ 228943 w 494461"/>
                  <a:gd name="connsiteY68" fmla="*/ 476731 h 1081840"/>
                  <a:gd name="connsiteX69" fmla="*/ 254116 w 494461"/>
                  <a:gd name="connsiteY69" fmla="*/ 471849 h 1081840"/>
                  <a:gd name="connsiteX70" fmla="*/ 51344 w 494461"/>
                  <a:gd name="connsiteY70" fmla="*/ 236160 h 1081840"/>
                  <a:gd name="connsiteX71" fmla="*/ 74263 w 494461"/>
                  <a:gd name="connsiteY71" fmla="*/ 241935 h 1081840"/>
                  <a:gd name="connsiteX72" fmla="*/ 93800 w 494461"/>
                  <a:gd name="connsiteY72" fmla="*/ 308788 h 1081840"/>
                  <a:gd name="connsiteX73" fmla="*/ 84031 w 494461"/>
                  <a:gd name="connsiteY73" fmla="*/ 359492 h 1081840"/>
                  <a:gd name="connsiteX74" fmla="*/ 10391 w 494461"/>
                  <a:gd name="connsiteY74" fmla="*/ 358741 h 1081840"/>
                  <a:gd name="connsiteX75" fmla="*/ 622 w 494461"/>
                  <a:gd name="connsiteY75" fmla="*/ 309164 h 1081840"/>
                  <a:gd name="connsiteX76" fmla="*/ 8136 w 494461"/>
                  <a:gd name="connsiteY76" fmla="*/ 258460 h 1081840"/>
                  <a:gd name="connsiteX77" fmla="*/ 26171 w 494461"/>
                  <a:gd name="connsiteY77" fmla="*/ 240808 h 1081840"/>
                  <a:gd name="connsiteX78" fmla="*/ 51344 w 494461"/>
                  <a:gd name="connsiteY78" fmla="*/ 236160 h 1081840"/>
                  <a:gd name="connsiteX79" fmla="*/ 254116 w 494461"/>
                  <a:gd name="connsiteY79" fmla="*/ 235925 h 1081840"/>
                  <a:gd name="connsiteX80" fmla="*/ 298827 w 494461"/>
                  <a:gd name="connsiteY80" fmla="*/ 320431 h 1081840"/>
                  <a:gd name="connsiteX81" fmla="*/ 283798 w 494461"/>
                  <a:gd name="connsiteY81" fmla="*/ 362496 h 1081840"/>
                  <a:gd name="connsiteX82" fmla="*/ 209406 w 494461"/>
                  <a:gd name="connsiteY82" fmla="*/ 350102 h 1081840"/>
                  <a:gd name="connsiteX83" fmla="*/ 203019 w 494461"/>
                  <a:gd name="connsiteY83" fmla="*/ 299774 h 1081840"/>
                  <a:gd name="connsiteX84" fmla="*/ 228943 w 494461"/>
                  <a:gd name="connsiteY84" fmla="*/ 240807 h 1081840"/>
                  <a:gd name="connsiteX85" fmla="*/ 254116 w 494461"/>
                  <a:gd name="connsiteY85" fmla="*/ 235925 h 1081840"/>
                  <a:gd name="connsiteX86" fmla="*/ 448646 w 494461"/>
                  <a:gd name="connsiteY86" fmla="*/ 235924 h 1081840"/>
                  <a:gd name="connsiteX87" fmla="*/ 493731 w 494461"/>
                  <a:gd name="connsiteY87" fmla="*/ 320430 h 1081840"/>
                  <a:gd name="connsiteX88" fmla="*/ 466304 w 494461"/>
                  <a:gd name="connsiteY88" fmla="*/ 371134 h 1081840"/>
                  <a:gd name="connsiteX89" fmla="*/ 424975 w 494461"/>
                  <a:gd name="connsiteY89" fmla="*/ 373012 h 1081840"/>
                  <a:gd name="connsiteX90" fmla="*/ 397924 w 494461"/>
                  <a:gd name="connsiteY90" fmla="*/ 299773 h 1081840"/>
                  <a:gd name="connsiteX91" fmla="*/ 423848 w 494461"/>
                  <a:gd name="connsiteY91" fmla="*/ 240806 h 1081840"/>
                  <a:gd name="connsiteX92" fmla="*/ 448646 w 494461"/>
                  <a:gd name="connsiteY92" fmla="*/ 235924 h 1081840"/>
                  <a:gd name="connsiteX93" fmla="*/ 51344 w 494461"/>
                  <a:gd name="connsiteY93" fmla="*/ 236 h 1081840"/>
                  <a:gd name="connsiteX94" fmla="*/ 74263 w 494461"/>
                  <a:gd name="connsiteY94" fmla="*/ 6011 h 1081840"/>
                  <a:gd name="connsiteX95" fmla="*/ 93800 w 494461"/>
                  <a:gd name="connsiteY95" fmla="*/ 72864 h 1081840"/>
                  <a:gd name="connsiteX96" fmla="*/ 84031 w 494461"/>
                  <a:gd name="connsiteY96" fmla="*/ 123568 h 1081840"/>
                  <a:gd name="connsiteX97" fmla="*/ 10391 w 494461"/>
                  <a:gd name="connsiteY97" fmla="*/ 122817 h 1081840"/>
                  <a:gd name="connsiteX98" fmla="*/ 622 w 494461"/>
                  <a:gd name="connsiteY98" fmla="*/ 73240 h 1081840"/>
                  <a:gd name="connsiteX99" fmla="*/ 8136 w 494461"/>
                  <a:gd name="connsiteY99" fmla="*/ 22536 h 1081840"/>
                  <a:gd name="connsiteX100" fmla="*/ 26171 w 494461"/>
                  <a:gd name="connsiteY100" fmla="*/ 4884 h 1081840"/>
                  <a:gd name="connsiteX101" fmla="*/ 51344 w 494461"/>
                  <a:gd name="connsiteY101" fmla="*/ 236 h 1081840"/>
                  <a:gd name="connsiteX102" fmla="*/ 449022 w 494461"/>
                  <a:gd name="connsiteY102" fmla="*/ 0 h 1081840"/>
                  <a:gd name="connsiteX103" fmla="*/ 493732 w 494461"/>
                  <a:gd name="connsiteY103" fmla="*/ 83004 h 1081840"/>
                  <a:gd name="connsiteX104" fmla="*/ 467807 w 494461"/>
                  <a:gd name="connsiteY104" fmla="*/ 135586 h 1081840"/>
                  <a:gd name="connsiteX105" fmla="*/ 424976 w 494461"/>
                  <a:gd name="connsiteY105" fmla="*/ 137088 h 1081840"/>
                  <a:gd name="connsiteX106" fmla="*/ 397173 w 494461"/>
                  <a:gd name="connsiteY106" fmla="*/ 70234 h 1081840"/>
                  <a:gd name="connsiteX107" fmla="*/ 420467 w 494461"/>
                  <a:gd name="connsiteY107" fmla="*/ 7512 h 1081840"/>
                  <a:gd name="connsiteX108" fmla="*/ 449022 w 494461"/>
                  <a:gd name="connsiteY108" fmla="*/ 0 h 1081840"/>
                  <a:gd name="connsiteX109" fmla="*/ 254118 w 494461"/>
                  <a:gd name="connsiteY109" fmla="*/ 0 h 1081840"/>
                  <a:gd name="connsiteX110" fmla="*/ 298828 w 494461"/>
                  <a:gd name="connsiteY110" fmla="*/ 83004 h 1081840"/>
                  <a:gd name="connsiteX111" fmla="*/ 271401 w 494461"/>
                  <a:gd name="connsiteY111" fmla="*/ 135210 h 1081840"/>
                  <a:gd name="connsiteX112" fmla="*/ 230072 w 494461"/>
                  <a:gd name="connsiteY112" fmla="*/ 137088 h 1081840"/>
                  <a:gd name="connsiteX113" fmla="*/ 202269 w 494461"/>
                  <a:gd name="connsiteY113" fmla="*/ 70234 h 1081840"/>
                  <a:gd name="connsiteX114" fmla="*/ 225563 w 494461"/>
                  <a:gd name="connsiteY114" fmla="*/ 7512 h 1081840"/>
                  <a:gd name="connsiteX115" fmla="*/ 254118 w 494461"/>
                  <a:gd name="connsiteY115" fmla="*/ 0 h 108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94461" h="1081840">
                    <a:moveTo>
                      <a:pt x="52425" y="944219"/>
                    </a:moveTo>
                    <a:cubicBezTo>
                      <a:pt x="61301" y="944641"/>
                      <a:pt x="69754" y="946519"/>
                      <a:pt x="74263" y="949711"/>
                    </a:cubicBezTo>
                    <a:cubicBezTo>
                      <a:pt x="89667" y="960228"/>
                      <a:pt x="93800" y="974500"/>
                      <a:pt x="93800" y="1015438"/>
                    </a:cubicBezTo>
                    <a:lnTo>
                      <a:pt x="93800" y="1053372"/>
                    </a:lnTo>
                    <a:lnTo>
                      <a:pt x="81402" y="1065766"/>
                    </a:lnTo>
                    <a:cubicBezTo>
                      <a:pt x="55853" y="1091306"/>
                      <a:pt x="20911" y="1085672"/>
                      <a:pt x="7010" y="1054123"/>
                    </a:cubicBezTo>
                    <a:cubicBezTo>
                      <a:pt x="623" y="1039851"/>
                      <a:pt x="-504" y="1030837"/>
                      <a:pt x="623" y="1003795"/>
                    </a:cubicBezTo>
                    <a:cubicBezTo>
                      <a:pt x="1750" y="974500"/>
                      <a:pt x="2877" y="969242"/>
                      <a:pt x="11143" y="960603"/>
                    </a:cubicBezTo>
                    <a:cubicBezTo>
                      <a:pt x="16403" y="954970"/>
                      <a:pt x="23917" y="948960"/>
                      <a:pt x="28050" y="947458"/>
                    </a:cubicBezTo>
                    <a:cubicBezTo>
                      <a:pt x="34249" y="944829"/>
                      <a:pt x="43548" y="943796"/>
                      <a:pt x="52425" y="944219"/>
                    </a:cubicBezTo>
                    <a:close/>
                    <a:moveTo>
                      <a:pt x="255806" y="943798"/>
                    </a:moveTo>
                    <a:cubicBezTo>
                      <a:pt x="265199" y="944643"/>
                      <a:pt x="274216" y="947835"/>
                      <a:pt x="280415" y="953093"/>
                    </a:cubicBezTo>
                    <a:cubicBezTo>
                      <a:pt x="306715" y="975253"/>
                      <a:pt x="307091" y="1047365"/>
                      <a:pt x="280791" y="1069148"/>
                    </a:cubicBezTo>
                    <a:cubicBezTo>
                      <a:pt x="255242" y="1090557"/>
                      <a:pt x="222179" y="1083420"/>
                      <a:pt x="209029" y="1053374"/>
                    </a:cubicBezTo>
                    <a:cubicBezTo>
                      <a:pt x="203018" y="1040229"/>
                      <a:pt x="201891" y="1030463"/>
                      <a:pt x="203018" y="1005675"/>
                    </a:cubicBezTo>
                    <a:cubicBezTo>
                      <a:pt x="204145" y="971872"/>
                      <a:pt x="210532" y="957976"/>
                      <a:pt x="228942" y="948586"/>
                    </a:cubicBezTo>
                    <a:cubicBezTo>
                      <a:pt x="236644" y="944455"/>
                      <a:pt x="246413" y="942953"/>
                      <a:pt x="255806" y="943798"/>
                    </a:cubicBezTo>
                    <a:close/>
                    <a:moveTo>
                      <a:pt x="448645" y="943703"/>
                    </a:moveTo>
                    <a:cubicBezTo>
                      <a:pt x="481708" y="943703"/>
                      <a:pt x="498240" y="974125"/>
                      <a:pt x="493731" y="1027834"/>
                    </a:cubicBezTo>
                    <a:cubicBezTo>
                      <a:pt x="491477" y="1052246"/>
                      <a:pt x="490350" y="1055627"/>
                      <a:pt x="478327" y="1066519"/>
                    </a:cubicBezTo>
                    <a:cubicBezTo>
                      <a:pt x="452027" y="1090931"/>
                      <a:pt x="417837" y="1084922"/>
                      <a:pt x="403935" y="1053373"/>
                    </a:cubicBezTo>
                    <a:cubicBezTo>
                      <a:pt x="397924" y="1040228"/>
                      <a:pt x="396796" y="1030463"/>
                      <a:pt x="397924" y="1005674"/>
                    </a:cubicBezTo>
                    <a:cubicBezTo>
                      <a:pt x="399051" y="971872"/>
                      <a:pt x="405438" y="957975"/>
                      <a:pt x="423848" y="948586"/>
                    </a:cubicBezTo>
                    <a:cubicBezTo>
                      <a:pt x="428732" y="945957"/>
                      <a:pt x="440004" y="943703"/>
                      <a:pt x="448645" y="943703"/>
                    </a:cubicBezTo>
                    <a:close/>
                    <a:moveTo>
                      <a:pt x="51344" y="708013"/>
                    </a:moveTo>
                    <a:cubicBezTo>
                      <a:pt x="60455" y="708248"/>
                      <a:pt x="69190" y="710220"/>
                      <a:pt x="74263" y="713788"/>
                    </a:cubicBezTo>
                    <a:cubicBezTo>
                      <a:pt x="89667" y="724305"/>
                      <a:pt x="93800" y="738577"/>
                      <a:pt x="93800" y="778764"/>
                    </a:cubicBezTo>
                    <a:cubicBezTo>
                      <a:pt x="93800" y="813318"/>
                      <a:pt x="93048" y="817074"/>
                      <a:pt x="84407" y="827590"/>
                    </a:cubicBezTo>
                    <a:cubicBezTo>
                      <a:pt x="64118" y="851627"/>
                      <a:pt x="27674" y="851252"/>
                      <a:pt x="10391" y="827214"/>
                    </a:cubicBezTo>
                    <a:cubicBezTo>
                      <a:pt x="3252" y="817074"/>
                      <a:pt x="1749" y="809186"/>
                      <a:pt x="622" y="779140"/>
                    </a:cubicBezTo>
                    <a:cubicBezTo>
                      <a:pt x="-881" y="746464"/>
                      <a:pt x="-129" y="742333"/>
                      <a:pt x="8136" y="730314"/>
                    </a:cubicBezTo>
                    <a:cubicBezTo>
                      <a:pt x="13021" y="723178"/>
                      <a:pt x="21286" y="715291"/>
                      <a:pt x="26171" y="712662"/>
                    </a:cubicBezTo>
                    <a:cubicBezTo>
                      <a:pt x="32746" y="709281"/>
                      <a:pt x="42233" y="707779"/>
                      <a:pt x="51344" y="708013"/>
                    </a:cubicBezTo>
                    <a:close/>
                    <a:moveTo>
                      <a:pt x="448645" y="707778"/>
                    </a:moveTo>
                    <a:cubicBezTo>
                      <a:pt x="481332" y="707778"/>
                      <a:pt x="498240" y="738200"/>
                      <a:pt x="493731" y="790406"/>
                    </a:cubicBezTo>
                    <a:cubicBezTo>
                      <a:pt x="491101" y="821204"/>
                      <a:pt x="486592" y="829467"/>
                      <a:pt x="466304" y="839232"/>
                    </a:cubicBezTo>
                    <a:cubicBezTo>
                      <a:pt x="447894" y="848246"/>
                      <a:pt x="441506" y="848621"/>
                      <a:pt x="424599" y="840358"/>
                    </a:cubicBezTo>
                    <a:cubicBezTo>
                      <a:pt x="404311" y="830969"/>
                      <a:pt x="396045" y="809185"/>
                      <a:pt x="397923" y="769749"/>
                    </a:cubicBezTo>
                    <a:cubicBezTo>
                      <a:pt x="399050" y="735947"/>
                      <a:pt x="405438" y="722050"/>
                      <a:pt x="423848" y="712660"/>
                    </a:cubicBezTo>
                    <a:cubicBezTo>
                      <a:pt x="428732" y="710031"/>
                      <a:pt x="440004" y="707778"/>
                      <a:pt x="448645" y="707778"/>
                    </a:cubicBezTo>
                    <a:close/>
                    <a:moveTo>
                      <a:pt x="254116" y="707778"/>
                    </a:moveTo>
                    <a:cubicBezTo>
                      <a:pt x="286052" y="707778"/>
                      <a:pt x="302584" y="738200"/>
                      <a:pt x="298827" y="790406"/>
                    </a:cubicBezTo>
                    <a:cubicBezTo>
                      <a:pt x="296948" y="816697"/>
                      <a:pt x="295821" y="819326"/>
                      <a:pt x="283422" y="830593"/>
                    </a:cubicBezTo>
                    <a:cubicBezTo>
                      <a:pt x="256746" y="855006"/>
                      <a:pt x="222932" y="849373"/>
                      <a:pt x="209406" y="818199"/>
                    </a:cubicBezTo>
                    <a:cubicBezTo>
                      <a:pt x="203019" y="803927"/>
                      <a:pt x="201892" y="794913"/>
                      <a:pt x="203019" y="769749"/>
                    </a:cubicBezTo>
                    <a:cubicBezTo>
                      <a:pt x="204146" y="735947"/>
                      <a:pt x="210533" y="722050"/>
                      <a:pt x="228943" y="712660"/>
                    </a:cubicBezTo>
                    <a:cubicBezTo>
                      <a:pt x="233828" y="710031"/>
                      <a:pt x="245099" y="707778"/>
                      <a:pt x="254116" y="707778"/>
                    </a:cubicBezTo>
                    <a:close/>
                    <a:moveTo>
                      <a:pt x="51344" y="472084"/>
                    </a:moveTo>
                    <a:cubicBezTo>
                      <a:pt x="60455" y="472319"/>
                      <a:pt x="69190" y="474291"/>
                      <a:pt x="74263" y="477859"/>
                    </a:cubicBezTo>
                    <a:cubicBezTo>
                      <a:pt x="89667" y="488751"/>
                      <a:pt x="93800" y="502647"/>
                      <a:pt x="93800" y="544712"/>
                    </a:cubicBezTo>
                    <a:cubicBezTo>
                      <a:pt x="93800" y="581519"/>
                      <a:pt x="93048" y="584524"/>
                      <a:pt x="84031" y="595416"/>
                    </a:cubicBezTo>
                    <a:cubicBezTo>
                      <a:pt x="64118" y="619453"/>
                      <a:pt x="27674" y="619078"/>
                      <a:pt x="10391" y="594665"/>
                    </a:cubicBezTo>
                    <a:cubicBezTo>
                      <a:pt x="3252" y="584524"/>
                      <a:pt x="1749" y="577012"/>
                      <a:pt x="622" y="545088"/>
                    </a:cubicBezTo>
                    <a:cubicBezTo>
                      <a:pt x="-881" y="510534"/>
                      <a:pt x="-129" y="506403"/>
                      <a:pt x="8136" y="494384"/>
                    </a:cubicBezTo>
                    <a:cubicBezTo>
                      <a:pt x="13021" y="487248"/>
                      <a:pt x="21286" y="479361"/>
                      <a:pt x="26171" y="476732"/>
                    </a:cubicBezTo>
                    <a:cubicBezTo>
                      <a:pt x="32746" y="473351"/>
                      <a:pt x="42233" y="471849"/>
                      <a:pt x="51344" y="472084"/>
                    </a:cubicBezTo>
                    <a:close/>
                    <a:moveTo>
                      <a:pt x="448645" y="471849"/>
                    </a:moveTo>
                    <a:cubicBezTo>
                      <a:pt x="481708" y="471849"/>
                      <a:pt x="497864" y="501895"/>
                      <a:pt x="493731" y="556355"/>
                    </a:cubicBezTo>
                    <a:cubicBezTo>
                      <a:pt x="491477" y="588655"/>
                      <a:pt x="486592" y="597293"/>
                      <a:pt x="466304" y="607058"/>
                    </a:cubicBezTo>
                    <a:cubicBezTo>
                      <a:pt x="447894" y="616072"/>
                      <a:pt x="441506" y="616448"/>
                      <a:pt x="424599" y="608185"/>
                    </a:cubicBezTo>
                    <a:cubicBezTo>
                      <a:pt x="403935" y="598420"/>
                      <a:pt x="396045" y="577012"/>
                      <a:pt x="397923" y="535698"/>
                    </a:cubicBezTo>
                    <a:cubicBezTo>
                      <a:pt x="399050" y="500017"/>
                      <a:pt x="405062" y="486121"/>
                      <a:pt x="423848" y="476731"/>
                    </a:cubicBezTo>
                    <a:cubicBezTo>
                      <a:pt x="428732" y="474102"/>
                      <a:pt x="440004" y="471849"/>
                      <a:pt x="448645" y="471849"/>
                    </a:cubicBezTo>
                    <a:close/>
                    <a:moveTo>
                      <a:pt x="254116" y="471849"/>
                    </a:moveTo>
                    <a:cubicBezTo>
                      <a:pt x="286428" y="471849"/>
                      <a:pt x="302584" y="501895"/>
                      <a:pt x="298827" y="556355"/>
                    </a:cubicBezTo>
                    <a:cubicBezTo>
                      <a:pt x="296948" y="584523"/>
                      <a:pt x="296197" y="586777"/>
                      <a:pt x="283798" y="598420"/>
                    </a:cubicBezTo>
                    <a:cubicBezTo>
                      <a:pt x="256746" y="622833"/>
                      <a:pt x="222932" y="617199"/>
                      <a:pt x="209406" y="586026"/>
                    </a:cubicBezTo>
                    <a:cubicBezTo>
                      <a:pt x="203019" y="571754"/>
                      <a:pt x="201892" y="562740"/>
                      <a:pt x="203019" y="535698"/>
                    </a:cubicBezTo>
                    <a:cubicBezTo>
                      <a:pt x="204146" y="500017"/>
                      <a:pt x="210157" y="486121"/>
                      <a:pt x="228943" y="476731"/>
                    </a:cubicBezTo>
                    <a:cubicBezTo>
                      <a:pt x="233828" y="474102"/>
                      <a:pt x="245099" y="471849"/>
                      <a:pt x="254116" y="471849"/>
                    </a:cubicBezTo>
                    <a:close/>
                    <a:moveTo>
                      <a:pt x="51344" y="236160"/>
                    </a:moveTo>
                    <a:cubicBezTo>
                      <a:pt x="60455" y="236395"/>
                      <a:pt x="69190" y="238367"/>
                      <a:pt x="74263" y="241935"/>
                    </a:cubicBezTo>
                    <a:cubicBezTo>
                      <a:pt x="89667" y="252827"/>
                      <a:pt x="93800" y="266723"/>
                      <a:pt x="93800" y="308788"/>
                    </a:cubicBezTo>
                    <a:cubicBezTo>
                      <a:pt x="93800" y="345595"/>
                      <a:pt x="93048" y="348600"/>
                      <a:pt x="84031" y="359492"/>
                    </a:cubicBezTo>
                    <a:cubicBezTo>
                      <a:pt x="64118" y="383529"/>
                      <a:pt x="27674" y="383154"/>
                      <a:pt x="10391" y="358741"/>
                    </a:cubicBezTo>
                    <a:cubicBezTo>
                      <a:pt x="3252" y="348600"/>
                      <a:pt x="1749" y="341088"/>
                      <a:pt x="622" y="309164"/>
                    </a:cubicBezTo>
                    <a:cubicBezTo>
                      <a:pt x="-881" y="274610"/>
                      <a:pt x="-129" y="270479"/>
                      <a:pt x="8136" y="258460"/>
                    </a:cubicBezTo>
                    <a:cubicBezTo>
                      <a:pt x="13021" y="251324"/>
                      <a:pt x="21286" y="243437"/>
                      <a:pt x="26171" y="240808"/>
                    </a:cubicBezTo>
                    <a:cubicBezTo>
                      <a:pt x="32746" y="237427"/>
                      <a:pt x="42233" y="235925"/>
                      <a:pt x="51344" y="236160"/>
                    </a:cubicBezTo>
                    <a:close/>
                    <a:moveTo>
                      <a:pt x="254116" y="235925"/>
                    </a:moveTo>
                    <a:cubicBezTo>
                      <a:pt x="286428" y="235925"/>
                      <a:pt x="302584" y="265971"/>
                      <a:pt x="298827" y="320431"/>
                    </a:cubicBezTo>
                    <a:cubicBezTo>
                      <a:pt x="296948" y="348599"/>
                      <a:pt x="296197" y="350853"/>
                      <a:pt x="283798" y="362496"/>
                    </a:cubicBezTo>
                    <a:cubicBezTo>
                      <a:pt x="256746" y="386909"/>
                      <a:pt x="222932" y="381275"/>
                      <a:pt x="209406" y="350102"/>
                    </a:cubicBezTo>
                    <a:cubicBezTo>
                      <a:pt x="203019" y="335830"/>
                      <a:pt x="201892" y="326816"/>
                      <a:pt x="203019" y="299774"/>
                    </a:cubicBezTo>
                    <a:cubicBezTo>
                      <a:pt x="204146" y="264093"/>
                      <a:pt x="210157" y="250197"/>
                      <a:pt x="228943" y="240807"/>
                    </a:cubicBezTo>
                    <a:cubicBezTo>
                      <a:pt x="233828" y="238178"/>
                      <a:pt x="245099" y="235925"/>
                      <a:pt x="254116" y="235925"/>
                    </a:cubicBezTo>
                    <a:close/>
                    <a:moveTo>
                      <a:pt x="448646" y="235924"/>
                    </a:moveTo>
                    <a:cubicBezTo>
                      <a:pt x="481709" y="235924"/>
                      <a:pt x="497864" y="265970"/>
                      <a:pt x="493731" y="320430"/>
                    </a:cubicBezTo>
                    <a:cubicBezTo>
                      <a:pt x="491477" y="352730"/>
                      <a:pt x="486593" y="361368"/>
                      <a:pt x="466304" y="371134"/>
                    </a:cubicBezTo>
                    <a:cubicBezTo>
                      <a:pt x="448270" y="380148"/>
                      <a:pt x="442258" y="380523"/>
                      <a:pt x="424975" y="373012"/>
                    </a:cubicBezTo>
                    <a:cubicBezTo>
                      <a:pt x="404687" y="364749"/>
                      <a:pt x="396045" y="341838"/>
                      <a:pt x="397924" y="299773"/>
                    </a:cubicBezTo>
                    <a:cubicBezTo>
                      <a:pt x="399051" y="264093"/>
                      <a:pt x="405062" y="250196"/>
                      <a:pt x="423848" y="240806"/>
                    </a:cubicBezTo>
                    <a:cubicBezTo>
                      <a:pt x="428733" y="238177"/>
                      <a:pt x="440004" y="235924"/>
                      <a:pt x="448646" y="235924"/>
                    </a:cubicBezTo>
                    <a:close/>
                    <a:moveTo>
                      <a:pt x="51344" y="236"/>
                    </a:moveTo>
                    <a:cubicBezTo>
                      <a:pt x="60455" y="471"/>
                      <a:pt x="69190" y="2443"/>
                      <a:pt x="74263" y="6011"/>
                    </a:cubicBezTo>
                    <a:cubicBezTo>
                      <a:pt x="89667" y="16903"/>
                      <a:pt x="93800" y="30799"/>
                      <a:pt x="93800" y="72864"/>
                    </a:cubicBezTo>
                    <a:cubicBezTo>
                      <a:pt x="93800" y="109671"/>
                      <a:pt x="93048" y="112676"/>
                      <a:pt x="84031" y="123568"/>
                    </a:cubicBezTo>
                    <a:cubicBezTo>
                      <a:pt x="64118" y="147605"/>
                      <a:pt x="27674" y="147230"/>
                      <a:pt x="10391" y="122817"/>
                    </a:cubicBezTo>
                    <a:cubicBezTo>
                      <a:pt x="3252" y="112676"/>
                      <a:pt x="1749" y="105164"/>
                      <a:pt x="622" y="73240"/>
                    </a:cubicBezTo>
                    <a:cubicBezTo>
                      <a:pt x="-881" y="38686"/>
                      <a:pt x="-129" y="34555"/>
                      <a:pt x="8136" y="22536"/>
                    </a:cubicBezTo>
                    <a:cubicBezTo>
                      <a:pt x="13021" y="15400"/>
                      <a:pt x="21286" y="7513"/>
                      <a:pt x="26171" y="4884"/>
                    </a:cubicBezTo>
                    <a:cubicBezTo>
                      <a:pt x="32746" y="1503"/>
                      <a:pt x="42233" y="1"/>
                      <a:pt x="51344" y="236"/>
                    </a:cubicBezTo>
                    <a:close/>
                    <a:moveTo>
                      <a:pt x="449022" y="0"/>
                    </a:moveTo>
                    <a:cubicBezTo>
                      <a:pt x="480958" y="0"/>
                      <a:pt x="497489" y="30422"/>
                      <a:pt x="493732" y="83004"/>
                    </a:cubicBezTo>
                    <a:cubicBezTo>
                      <a:pt x="491478" y="116055"/>
                      <a:pt x="486969" y="125820"/>
                      <a:pt x="467807" y="135586"/>
                    </a:cubicBezTo>
                    <a:cubicBezTo>
                      <a:pt x="450900" y="144224"/>
                      <a:pt x="442634" y="144600"/>
                      <a:pt x="424976" y="137088"/>
                    </a:cubicBezTo>
                    <a:cubicBezTo>
                      <a:pt x="406190" y="129201"/>
                      <a:pt x="397548" y="108168"/>
                      <a:pt x="397173" y="70234"/>
                    </a:cubicBezTo>
                    <a:cubicBezTo>
                      <a:pt x="397173" y="34929"/>
                      <a:pt x="403560" y="18028"/>
                      <a:pt x="420467" y="7512"/>
                    </a:cubicBezTo>
                    <a:cubicBezTo>
                      <a:pt x="427981" y="3005"/>
                      <a:pt x="439629" y="0"/>
                      <a:pt x="449022" y="0"/>
                    </a:cubicBezTo>
                    <a:close/>
                    <a:moveTo>
                      <a:pt x="254118" y="0"/>
                    </a:moveTo>
                    <a:cubicBezTo>
                      <a:pt x="286054" y="0"/>
                      <a:pt x="302585" y="30422"/>
                      <a:pt x="298828" y="83004"/>
                    </a:cubicBezTo>
                    <a:cubicBezTo>
                      <a:pt x="296574" y="116430"/>
                      <a:pt x="292065" y="125444"/>
                      <a:pt x="271401" y="135210"/>
                    </a:cubicBezTo>
                    <a:cubicBezTo>
                      <a:pt x="253366" y="144224"/>
                      <a:pt x="247355" y="144599"/>
                      <a:pt x="230072" y="137088"/>
                    </a:cubicBezTo>
                    <a:cubicBezTo>
                      <a:pt x="211286" y="129200"/>
                      <a:pt x="202644" y="108168"/>
                      <a:pt x="202269" y="70234"/>
                    </a:cubicBezTo>
                    <a:cubicBezTo>
                      <a:pt x="202269" y="34929"/>
                      <a:pt x="208656" y="18028"/>
                      <a:pt x="225563" y="7512"/>
                    </a:cubicBezTo>
                    <a:cubicBezTo>
                      <a:pt x="233077" y="3005"/>
                      <a:pt x="244725" y="0"/>
                      <a:pt x="254118" y="0"/>
                    </a:cubicBez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grpSp>
        <p:nvGrpSpPr>
          <p:cNvPr id="211" name="组合 210">
            <a:extLst>
              <a:ext uri="{FF2B5EF4-FFF2-40B4-BE49-F238E27FC236}">
                <a16:creationId xmlns:a16="http://schemas.microsoft.com/office/drawing/2014/main" id="{FC8B028B-33AE-BD13-FB60-41979208122F}"/>
              </a:ext>
            </a:extLst>
          </p:cNvPr>
          <p:cNvGrpSpPr/>
          <p:nvPr/>
        </p:nvGrpSpPr>
        <p:grpSpPr>
          <a:xfrm>
            <a:off x="4329820" y="2151330"/>
            <a:ext cx="1205517" cy="716336"/>
            <a:chOff x="3753638" y="2247175"/>
            <a:chExt cx="1268565" cy="753800"/>
          </a:xfrm>
        </p:grpSpPr>
        <p:sp>
          <p:nvSpPr>
            <p:cNvPr id="219" name="矩形: 圆角 218">
              <a:extLst>
                <a:ext uri="{FF2B5EF4-FFF2-40B4-BE49-F238E27FC236}">
                  <a16:creationId xmlns:a16="http://schemas.microsoft.com/office/drawing/2014/main" id="{6C4AB630-D664-7DED-79AE-7A23B5D066A4}"/>
                </a:ext>
              </a:extLst>
            </p:cNvPr>
            <p:cNvSpPr/>
            <p:nvPr/>
          </p:nvSpPr>
          <p:spPr>
            <a:xfrm>
              <a:off x="3753638" y="2247175"/>
              <a:ext cx="1268565" cy="753800"/>
            </a:xfrm>
            <a:prstGeom prst="roundRect">
              <a:avLst>
                <a:gd name="adj" fmla="val 9842"/>
              </a:avLst>
            </a:prstGeom>
            <a:noFill/>
            <a:ln w="19050" cap="flat" cmpd="sng" algn="ctr">
              <a:solidFill>
                <a:sysClr val="window" lastClr="FFFFFF">
                  <a:alpha val="72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0" name="文本框 219">
              <a:extLst>
                <a:ext uri="{FF2B5EF4-FFF2-40B4-BE49-F238E27FC236}">
                  <a16:creationId xmlns:a16="http://schemas.microsoft.com/office/drawing/2014/main" id="{9BE4629F-BF17-766C-4A6C-EAC7174B1C9B}"/>
                </a:ext>
              </a:extLst>
            </p:cNvPr>
            <p:cNvSpPr txBox="1"/>
            <p:nvPr/>
          </p:nvSpPr>
          <p:spPr>
            <a:xfrm>
              <a:off x="4314633" y="2423491"/>
              <a:ext cx="680134" cy="388648"/>
            </a:xfrm>
            <a:prstGeom prst="rect">
              <a:avLst/>
            </a:prstGeom>
            <a:noFill/>
          </p:spPr>
          <p:txBody>
            <a:bodyPr wrap="none">
              <a:spAutoFit/>
            </a:bodyPr>
            <a:lstStyle>
              <a:defPPr>
                <a:defRPr lang="zh-CN"/>
              </a:defPPr>
              <a:lvl1pPr>
                <a:defRPr sz="1600" b="1"/>
              </a:lvl1pPr>
            </a:lstStyle>
            <a:p>
              <a:pPr>
                <a:defRPr/>
              </a:pPr>
              <a:r>
                <a:rPr lang="zh-CN" altLang="en-US" sz="1800"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整合</a:t>
              </a:r>
            </a:p>
          </p:txBody>
        </p:sp>
        <p:grpSp>
          <p:nvGrpSpPr>
            <p:cNvPr id="221" name="组合 220">
              <a:extLst>
                <a:ext uri="{FF2B5EF4-FFF2-40B4-BE49-F238E27FC236}">
                  <a16:creationId xmlns:a16="http://schemas.microsoft.com/office/drawing/2014/main" id="{21CBCC05-6198-563B-C1AF-A7C91B1663D7}"/>
                </a:ext>
              </a:extLst>
            </p:cNvPr>
            <p:cNvGrpSpPr/>
            <p:nvPr/>
          </p:nvGrpSpPr>
          <p:grpSpPr>
            <a:xfrm>
              <a:off x="3897739" y="2407280"/>
              <a:ext cx="395444" cy="372631"/>
              <a:chOff x="5670731" y="2604084"/>
              <a:chExt cx="2933239" cy="2764036"/>
            </a:xfrm>
            <a:solidFill>
              <a:sysClr val="window" lastClr="FFFFFF"/>
            </a:solidFill>
          </p:grpSpPr>
          <p:sp>
            <p:nvSpPr>
              <p:cNvPr id="222" name="任意多边形: 形状 221">
                <a:extLst>
                  <a:ext uri="{FF2B5EF4-FFF2-40B4-BE49-F238E27FC236}">
                    <a16:creationId xmlns:a16="http://schemas.microsoft.com/office/drawing/2014/main" id="{91C4CD0A-FB12-ECE8-50E0-0398826FFFC6}"/>
                  </a:ext>
                </a:extLst>
              </p:cNvPr>
              <p:cNvSpPr/>
              <p:nvPr/>
            </p:nvSpPr>
            <p:spPr>
              <a:xfrm>
                <a:off x="5979768" y="2604084"/>
                <a:ext cx="2315165" cy="1246556"/>
              </a:xfrm>
              <a:custGeom>
                <a:avLst/>
                <a:gdLst>
                  <a:gd name="connsiteX0" fmla="*/ 1717195 w 2315165"/>
                  <a:gd name="connsiteY0" fmla="*/ 1019024 h 1246556"/>
                  <a:gd name="connsiteX1" fmla="*/ 1735059 w 2315165"/>
                  <a:gd name="connsiteY1" fmla="*/ 1025339 h 1246556"/>
                  <a:gd name="connsiteX2" fmla="*/ 1758729 w 2315165"/>
                  <a:gd name="connsiteY2" fmla="*/ 1151159 h 1246556"/>
                  <a:gd name="connsiteX3" fmla="*/ 1758729 w 2315165"/>
                  <a:gd name="connsiteY3" fmla="*/ 1246556 h 1246556"/>
                  <a:gd name="connsiteX4" fmla="*/ 1664800 w 2315165"/>
                  <a:gd name="connsiteY4" fmla="*/ 1246556 h 1246556"/>
                  <a:gd name="connsiteX5" fmla="*/ 1664800 w 2315165"/>
                  <a:gd name="connsiteY5" fmla="*/ 1151159 h 1246556"/>
                  <a:gd name="connsiteX6" fmla="*/ 1670436 w 2315165"/>
                  <a:gd name="connsiteY6" fmla="*/ 1043742 h 1246556"/>
                  <a:gd name="connsiteX7" fmla="*/ 1717195 w 2315165"/>
                  <a:gd name="connsiteY7" fmla="*/ 1019024 h 1246556"/>
                  <a:gd name="connsiteX8" fmla="*/ 977034 w 2315165"/>
                  <a:gd name="connsiteY8" fmla="*/ 1019024 h 1246556"/>
                  <a:gd name="connsiteX9" fmla="*/ 994898 w 2315165"/>
                  <a:gd name="connsiteY9" fmla="*/ 1025339 h 1246556"/>
                  <a:gd name="connsiteX10" fmla="*/ 1018568 w 2315165"/>
                  <a:gd name="connsiteY10" fmla="*/ 1151159 h 1246556"/>
                  <a:gd name="connsiteX11" fmla="*/ 1018568 w 2315165"/>
                  <a:gd name="connsiteY11" fmla="*/ 1246556 h 1246556"/>
                  <a:gd name="connsiteX12" fmla="*/ 924639 w 2315165"/>
                  <a:gd name="connsiteY12" fmla="*/ 1246556 h 1246556"/>
                  <a:gd name="connsiteX13" fmla="*/ 924639 w 2315165"/>
                  <a:gd name="connsiteY13" fmla="*/ 1151159 h 1246556"/>
                  <a:gd name="connsiteX14" fmla="*/ 930274 w 2315165"/>
                  <a:gd name="connsiteY14" fmla="*/ 1043742 h 1246556"/>
                  <a:gd name="connsiteX15" fmla="*/ 977034 w 2315165"/>
                  <a:gd name="connsiteY15" fmla="*/ 1019024 h 1246556"/>
                  <a:gd name="connsiteX16" fmla="*/ 605074 w 2315165"/>
                  <a:gd name="connsiteY16" fmla="*/ 1019024 h 1246556"/>
                  <a:gd name="connsiteX17" fmla="*/ 622938 w 2315165"/>
                  <a:gd name="connsiteY17" fmla="*/ 1025339 h 1246556"/>
                  <a:gd name="connsiteX18" fmla="*/ 646608 w 2315165"/>
                  <a:gd name="connsiteY18" fmla="*/ 1151159 h 1246556"/>
                  <a:gd name="connsiteX19" fmla="*/ 646608 w 2315165"/>
                  <a:gd name="connsiteY19" fmla="*/ 1246556 h 1246556"/>
                  <a:gd name="connsiteX20" fmla="*/ 552679 w 2315165"/>
                  <a:gd name="connsiteY20" fmla="*/ 1246556 h 1246556"/>
                  <a:gd name="connsiteX21" fmla="*/ 552679 w 2315165"/>
                  <a:gd name="connsiteY21" fmla="*/ 1151159 h 1246556"/>
                  <a:gd name="connsiteX22" fmla="*/ 558315 w 2315165"/>
                  <a:gd name="connsiteY22" fmla="*/ 1043742 h 1246556"/>
                  <a:gd name="connsiteX23" fmla="*/ 605074 w 2315165"/>
                  <a:gd name="connsiteY23" fmla="*/ 1019024 h 1246556"/>
                  <a:gd name="connsiteX24" fmla="*/ 236872 w 2315165"/>
                  <a:gd name="connsiteY24" fmla="*/ 1019024 h 1246556"/>
                  <a:gd name="connsiteX25" fmla="*/ 254736 w 2315165"/>
                  <a:gd name="connsiteY25" fmla="*/ 1025339 h 1246556"/>
                  <a:gd name="connsiteX26" fmla="*/ 278406 w 2315165"/>
                  <a:gd name="connsiteY26" fmla="*/ 1151159 h 1246556"/>
                  <a:gd name="connsiteX27" fmla="*/ 278406 w 2315165"/>
                  <a:gd name="connsiteY27" fmla="*/ 1246556 h 1246556"/>
                  <a:gd name="connsiteX28" fmla="*/ 184477 w 2315165"/>
                  <a:gd name="connsiteY28" fmla="*/ 1246556 h 1246556"/>
                  <a:gd name="connsiteX29" fmla="*/ 184477 w 2315165"/>
                  <a:gd name="connsiteY29" fmla="*/ 1151159 h 1246556"/>
                  <a:gd name="connsiteX30" fmla="*/ 190113 w 2315165"/>
                  <a:gd name="connsiteY30" fmla="*/ 1043742 h 1246556"/>
                  <a:gd name="connsiteX31" fmla="*/ 236872 w 2315165"/>
                  <a:gd name="connsiteY31" fmla="*/ 1019024 h 1246556"/>
                  <a:gd name="connsiteX32" fmla="*/ 2083724 w 2315165"/>
                  <a:gd name="connsiteY32" fmla="*/ 1018297 h 1246556"/>
                  <a:gd name="connsiteX33" fmla="*/ 2107018 w 2315165"/>
                  <a:gd name="connsiteY33" fmla="*/ 1025339 h 1246556"/>
                  <a:gd name="connsiteX34" fmla="*/ 2130689 w 2315165"/>
                  <a:gd name="connsiteY34" fmla="*/ 1151159 h 1246556"/>
                  <a:gd name="connsiteX35" fmla="*/ 2130689 w 2315165"/>
                  <a:gd name="connsiteY35" fmla="*/ 1246556 h 1246556"/>
                  <a:gd name="connsiteX36" fmla="*/ 2036759 w 2315165"/>
                  <a:gd name="connsiteY36" fmla="*/ 1246556 h 1246556"/>
                  <a:gd name="connsiteX37" fmla="*/ 2036759 w 2315165"/>
                  <a:gd name="connsiteY37" fmla="*/ 1151159 h 1246556"/>
                  <a:gd name="connsiteX38" fmla="*/ 2060430 w 2315165"/>
                  <a:gd name="connsiteY38" fmla="*/ 1025339 h 1246556"/>
                  <a:gd name="connsiteX39" fmla="*/ 2083724 w 2315165"/>
                  <a:gd name="connsiteY39" fmla="*/ 1018297 h 1246556"/>
                  <a:gd name="connsiteX40" fmla="*/ 1343563 w 2315165"/>
                  <a:gd name="connsiteY40" fmla="*/ 1018297 h 1246556"/>
                  <a:gd name="connsiteX41" fmla="*/ 1366857 w 2315165"/>
                  <a:gd name="connsiteY41" fmla="*/ 1025339 h 1246556"/>
                  <a:gd name="connsiteX42" fmla="*/ 1390527 w 2315165"/>
                  <a:gd name="connsiteY42" fmla="*/ 1151159 h 1246556"/>
                  <a:gd name="connsiteX43" fmla="*/ 1390527 w 2315165"/>
                  <a:gd name="connsiteY43" fmla="*/ 1246556 h 1246556"/>
                  <a:gd name="connsiteX44" fmla="*/ 1296598 w 2315165"/>
                  <a:gd name="connsiteY44" fmla="*/ 1246556 h 1246556"/>
                  <a:gd name="connsiteX45" fmla="*/ 1296598 w 2315165"/>
                  <a:gd name="connsiteY45" fmla="*/ 1151159 h 1246556"/>
                  <a:gd name="connsiteX46" fmla="*/ 1320268 w 2315165"/>
                  <a:gd name="connsiteY46" fmla="*/ 1025339 h 1246556"/>
                  <a:gd name="connsiteX47" fmla="*/ 1343563 w 2315165"/>
                  <a:gd name="connsiteY47" fmla="*/ 1018297 h 1246556"/>
                  <a:gd name="connsiteX48" fmla="*/ 427472 w 2315165"/>
                  <a:gd name="connsiteY48" fmla="*/ 467645 h 1246556"/>
                  <a:gd name="connsiteX49" fmla="*/ 382480 w 2315165"/>
                  <a:gd name="connsiteY49" fmla="*/ 469476 h 1246556"/>
                  <a:gd name="connsiteX50" fmla="*/ 290429 w 2315165"/>
                  <a:gd name="connsiteY50" fmla="*/ 547598 h 1246556"/>
                  <a:gd name="connsiteX51" fmla="*/ 280285 w 2315165"/>
                  <a:gd name="connsiteY51" fmla="*/ 602808 h 1246556"/>
                  <a:gd name="connsiteX52" fmla="*/ 290429 w 2315165"/>
                  <a:gd name="connsiteY52" fmla="*/ 658019 h 1246556"/>
                  <a:gd name="connsiteX53" fmla="*/ 360312 w 2315165"/>
                  <a:gd name="connsiteY53" fmla="*/ 727877 h 1246556"/>
                  <a:gd name="connsiteX54" fmla="*/ 415543 w 2315165"/>
                  <a:gd name="connsiteY54" fmla="*/ 738018 h 1246556"/>
                  <a:gd name="connsiteX55" fmla="*/ 470773 w 2315165"/>
                  <a:gd name="connsiteY55" fmla="*/ 727877 h 1246556"/>
                  <a:gd name="connsiteX56" fmla="*/ 540656 w 2315165"/>
                  <a:gd name="connsiteY56" fmla="*/ 658019 h 1246556"/>
                  <a:gd name="connsiteX57" fmla="*/ 550801 w 2315165"/>
                  <a:gd name="connsiteY57" fmla="*/ 602808 h 1246556"/>
                  <a:gd name="connsiteX58" fmla="*/ 540656 w 2315165"/>
                  <a:gd name="connsiteY58" fmla="*/ 547598 h 1246556"/>
                  <a:gd name="connsiteX59" fmla="*/ 471900 w 2315165"/>
                  <a:gd name="connsiteY59" fmla="*/ 478490 h 1246556"/>
                  <a:gd name="connsiteX60" fmla="*/ 427472 w 2315165"/>
                  <a:gd name="connsiteY60" fmla="*/ 467645 h 1246556"/>
                  <a:gd name="connsiteX61" fmla="*/ 1906608 w 2315165"/>
                  <a:gd name="connsiteY61" fmla="*/ 466842 h 1246556"/>
                  <a:gd name="connsiteX62" fmla="*/ 1815838 w 2315165"/>
                  <a:gd name="connsiteY62" fmla="*/ 493514 h 1246556"/>
                  <a:gd name="connsiteX63" fmla="*/ 1768874 w 2315165"/>
                  <a:gd name="connsiteY63" fmla="*/ 551353 h 1246556"/>
                  <a:gd name="connsiteX64" fmla="*/ 1760983 w 2315165"/>
                  <a:gd name="connsiteY64" fmla="*/ 602808 h 1246556"/>
                  <a:gd name="connsiteX65" fmla="*/ 1787284 w 2315165"/>
                  <a:gd name="connsiteY65" fmla="*/ 685436 h 1246556"/>
                  <a:gd name="connsiteX66" fmla="*/ 1897744 w 2315165"/>
                  <a:gd name="connsiteY66" fmla="*/ 739896 h 1246556"/>
                  <a:gd name="connsiteX67" fmla="*/ 2008205 w 2315165"/>
                  <a:gd name="connsiteY67" fmla="*/ 685436 h 1246556"/>
                  <a:gd name="connsiteX68" fmla="*/ 2034505 w 2315165"/>
                  <a:gd name="connsiteY68" fmla="*/ 602808 h 1246556"/>
                  <a:gd name="connsiteX69" fmla="*/ 2026615 w 2315165"/>
                  <a:gd name="connsiteY69" fmla="*/ 551353 h 1246556"/>
                  <a:gd name="connsiteX70" fmla="*/ 1938697 w 2315165"/>
                  <a:gd name="connsiteY70" fmla="*/ 472857 h 1246556"/>
                  <a:gd name="connsiteX71" fmla="*/ 1906608 w 2315165"/>
                  <a:gd name="connsiteY71" fmla="*/ 466842 h 1246556"/>
                  <a:gd name="connsiteX72" fmla="*/ 1166447 w 2315165"/>
                  <a:gd name="connsiteY72" fmla="*/ 466842 h 1246556"/>
                  <a:gd name="connsiteX73" fmla="*/ 1075677 w 2315165"/>
                  <a:gd name="connsiteY73" fmla="*/ 493514 h 1246556"/>
                  <a:gd name="connsiteX74" fmla="*/ 1028712 w 2315165"/>
                  <a:gd name="connsiteY74" fmla="*/ 551353 h 1246556"/>
                  <a:gd name="connsiteX75" fmla="*/ 1020822 w 2315165"/>
                  <a:gd name="connsiteY75" fmla="*/ 602808 h 1246556"/>
                  <a:gd name="connsiteX76" fmla="*/ 1047122 w 2315165"/>
                  <a:gd name="connsiteY76" fmla="*/ 685436 h 1246556"/>
                  <a:gd name="connsiteX77" fmla="*/ 1157583 w 2315165"/>
                  <a:gd name="connsiteY77" fmla="*/ 739896 h 1246556"/>
                  <a:gd name="connsiteX78" fmla="*/ 1268043 w 2315165"/>
                  <a:gd name="connsiteY78" fmla="*/ 685436 h 1246556"/>
                  <a:gd name="connsiteX79" fmla="*/ 1294344 w 2315165"/>
                  <a:gd name="connsiteY79" fmla="*/ 602808 h 1246556"/>
                  <a:gd name="connsiteX80" fmla="*/ 1286454 w 2315165"/>
                  <a:gd name="connsiteY80" fmla="*/ 551353 h 1246556"/>
                  <a:gd name="connsiteX81" fmla="*/ 1198536 w 2315165"/>
                  <a:gd name="connsiteY81" fmla="*/ 472857 h 1246556"/>
                  <a:gd name="connsiteX82" fmla="*/ 1166447 w 2315165"/>
                  <a:gd name="connsiteY82" fmla="*/ 466842 h 1246556"/>
                  <a:gd name="connsiteX83" fmla="*/ 1345817 w 2315165"/>
                  <a:gd name="connsiteY83" fmla="*/ 465721 h 1246556"/>
                  <a:gd name="connsiteX84" fmla="*/ 1358591 w 2315165"/>
                  <a:gd name="connsiteY84" fmla="*/ 487129 h 1246556"/>
                  <a:gd name="connsiteX85" fmla="*/ 1388273 w 2315165"/>
                  <a:gd name="connsiteY85" fmla="*/ 602808 h 1246556"/>
                  <a:gd name="connsiteX86" fmla="*/ 1358591 w 2315165"/>
                  <a:gd name="connsiteY86" fmla="*/ 718112 h 1246556"/>
                  <a:gd name="connsiteX87" fmla="*/ 1345817 w 2315165"/>
                  <a:gd name="connsiteY87" fmla="*/ 739896 h 1246556"/>
                  <a:gd name="connsiteX88" fmla="*/ 1355961 w 2315165"/>
                  <a:gd name="connsiteY88" fmla="*/ 739896 h 1246556"/>
                  <a:gd name="connsiteX89" fmla="*/ 1445757 w 2315165"/>
                  <a:gd name="connsiteY89" fmla="*/ 764684 h 1246556"/>
                  <a:gd name="connsiteX90" fmla="*/ 1500988 w 2315165"/>
                  <a:gd name="connsiteY90" fmla="*/ 805247 h 1246556"/>
                  <a:gd name="connsiteX91" fmla="*/ 1527664 w 2315165"/>
                  <a:gd name="connsiteY91" fmla="*/ 831914 h 1246556"/>
                  <a:gd name="connsiteX92" fmla="*/ 1554339 w 2315165"/>
                  <a:gd name="connsiteY92" fmla="*/ 805247 h 1246556"/>
                  <a:gd name="connsiteX93" fmla="*/ 1609570 w 2315165"/>
                  <a:gd name="connsiteY93" fmla="*/ 765060 h 1246556"/>
                  <a:gd name="connsiteX94" fmla="*/ 1699366 w 2315165"/>
                  <a:gd name="connsiteY94" fmla="*/ 739896 h 1246556"/>
                  <a:gd name="connsiteX95" fmla="*/ 1709510 w 2315165"/>
                  <a:gd name="connsiteY95" fmla="*/ 739896 h 1246556"/>
                  <a:gd name="connsiteX96" fmla="*/ 1696736 w 2315165"/>
                  <a:gd name="connsiteY96" fmla="*/ 718112 h 1246556"/>
                  <a:gd name="connsiteX97" fmla="*/ 1667054 w 2315165"/>
                  <a:gd name="connsiteY97" fmla="*/ 602808 h 1246556"/>
                  <a:gd name="connsiteX98" fmla="*/ 1696736 w 2315165"/>
                  <a:gd name="connsiteY98" fmla="*/ 487129 h 1246556"/>
                  <a:gd name="connsiteX99" fmla="*/ 1709510 w 2315165"/>
                  <a:gd name="connsiteY99" fmla="*/ 465721 h 1246556"/>
                  <a:gd name="connsiteX100" fmla="*/ 1527664 w 2315165"/>
                  <a:gd name="connsiteY100" fmla="*/ 465721 h 1246556"/>
                  <a:gd name="connsiteX101" fmla="*/ 601898 w 2315165"/>
                  <a:gd name="connsiteY101" fmla="*/ 465721 h 1246556"/>
                  <a:gd name="connsiteX102" fmla="*/ 615048 w 2315165"/>
                  <a:gd name="connsiteY102" fmla="*/ 487129 h 1246556"/>
                  <a:gd name="connsiteX103" fmla="*/ 644730 w 2315165"/>
                  <a:gd name="connsiteY103" fmla="*/ 602808 h 1246556"/>
                  <a:gd name="connsiteX104" fmla="*/ 615048 w 2315165"/>
                  <a:gd name="connsiteY104" fmla="*/ 718112 h 1246556"/>
                  <a:gd name="connsiteX105" fmla="*/ 601898 w 2315165"/>
                  <a:gd name="connsiteY105" fmla="*/ 739896 h 1246556"/>
                  <a:gd name="connsiteX106" fmla="*/ 613921 w 2315165"/>
                  <a:gd name="connsiteY106" fmla="*/ 739896 h 1246556"/>
                  <a:gd name="connsiteX107" fmla="*/ 760826 w 2315165"/>
                  <a:gd name="connsiteY107" fmla="*/ 805247 h 1246556"/>
                  <a:gd name="connsiteX108" fmla="*/ 787502 w 2315165"/>
                  <a:gd name="connsiteY108" fmla="*/ 831914 h 1246556"/>
                  <a:gd name="connsiteX109" fmla="*/ 814178 w 2315165"/>
                  <a:gd name="connsiteY109" fmla="*/ 805247 h 1246556"/>
                  <a:gd name="connsiteX110" fmla="*/ 869408 w 2315165"/>
                  <a:gd name="connsiteY110" fmla="*/ 765060 h 1246556"/>
                  <a:gd name="connsiteX111" fmla="*/ 959205 w 2315165"/>
                  <a:gd name="connsiteY111" fmla="*/ 739896 h 1246556"/>
                  <a:gd name="connsiteX112" fmla="*/ 969349 w 2315165"/>
                  <a:gd name="connsiteY112" fmla="*/ 739896 h 1246556"/>
                  <a:gd name="connsiteX113" fmla="*/ 956574 w 2315165"/>
                  <a:gd name="connsiteY113" fmla="*/ 718112 h 1246556"/>
                  <a:gd name="connsiteX114" fmla="*/ 926893 w 2315165"/>
                  <a:gd name="connsiteY114" fmla="*/ 602808 h 1246556"/>
                  <a:gd name="connsiteX115" fmla="*/ 956574 w 2315165"/>
                  <a:gd name="connsiteY115" fmla="*/ 487129 h 1246556"/>
                  <a:gd name="connsiteX116" fmla="*/ 969349 w 2315165"/>
                  <a:gd name="connsiteY116" fmla="*/ 465721 h 1246556"/>
                  <a:gd name="connsiteX117" fmla="*/ 785623 w 2315165"/>
                  <a:gd name="connsiteY117" fmla="*/ 465721 h 1246556"/>
                  <a:gd name="connsiteX118" fmla="*/ 1514214 w 2315165"/>
                  <a:gd name="connsiteY118" fmla="*/ 95279 h 1246556"/>
                  <a:gd name="connsiteX119" fmla="*/ 1494600 w 2315165"/>
                  <a:gd name="connsiteY119" fmla="*/ 97650 h 1246556"/>
                  <a:gd name="connsiteX120" fmla="*/ 1390527 w 2315165"/>
                  <a:gd name="connsiteY120" fmla="*/ 232859 h 1246556"/>
                  <a:gd name="connsiteX121" fmla="*/ 1445006 w 2315165"/>
                  <a:gd name="connsiteY121" fmla="*/ 343281 h 1246556"/>
                  <a:gd name="connsiteX122" fmla="*/ 1527664 w 2315165"/>
                  <a:gd name="connsiteY122" fmla="*/ 369571 h 1246556"/>
                  <a:gd name="connsiteX123" fmla="*/ 1579137 w 2315165"/>
                  <a:gd name="connsiteY123" fmla="*/ 361684 h 1246556"/>
                  <a:gd name="connsiteX124" fmla="*/ 1636997 w 2315165"/>
                  <a:gd name="connsiteY124" fmla="*/ 150982 h 1246556"/>
                  <a:gd name="connsiteX125" fmla="*/ 1579888 w 2315165"/>
                  <a:gd name="connsiteY125" fmla="*/ 104786 h 1246556"/>
                  <a:gd name="connsiteX126" fmla="*/ 1514214 w 2315165"/>
                  <a:gd name="connsiteY126" fmla="*/ 95279 h 1246556"/>
                  <a:gd name="connsiteX127" fmla="*/ 787690 w 2315165"/>
                  <a:gd name="connsiteY127" fmla="*/ 761 h 1246556"/>
                  <a:gd name="connsiteX128" fmla="*/ 900968 w 2315165"/>
                  <a:gd name="connsiteY128" fmla="*/ 38683 h 1246556"/>
                  <a:gd name="connsiteX129" fmla="*/ 879553 w 2315165"/>
                  <a:gd name="connsiteY129" fmla="*/ 105161 h 1246556"/>
                  <a:gd name="connsiteX130" fmla="*/ 823195 w 2315165"/>
                  <a:gd name="connsiteY130" fmla="*/ 99528 h 1246556"/>
                  <a:gd name="connsiteX131" fmla="*/ 704844 w 2315165"/>
                  <a:gd name="connsiteY131" fmla="*/ 122438 h 1246556"/>
                  <a:gd name="connsiteX132" fmla="*/ 650366 w 2315165"/>
                  <a:gd name="connsiteY132" fmla="*/ 232859 h 1246556"/>
                  <a:gd name="connsiteX133" fmla="*/ 704844 w 2315165"/>
                  <a:gd name="connsiteY133" fmla="*/ 343281 h 1246556"/>
                  <a:gd name="connsiteX134" fmla="*/ 787502 w 2315165"/>
                  <a:gd name="connsiteY134" fmla="*/ 369571 h 1246556"/>
                  <a:gd name="connsiteX135" fmla="*/ 870160 w 2315165"/>
                  <a:gd name="connsiteY135" fmla="*/ 343281 h 1246556"/>
                  <a:gd name="connsiteX136" fmla="*/ 924639 w 2315165"/>
                  <a:gd name="connsiteY136" fmla="*/ 230606 h 1246556"/>
                  <a:gd name="connsiteX137" fmla="*/ 963337 w 2315165"/>
                  <a:gd name="connsiteY137" fmla="*/ 175020 h 1246556"/>
                  <a:gd name="connsiteX138" fmla="*/ 1012932 w 2315165"/>
                  <a:gd name="connsiteY138" fmla="*/ 200935 h 1246556"/>
                  <a:gd name="connsiteX139" fmla="*/ 985505 w 2315165"/>
                  <a:gd name="connsiteY139" fmla="*/ 352295 h 1246556"/>
                  <a:gd name="connsiteX140" fmla="*/ 974233 w 2315165"/>
                  <a:gd name="connsiteY140" fmla="*/ 370698 h 1246556"/>
                  <a:gd name="connsiteX141" fmla="*/ 995273 w 2315165"/>
                  <a:gd name="connsiteY141" fmla="*/ 372952 h 1246556"/>
                  <a:gd name="connsiteX142" fmla="*/ 1039232 w 2315165"/>
                  <a:gd name="connsiteY142" fmla="*/ 381590 h 1246556"/>
                  <a:gd name="connsiteX143" fmla="*/ 1102728 w 2315165"/>
                  <a:gd name="connsiteY143" fmla="*/ 379712 h 1246556"/>
                  <a:gd name="connsiteX144" fmla="*/ 1157583 w 2315165"/>
                  <a:gd name="connsiteY144" fmla="*/ 371825 h 1246556"/>
                  <a:gd name="connsiteX145" fmla="*/ 1212437 w 2315165"/>
                  <a:gd name="connsiteY145" fmla="*/ 379712 h 1246556"/>
                  <a:gd name="connsiteX146" fmla="*/ 1275933 w 2315165"/>
                  <a:gd name="connsiteY146" fmla="*/ 381590 h 1246556"/>
                  <a:gd name="connsiteX147" fmla="*/ 1319892 w 2315165"/>
                  <a:gd name="connsiteY147" fmla="*/ 372952 h 1246556"/>
                  <a:gd name="connsiteX148" fmla="*/ 1340932 w 2315165"/>
                  <a:gd name="connsiteY148" fmla="*/ 370698 h 1246556"/>
                  <a:gd name="connsiteX149" fmla="*/ 1329661 w 2315165"/>
                  <a:gd name="connsiteY149" fmla="*/ 352295 h 1246556"/>
                  <a:gd name="connsiteX150" fmla="*/ 1303737 w 2315165"/>
                  <a:gd name="connsiteY150" fmla="*/ 180278 h 1246556"/>
                  <a:gd name="connsiteX151" fmla="*/ 1366105 w 2315165"/>
                  <a:gd name="connsiteY151" fmla="*/ 69481 h 1246556"/>
                  <a:gd name="connsiteX152" fmla="*/ 1630610 w 2315165"/>
                  <a:gd name="connsiteY152" fmla="*/ 25162 h 1246556"/>
                  <a:gd name="connsiteX153" fmla="*/ 1731678 w 2315165"/>
                  <a:gd name="connsiteY153" fmla="*/ 123940 h 1246556"/>
                  <a:gd name="connsiteX154" fmla="*/ 1757602 w 2315165"/>
                  <a:gd name="connsiteY154" fmla="*/ 244127 h 1246556"/>
                  <a:gd name="connsiteX155" fmla="*/ 1725666 w 2315165"/>
                  <a:gd name="connsiteY155" fmla="*/ 352295 h 1246556"/>
                  <a:gd name="connsiteX156" fmla="*/ 1714395 w 2315165"/>
                  <a:gd name="connsiteY156" fmla="*/ 370698 h 1246556"/>
                  <a:gd name="connsiteX157" fmla="*/ 1738440 w 2315165"/>
                  <a:gd name="connsiteY157" fmla="*/ 373327 h 1246556"/>
                  <a:gd name="connsiteX158" fmla="*/ 1785029 w 2315165"/>
                  <a:gd name="connsiteY158" fmla="*/ 382717 h 1246556"/>
                  <a:gd name="connsiteX159" fmla="*/ 1831243 w 2315165"/>
                  <a:gd name="connsiteY159" fmla="*/ 382341 h 1246556"/>
                  <a:gd name="connsiteX160" fmla="*/ 1950345 w 2315165"/>
                  <a:gd name="connsiteY160" fmla="*/ 378961 h 1246556"/>
                  <a:gd name="connsiteX161" fmla="*/ 2061181 w 2315165"/>
                  <a:gd name="connsiteY161" fmla="*/ 441308 h 1246556"/>
                  <a:gd name="connsiteX162" fmla="*/ 2105516 w 2315165"/>
                  <a:gd name="connsiteY162" fmla="*/ 499899 h 1246556"/>
                  <a:gd name="connsiteX163" fmla="*/ 2098753 w 2315165"/>
                  <a:gd name="connsiteY163" fmla="*/ 718112 h 1246556"/>
                  <a:gd name="connsiteX164" fmla="*/ 2085978 w 2315165"/>
                  <a:gd name="connsiteY164" fmla="*/ 739896 h 1246556"/>
                  <a:gd name="connsiteX165" fmla="*/ 2096123 w 2315165"/>
                  <a:gd name="connsiteY165" fmla="*/ 739896 h 1246556"/>
                  <a:gd name="connsiteX166" fmla="*/ 2186295 w 2315165"/>
                  <a:gd name="connsiteY166" fmla="*/ 765060 h 1246556"/>
                  <a:gd name="connsiteX167" fmla="*/ 2243404 w 2315165"/>
                  <a:gd name="connsiteY167" fmla="*/ 807501 h 1246556"/>
                  <a:gd name="connsiteX168" fmla="*/ 2303894 w 2315165"/>
                  <a:gd name="connsiteY168" fmla="*/ 901396 h 1246556"/>
                  <a:gd name="connsiteX169" fmla="*/ 2314038 w 2315165"/>
                  <a:gd name="connsiteY169" fmla="*/ 1086183 h 1246556"/>
                  <a:gd name="connsiteX170" fmla="*/ 2315165 w 2315165"/>
                  <a:gd name="connsiteY170" fmla="*/ 1246556 h 1246556"/>
                  <a:gd name="connsiteX171" fmla="*/ 2221233 w 2315165"/>
                  <a:gd name="connsiteY171" fmla="*/ 1246556 h 1246556"/>
                  <a:gd name="connsiteX172" fmla="*/ 2220109 w 2315165"/>
                  <a:gd name="connsiteY172" fmla="*/ 1091817 h 1246556"/>
                  <a:gd name="connsiteX173" fmla="*/ 2218982 w 2315165"/>
                  <a:gd name="connsiteY173" fmla="*/ 937077 h 1246556"/>
                  <a:gd name="connsiteX174" fmla="*/ 2208462 w 2315165"/>
                  <a:gd name="connsiteY174" fmla="*/ 915293 h 1246556"/>
                  <a:gd name="connsiteX175" fmla="*/ 2139330 w 2315165"/>
                  <a:gd name="connsiteY175" fmla="*/ 846186 h 1246556"/>
                  <a:gd name="connsiteX176" fmla="*/ 2117538 w 2315165"/>
                  <a:gd name="connsiteY176" fmla="*/ 835669 h 1246556"/>
                  <a:gd name="connsiteX177" fmla="*/ 1905259 w 2315165"/>
                  <a:gd name="connsiteY177" fmla="*/ 834918 h 1246556"/>
                  <a:gd name="connsiteX178" fmla="*/ 1821873 w 2315165"/>
                  <a:gd name="connsiteY178" fmla="*/ 834901 h 1246556"/>
                  <a:gd name="connsiteX179" fmla="*/ 1681332 w 2315165"/>
                  <a:gd name="connsiteY179" fmla="*/ 837172 h 1246556"/>
                  <a:gd name="connsiteX180" fmla="*/ 1587027 w 2315165"/>
                  <a:gd name="connsiteY180" fmla="*/ 915293 h 1246556"/>
                  <a:gd name="connsiteX181" fmla="*/ 1576507 w 2315165"/>
                  <a:gd name="connsiteY181" fmla="*/ 937077 h 1246556"/>
                  <a:gd name="connsiteX182" fmla="*/ 1575380 w 2315165"/>
                  <a:gd name="connsiteY182" fmla="*/ 1091817 h 1246556"/>
                  <a:gd name="connsiteX183" fmla="*/ 1574255 w 2315165"/>
                  <a:gd name="connsiteY183" fmla="*/ 1246556 h 1246556"/>
                  <a:gd name="connsiteX184" fmla="*/ 1481073 w 2315165"/>
                  <a:gd name="connsiteY184" fmla="*/ 1246556 h 1246556"/>
                  <a:gd name="connsiteX185" fmla="*/ 1479948 w 2315165"/>
                  <a:gd name="connsiteY185" fmla="*/ 1091817 h 1246556"/>
                  <a:gd name="connsiteX186" fmla="*/ 1478820 w 2315165"/>
                  <a:gd name="connsiteY186" fmla="*/ 937077 h 1246556"/>
                  <a:gd name="connsiteX187" fmla="*/ 1468300 w 2315165"/>
                  <a:gd name="connsiteY187" fmla="*/ 915293 h 1246556"/>
                  <a:gd name="connsiteX188" fmla="*/ 1399169 w 2315165"/>
                  <a:gd name="connsiteY188" fmla="*/ 846186 h 1246556"/>
                  <a:gd name="connsiteX189" fmla="*/ 1377377 w 2315165"/>
                  <a:gd name="connsiteY189" fmla="*/ 835669 h 1246556"/>
                  <a:gd name="connsiteX190" fmla="*/ 1165097 w 2315165"/>
                  <a:gd name="connsiteY190" fmla="*/ 834918 h 1246556"/>
                  <a:gd name="connsiteX191" fmla="*/ 1081711 w 2315165"/>
                  <a:gd name="connsiteY191" fmla="*/ 834901 h 1246556"/>
                  <a:gd name="connsiteX192" fmla="*/ 941170 w 2315165"/>
                  <a:gd name="connsiteY192" fmla="*/ 837172 h 1246556"/>
                  <a:gd name="connsiteX193" fmla="*/ 846865 w 2315165"/>
                  <a:gd name="connsiteY193" fmla="*/ 915293 h 1246556"/>
                  <a:gd name="connsiteX194" fmla="*/ 836345 w 2315165"/>
                  <a:gd name="connsiteY194" fmla="*/ 937077 h 1246556"/>
                  <a:gd name="connsiteX195" fmla="*/ 835218 w 2315165"/>
                  <a:gd name="connsiteY195" fmla="*/ 1091817 h 1246556"/>
                  <a:gd name="connsiteX196" fmla="*/ 834094 w 2315165"/>
                  <a:gd name="connsiteY196" fmla="*/ 1246556 h 1246556"/>
                  <a:gd name="connsiteX197" fmla="*/ 740911 w 2315165"/>
                  <a:gd name="connsiteY197" fmla="*/ 1246556 h 1246556"/>
                  <a:gd name="connsiteX198" fmla="*/ 739786 w 2315165"/>
                  <a:gd name="connsiteY198" fmla="*/ 1091817 h 1246556"/>
                  <a:gd name="connsiteX199" fmla="*/ 738659 w 2315165"/>
                  <a:gd name="connsiteY199" fmla="*/ 937077 h 1246556"/>
                  <a:gd name="connsiteX200" fmla="*/ 728139 w 2315165"/>
                  <a:gd name="connsiteY200" fmla="*/ 915293 h 1246556"/>
                  <a:gd name="connsiteX201" fmla="*/ 659007 w 2315165"/>
                  <a:gd name="connsiteY201" fmla="*/ 846186 h 1246556"/>
                  <a:gd name="connsiteX202" fmla="*/ 637215 w 2315165"/>
                  <a:gd name="connsiteY202" fmla="*/ 835669 h 1246556"/>
                  <a:gd name="connsiteX203" fmla="*/ 424936 w 2315165"/>
                  <a:gd name="connsiteY203" fmla="*/ 834918 h 1246556"/>
                  <a:gd name="connsiteX204" fmla="*/ 341550 w 2315165"/>
                  <a:gd name="connsiteY204" fmla="*/ 834901 h 1246556"/>
                  <a:gd name="connsiteX205" fmla="*/ 201009 w 2315165"/>
                  <a:gd name="connsiteY205" fmla="*/ 837172 h 1246556"/>
                  <a:gd name="connsiteX206" fmla="*/ 106704 w 2315165"/>
                  <a:gd name="connsiteY206" fmla="*/ 915293 h 1246556"/>
                  <a:gd name="connsiteX207" fmla="*/ 96184 w 2315165"/>
                  <a:gd name="connsiteY207" fmla="*/ 937077 h 1246556"/>
                  <a:gd name="connsiteX208" fmla="*/ 95057 w 2315165"/>
                  <a:gd name="connsiteY208" fmla="*/ 1091817 h 1246556"/>
                  <a:gd name="connsiteX209" fmla="*/ 93932 w 2315165"/>
                  <a:gd name="connsiteY209" fmla="*/ 1246556 h 1246556"/>
                  <a:gd name="connsiteX210" fmla="*/ 0 w 2315165"/>
                  <a:gd name="connsiteY210" fmla="*/ 1246556 h 1246556"/>
                  <a:gd name="connsiteX211" fmla="*/ 1127 w 2315165"/>
                  <a:gd name="connsiteY211" fmla="*/ 1086183 h 1246556"/>
                  <a:gd name="connsiteX212" fmla="*/ 11272 w 2315165"/>
                  <a:gd name="connsiteY212" fmla="*/ 901396 h 1246556"/>
                  <a:gd name="connsiteX213" fmla="*/ 71762 w 2315165"/>
                  <a:gd name="connsiteY213" fmla="*/ 807501 h 1246556"/>
                  <a:gd name="connsiteX214" fmla="*/ 128871 w 2315165"/>
                  <a:gd name="connsiteY214" fmla="*/ 765060 h 1246556"/>
                  <a:gd name="connsiteX215" fmla="*/ 219043 w 2315165"/>
                  <a:gd name="connsiteY215" fmla="*/ 739896 h 1246556"/>
                  <a:gd name="connsiteX216" fmla="*/ 229187 w 2315165"/>
                  <a:gd name="connsiteY216" fmla="*/ 739896 h 1246556"/>
                  <a:gd name="connsiteX217" fmla="*/ 216037 w 2315165"/>
                  <a:gd name="connsiteY217" fmla="*/ 718112 h 1246556"/>
                  <a:gd name="connsiteX218" fmla="*/ 209650 w 2315165"/>
                  <a:gd name="connsiteY218" fmla="*/ 499523 h 1246556"/>
                  <a:gd name="connsiteX219" fmla="*/ 312221 w 2315165"/>
                  <a:gd name="connsiteY219" fmla="*/ 396989 h 1246556"/>
                  <a:gd name="connsiteX220" fmla="*/ 484299 w 2315165"/>
                  <a:gd name="connsiteY220" fmla="*/ 382341 h 1246556"/>
                  <a:gd name="connsiteX221" fmla="*/ 530136 w 2315165"/>
                  <a:gd name="connsiteY221" fmla="*/ 382717 h 1246556"/>
                  <a:gd name="connsiteX222" fmla="*/ 576725 w 2315165"/>
                  <a:gd name="connsiteY222" fmla="*/ 373327 h 1246556"/>
                  <a:gd name="connsiteX223" fmla="*/ 600771 w 2315165"/>
                  <a:gd name="connsiteY223" fmla="*/ 370698 h 1246556"/>
                  <a:gd name="connsiteX224" fmla="*/ 589499 w 2315165"/>
                  <a:gd name="connsiteY224" fmla="*/ 352295 h 1246556"/>
                  <a:gd name="connsiteX225" fmla="*/ 563575 w 2315165"/>
                  <a:gd name="connsiteY225" fmla="*/ 180278 h 1246556"/>
                  <a:gd name="connsiteX226" fmla="*/ 625944 w 2315165"/>
                  <a:gd name="connsiteY226" fmla="*/ 69481 h 1246556"/>
                  <a:gd name="connsiteX227" fmla="*/ 737532 w 2315165"/>
                  <a:gd name="connsiteY227" fmla="*/ 5632 h 1246556"/>
                  <a:gd name="connsiteX228" fmla="*/ 787690 w 2315165"/>
                  <a:gd name="connsiteY228" fmla="*/ 761 h 12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2315165" h="1246556">
                    <a:moveTo>
                      <a:pt x="1717195" y="1019024"/>
                    </a:moveTo>
                    <a:cubicBezTo>
                      <a:pt x="1723342" y="1019799"/>
                      <a:pt x="1729423" y="1021865"/>
                      <a:pt x="1735059" y="1025339"/>
                    </a:cubicBezTo>
                    <a:cubicBezTo>
                      <a:pt x="1757602" y="1038860"/>
                      <a:pt x="1758729" y="1044869"/>
                      <a:pt x="1758729" y="1151159"/>
                    </a:cubicBezTo>
                    <a:lnTo>
                      <a:pt x="1758729" y="1246556"/>
                    </a:lnTo>
                    <a:lnTo>
                      <a:pt x="1664800" y="1246556"/>
                    </a:lnTo>
                    <a:lnTo>
                      <a:pt x="1664800" y="1151159"/>
                    </a:lnTo>
                    <a:cubicBezTo>
                      <a:pt x="1664800" y="1071535"/>
                      <a:pt x="1665927" y="1053132"/>
                      <a:pt x="1670436" y="1043742"/>
                    </a:cubicBezTo>
                    <a:cubicBezTo>
                      <a:pt x="1679735" y="1025996"/>
                      <a:pt x="1698755" y="1016700"/>
                      <a:pt x="1717195" y="1019024"/>
                    </a:cubicBezTo>
                    <a:close/>
                    <a:moveTo>
                      <a:pt x="977034" y="1019024"/>
                    </a:moveTo>
                    <a:cubicBezTo>
                      <a:pt x="983181" y="1019799"/>
                      <a:pt x="989262" y="1021865"/>
                      <a:pt x="994898" y="1025339"/>
                    </a:cubicBezTo>
                    <a:cubicBezTo>
                      <a:pt x="1017441" y="1038860"/>
                      <a:pt x="1018568" y="1044869"/>
                      <a:pt x="1018568" y="1151159"/>
                    </a:cubicBezTo>
                    <a:lnTo>
                      <a:pt x="1018568" y="1246556"/>
                    </a:lnTo>
                    <a:lnTo>
                      <a:pt x="924639" y="1246556"/>
                    </a:lnTo>
                    <a:lnTo>
                      <a:pt x="924639" y="1151159"/>
                    </a:lnTo>
                    <a:cubicBezTo>
                      <a:pt x="924639" y="1071535"/>
                      <a:pt x="925766" y="1053132"/>
                      <a:pt x="930274" y="1043742"/>
                    </a:cubicBezTo>
                    <a:cubicBezTo>
                      <a:pt x="939573" y="1025996"/>
                      <a:pt x="958594" y="1016700"/>
                      <a:pt x="977034" y="1019024"/>
                    </a:cubicBezTo>
                    <a:close/>
                    <a:moveTo>
                      <a:pt x="605074" y="1019024"/>
                    </a:moveTo>
                    <a:cubicBezTo>
                      <a:pt x="611221" y="1019799"/>
                      <a:pt x="617302" y="1021865"/>
                      <a:pt x="622938" y="1025339"/>
                    </a:cubicBezTo>
                    <a:cubicBezTo>
                      <a:pt x="645481" y="1038860"/>
                      <a:pt x="646608" y="1044869"/>
                      <a:pt x="646608" y="1151159"/>
                    </a:cubicBezTo>
                    <a:lnTo>
                      <a:pt x="646608" y="1246556"/>
                    </a:lnTo>
                    <a:lnTo>
                      <a:pt x="552679" y="1246556"/>
                    </a:lnTo>
                    <a:lnTo>
                      <a:pt x="552679" y="1151159"/>
                    </a:lnTo>
                    <a:cubicBezTo>
                      <a:pt x="552679" y="1071535"/>
                      <a:pt x="553806" y="1053132"/>
                      <a:pt x="558315" y="1043742"/>
                    </a:cubicBezTo>
                    <a:cubicBezTo>
                      <a:pt x="567614" y="1025996"/>
                      <a:pt x="586635" y="1016700"/>
                      <a:pt x="605074" y="1019024"/>
                    </a:cubicBezTo>
                    <a:close/>
                    <a:moveTo>
                      <a:pt x="236872" y="1019024"/>
                    </a:moveTo>
                    <a:cubicBezTo>
                      <a:pt x="243019" y="1019799"/>
                      <a:pt x="249100" y="1021865"/>
                      <a:pt x="254736" y="1025339"/>
                    </a:cubicBezTo>
                    <a:cubicBezTo>
                      <a:pt x="277279" y="1038860"/>
                      <a:pt x="278406" y="1044869"/>
                      <a:pt x="278406" y="1151159"/>
                    </a:cubicBezTo>
                    <a:lnTo>
                      <a:pt x="278406" y="1246556"/>
                    </a:lnTo>
                    <a:lnTo>
                      <a:pt x="184477" y="1246556"/>
                    </a:lnTo>
                    <a:lnTo>
                      <a:pt x="184477" y="1151159"/>
                    </a:lnTo>
                    <a:cubicBezTo>
                      <a:pt x="184477" y="1071535"/>
                      <a:pt x="185604" y="1053132"/>
                      <a:pt x="190113" y="1043742"/>
                    </a:cubicBezTo>
                    <a:cubicBezTo>
                      <a:pt x="199412" y="1025996"/>
                      <a:pt x="218432" y="1016700"/>
                      <a:pt x="236872" y="1019024"/>
                    </a:cubicBezTo>
                    <a:close/>
                    <a:moveTo>
                      <a:pt x="2083724" y="1018297"/>
                    </a:moveTo>
                    <a:cubicBezTo>
                      <a:pt x="2091520" y="1018297"/>
                      <a:pt x="2099316" y="1020644"/>
                      <a:pt x="2107018" y="1025339"/>
                    </a:cubicBezTo>
                    <a:cubicBezTo>
                      <a:pt x="2129561" y="1038860"/>
                      <a:pt x="2130689" y="1044869"/>
                      <a:pt x="2130689" y="1151159"/>
                    </a:cubicBezTo>
                    <a:lnTo>
                      <a:pt x="2130689" y="1246556"/>
                    </a:lnTo>
                    <a:lnTo>
                      <a:pt x="2036759" y="1246556"/>
                    </a:lnTo>
                    <a:lnTo>
                      <a:pt x="2036759" y="1151159"/>
                    </a:lnTo>
                    <a:cubicBezTo>
                      <a:pt x="2036759" y="1044869"/>
                      <a:pt x="2037887" y="1038860"/>
                      <a:pt x="2060430" y="1025339"/>
                    </a:cubicBezTo>
                    <a:cubicBezTo>
                      <a:pt x="2068132" y="1020644"/>
                      <a:pt x="2075928" y="1018297"/>
                      <a:pt x="2083724" y="1018297"/>
                    </a:cubicBezTo>
                    <a:close/>
                    <a:moveTo>
                      <a:pt x="1343563" y="1018297"/>
                    </a:moveTo>
                    <a:cubicBezTo>
                      <a:pt x="1351359" y="1018297"/>
                      <a:pt x="1359155" y="1020644"/>
                      <a:pt x="1366857" y="1025339"/>
                    </a:cubicBezTo>
                    <a:cubicBezTo>
                      <a:pt x="1389400" y="1038860"/>
                      <a:pt x="1390527" y="1044869"/>
                      <a:pt x="1390527" y="1151159"/>
                    </a:cubicBezTo>
                    <a:lnTo>
                      <a:pt x="1390527" y="1246556"/>
                    </a:lnTo>
                    <a:lnTo>
                      <a:pt x="1296598" y="1246556"/>
                    </a:lnTo>
                    <a:lnTo>
                      <a:pt x="1296598" y="1151159"/>
                    </a:lnTo>
                    <a:cubicBezTo>
                      <a:pt x="1296598" y="1044869"/>
                      <a:pt x="1297725" y="1038860"/>
                      <a:pt x="1320268" y="1025339"/>
                    </a:cubicBezTo>
                    <a:cubicBezTo>
                      <a:pt x="1327970" y="1020644"/>
                      <a:pt x="1335766" y="1018297"/>
                      <a:pt x="1343563" y="1018297"/>
                    </a:cubicBezTo>
                    <a:close/>
                    <a:moveTo>
                      <a:pt x="427472" y="467645"/>
                    </a:moveTo>
                    <a:cubicBezTo>
                      <a:pt x="411034" y="466002"/>
                      <a:pt x="394503" y="466472"/>
                      <a:pt x="382480" y="469476"/>
                    </a:cubicBezTo>
                    <a:cubicBezTo>
                      <a:pt x="345284" y="478866"/>
                      <a:pt x="307336" y="510790"/>
                      <a:pt x="290429" y="547598"/>
                    </a:cubicBezTo>
                    <a:cubicBezTo>
                      <a:pt x="281788" y="565626"/>
                      <a:pt x="280285" y="573888"/>
                      <a:pt x="280285" y="602808"/>
                    </a:cubicBezTo>
                    <a:cubicBezTo>
                      <a:pt x="280285" y="631728"/>
                      <a:pt x="281788" y="639991"/>
                      <a:pt x="290429" y="658019"/>
                    </a:cubicBezTo>
                    <a:cubicBezTo>
                      <a:pt x="303203" y="685812"/>
                      <a:pt x="332509" y="715107"/>
                      <a:pt x="360312" y="727877"/>
                    </a:cubicBezTo>
                    <a:cubicBezTo>
                      <a:pt x="378347" y="736516"/>
                      <a:pt x="386613" y="738018"/>
                      <a:pt x="415543" y="738018"/>
                    </a:cubicBezTo>
                    <a:cubicBezTo>
                      <a:pt x="444473" y="738018"/>
                      <a:pt x="452739" y="736516"/>
                      <a:pt x="470773" y="727877"/>
                    </a:cubicBezTo>
                    <a:cubicBezTo>
                      <a:pt x="498576" y="715107"/>
                      <a:pt x="527882" y="685812"/>
                      <a:pt x="540656" y="658019"/>
                    </a:cubicBezTo>
                    <a:cubicBezTo>
                      <a:pt x="549298" y="639991"/>
                      <a:pt x="550801" y="631728"/>
                      <a:pt x="550801" y="602808"/>
                    </a:cubicBezTo>
                    <a:cubicBezTo>
                      <a:pt x="550801" y="573888"/>
                      <a:pt x="549298" y="565626"/>
                      <a:pt x="540656" y="547598"/>
                    </a:cubicBezTo>
                    <a:cubicBezTo>
                      <a:pt x="527882" y="520180"/>
                      <a:pt x="498576" y="490509"/>
                      <a:pt x="471900" y="478490"/>
                    </a:cubicBezTo>
                    <a:cubicBezTo>
                      <a:pt x="460253" y="473044"/>
                      <a:pt x="443909" y="469288"/>
                      <a:pt x="427472" y="467645"/>
                    </a:cubicBezTo>
                    <a:close/>
                    <a:moveTo>
                      <a:pt x="1906608" y="466842"/>
                    </a:moveTo>
                    <a:cubicBezTo>
                      <a:pt x="1874449" y="464641"/>
                      <a:pt x="1842608" y="473796"/>
                      <a:pt x="1815838" y="493514"/>
                    </a:cubicBezTo>
                    <a:cubicBezTo>
                      <a:pt x="1794047" y="509288"/>
                      <a:pt x="1780145" y="526565"/>
                      <a:pt x="1768874" y="551353"/>
                    </a:cubicBezTo>
                    <a:cubicBezTo>
                      <a:pt x="1762486" y="565250"/>
                      <a:pt x="1760983" y="576142"/>
                      <a:pt x="1760983" y="602808"/>
                    </a:cubicBezTo>
                    <a:cubicBezTo>
                      <a:pt x="1760983" y="639615"/>
                      <a:pt x="1766995" y="659146"/>
                      <a:pt x="1787284" y="685436"/>
                    </a:cubicBezTo>
                    <a:cubicBezTo>
                      <a:pt x="1810578" y="716234"/>
                      <a:pt x="1858670" y="739896"/>
                      <a:pt x="1897744" y="739896"/>
                    </a:cubicBezTo>
                    <a:cubicBezTo>
                      <a:pt x="1936819" y="739896"/>
                      <a:pt x="1984911" y="716234"/>
                      <a:pt x="2008205" y="685436"/>
                    </a:cubicBezTo>
                    <a:cubicBezTo>
                      <a:pt x="2028494" y="659146"/>
                      <a:pt x="2034505" y="639615"/>
                      <a:pt x="2034505" y="602808"/>
                    </a:cubicBezTo>
                    <a:cubicBezTo>
                      <a:pt x="2034505" y="576142"/>
                      <a:pt x="2033002" y="565250"/>
                      <a:pt x="2026615" y="551353"/>
                    </a:cubicBezTo>
                    <a:cubicBezTo>
                      <a:pt x="2008956" y="512668"/>
                      <a:pt x="1977772" y="484875"/>
                      <a:pt x="1938697" y="472857"/>
                    </a:cubicBezTo>
                    <a:cubicBezTo>
                      <a:pt x="1928083" y="469571"/>
                      <a:pt x="1917328" y="467575"/>
                      <a:pt x="1906608" y="466842"/>
                    </a:cubicBezTo>
                    <a:close/>
                    <a:moveTo>
                      <a:pt x="1166447" y="466842"/>
                    </a:moveTo>
                    <a:cubicBezTo>
                      <a:pt x="1134288" y="464641"/>
                      <a:pt x="1102447" y="473796"/>
                      <a:pt x="1075677" y="493514"/>
                    </a:cubicBezTo>
                    <a:cubicBezTo>
                      <a:pt x="1053885" y="509288"/>
                      <a:pt x="1039984" y="526565"/>
                      <a:pt x="1028712" y="551353"/>
                    </a:cubicBezTo>
                    <a:cubicBezTo>
                      <a:pt x="1022325" y="565250"/>
                      <a:pt x="1020822" y="576142"/>
                      <a:pt x="1020822" y="602808"/>
                    </a:cubicBezTo>
                    <a:cubicBezTo>
                      <a:pt x="1020822" y="639615"/>
                      <a:pt x="1026833" y="659146"/>
                      <a:pt x="1047122" y="685436"/>
                    </a:cubicBezTo>
                    <a:cubicBezTo>
                      <a:pt x="1070417" y="716234"/>
                      <a:pt x="1118508" y="739896"/>
                      <a:pt x="1157583" y="739896"/>
                    </a:cubicBezTo>
                    <a:cubicBezTo>
                      <a:pt x="1196657" y="739896"/>
                      <a:pt x="1244749" y="716234"/>
                      <a:pt x="1268043" y="685436"/>
                    </a:cubicBezTo>
                    <a:cubicBezTo>
                      <a:pt x="1288332" y="659146"/>
                      <a:pt x="1294344" y="639615"/>
                      <a:pt x="1294344" y="602808"/>
                    </a:cubicBezTo>
                    <a:cubicBezTo>
                      <a:pt x="1294344" y="576142"/>
                      <a:pt x="1292841" y="565250"/>
                      <a:pt x="1286454" y="551353"/>
                    </a:cubicBezTo>
                    <a:cubicBezTo>
                      <a:pt x="1268795" y="512668"/>
                      <a:pt x="1237610" y="484875"/>
                      <a:pt x="1198536" y="472857"/>
                    </a:cubicBezTo>
                    <a:cubicBezTo>
                      <a:pt x="1187922" y="469571"/>
                      <a:pt x="1177167" y="467575"/>
                      <a:pt x="1166447" y="466842"/>
                    </a:cubicBezTo>
                    <a:close/>
                    <a:moveTo>
                      <a:pt x="1345817" y="465721"/>
                    </a:moveTo>
                    <a:lnTo>
                      <a:pt x="1358591" y="487129"/>
                    </a:lnTo>
                    <a:cubicBezTo>
                      <a:pt x="1381510" y="526565"/>
                      <a:pt x="1388273" y="552105"/>
                      <a:pt x="1388273" y="602808"/>
                    </a:cubicBezTo>
                    <a:cubicBezTo>
                      <a:pt x="1388273" y="653512"/>
                      <a:pt x="1381510" y="679052"/>
                      <a:pt x="1358591" y="718112"/>
                    </a:cubicBezTo>
                    <a:lnTo>
                      <a:pt x="1345817" y="739896"/>
                    </a:lnTo>
                    <a:lnTo>
                      <a:pt x="1355961" y="739896"/>
                    </a:lnTo>
                    <a:cubicBezTo>
                      <a:pt x="1377377" y="740271"/>
                      <a:pt x="1419081" y="751539"/>
                      <a:pt x="1445757" y="764684"/>
                    </a:cubicBezTo>
                    <a:cubicBezTo>
                      <a:pt x="1465295" y="774449"/>
                      <a:pt x="1482202" y="786844"/>
                      <a:pt x="1500988" y="805247"/>
                    </a:cubicBezTo>
                    <a:lnTo>
                      <a:pt x="1527664" y="831914"/>
                    </a:lnTo>
                    <a:lnTo>
                      <a:pt x="1554339" y="805247"/>
                    </a:lnTo>
                    <a:cubicBezTo>
                      <a:pt x="1573125" y="786844"/>
                      <a:pt x="1589657" y="774449"/>
                      <a:pt x="1609570" y="765060"/>
                    </a:cubicBezTo>
                    <a:cubicBezTo>
                      <a:pt x="1636246" y="751539"/>
                      <a:pt x="1677950" y="740271"/>
                      <a:pt x="1699366" y="739896"/>
                    </a:cubicBezTo>
                    <a:lnTo>
                      <a:pt x="1709510" y="739896"/>
                    </a:lnTo>
                    <a:lnTo>
                      <a:pt x="1696736" y="718112"/>
                    </a:lnTo>
                    <a:cubicBezTo>
                      <a:pt x="1673817" y="679052"/>
                      <a:pt x="1667054" y="653512"/>
                      <a:pt x="1667054" y="602808"/>
                    </a:cubicBezTo>
                    <a:cubicBezTo>
                      <a:pt x="1667054" y="552105"/>
                      <a:pt x="1673817" y="526565"/>
                      <a:pt x="1696736" y="487129"/>
                    </a:cubicBezTo>
                    <a:lnTo>
                      <a:pt x="1709510" y="465721"/>
                    </a:lnTo>
                    <a:lnTo>
                      <a:pt x="1527664" y="465721"/>
                    </a:lnTo>
                    <a:close/>
                    <a:moveTo>
                      <a:pt x="601898" y="465721"/>
                    </a:moveTo>
                    <a:lnTo>
                      <a:pt x="615048" y="487129"/>
                    </a:lnTo>
                    <a:cubicBezTo>
                      <a:pt x="636464" y="522809"/>
                      <a:pt x="644730" y="554734"/>
                      <a:pt x="644730" y="602808"/>
                    </a:cubicBezTo>
                    <a:cubicBezTo>
                      <a:pt x="644730" y="650883"/>
                      <a:pt x="636464" y="682807"/>
                      <a:pt x="615048" y="718112"/>
                    </a:cubicBezTo>
                    <a:lnTo>
                      <a:pt x="601898" y="739896"/>
                    </a:lnTo>
                    <a:lnTo>
                      <a:pt x="613921" y="739896"/>
                    </a:lnTo>
                    <a:cubicBezTo>
                      <a:pt x="662388" y="740271"/>
                      <a:pt x="721752" y="766562"/>
                      <a:pt x="760826" y="805247"/>
                    </a:cubicBezTo>
                    <a:lnTo>
                      <a:pt x="787502" y="831914"/>
                    </a:lnTo>
                    <a:lnTo>
                      <a:pt x="814178" y="805247"/>
                    </a:lnTo>
                    <a:cubicBezTo>
                      <a:pt x="832964" y="786844"/>
                      <a:pt x="849495" y="774449"/>
                      <a:pt x="869408" y="765060"/>
                    </a:cubicBezTo>
                    <a:cubicBezTo>
                      <a:pt x="896084" y="751539"/>
                      <a:pt x="937789" y="740271"/>
                      <a:pt x="959205" y="739896"/>
                    </a:cubicBezTo>
                    <a:lnTo>
                      <a:pt x="969349" y="739896"/>
                    </a:lnTo>
                    <a:lnTo>
                      <a:pt x="956574" y="718112"/>
                    </a:lnTo>
                    <a:cubicBezTo>
                      <a:pt x="933656" y="679052"/>
                      <a:pt x="926893" y="653512"/>
                      <a:pt x="926893" y="602808"/>
                    </a:cubicBezTo>
                    <a:cubicBezTo>
                      <a:pt x="926893" y="552105"/>
                      <a:pt x="933656" y="526565"/>
                      <a:pt x="956574" y="487129"/>
                    </a:cubicBezTo>
                    <a:lnTo>
                      <a:pt x="969349" y="465721"/>
                    </a:lnTo>
                    <a:lnTo>
                      <a:pt x="785623" y="465721"/>
                    </a:lnTo>
                    <a:close/>
                    <a:moveTo>
                      <a:pt x="1514214" y="95279"/>
                    </a:moveTo>
                    <a:cubicBezTo>
                      <a:pt x="1506740" y="95561"/>
                      <a:pt x="1499954" y="96335"/>
                      <a:pt x="1494600" y="97650"/>
                    </a:cubicBezTo>
                    <a:cubicBezTo>
                      <a:pt x="1436364" y="112297"/>
                      <a:pt x="1390527" y="172015"/>
                      <a:pt x="1390527" y="232859"/>
                    </a:cubicBezTo>
                    <a:cubicBezTo>
                      <a:pt x="1390527" y="271920"/>
                      <a:pt x="1414197" y="319995"/>
                      <a:pt x="1445006" y="343281"/>
                    </a:cubicBezTo>
                    <a:cubicBezTo>
                      <a:pt x="1471306" y="363562"/>
                      <a:pt x="1490843" y="369571"/>
                      <a:pt x="1527664" y="369571"/>
                    </a:cubicBezTo>
                    <a:cubicBezTo>
                      <a:pt x="1554339" y="369571"/>
                      <a:pt x="1565235" y="368069"/>
                      <a:pt x="1579137" y="361684"/>
                    </a:cubicBezTo>
                    <a:cubicBezTo>
                      <a:pt x="1662170" y="323750"/>
                      <a:pt x="1689973" y="222719"/>
                      <a:pt x="1636997" y="150982"/>
                    </a:cubicBezTo>
                    <a:cubicBezTo>
                      <a:pt x="1621217" y="129199"/>
                      <a:pt x="1603934" y="115302"/>
                      <a:pt x="1579888" y="104786"/>
                    </a:cubicBezTo>
                    <a:cubicBezTo>
                      <a:pt x="1565235" y="98026"/>
                      <a:pt x="1536633" y="94434"/>
                      <a:pt x="1514214" y="95279"/>
                    </a:cubicBezTo>
                    <a:close/>
                    <a:moveTo>
                      <a:pt x="787690" y="761"/>
                    </a:moveTo>
                    <a:cubicBezTo>
                      <a:pt x="838975" y="1148"/>
                      <a:pt x="889415" y="16430"/>
                      <a:pt x="900968" y="38683"/>
                    </a:cubicBezTo>
                    <a:cubicBezTo>
                      <a:pt x="913743" y="63472"/>
                      <a:pt x="903598" y="95021"/>
                      <a:pt x="879553" y="105161"/>
                    </a:cubicBezTo>
                    <a:cubicBezTo>
                      <a:pt x="867530" y="110044"/>
                      <a:pt x="854755" y="108917"/>
                      <a:pt x="823195" y="99528"/>
                    </a:cubicBezTo>
                    <a:cubicBezTo>
                      <a:pt x="784872" y="88260"/>
                      <a:pt x="737907" y="97274"/>
                      <a:pt x="704844" y="122438"/>
                    </a:cubicBezTo>
                    <a:cubicBezTo>
                      <a:pt x="674036" y="145724"/>
                      <a:pt x="650366" y="193799"/>
                      <a:pt x="650366" y="232859"/>
                    </a:cubicBezTo>
                    <a:cubicBezTo>
                      <a:pt x="650366" y="271920"/>
                      <a:pt x="674036" y="319995"/>
                      <a:pt x="704844" y="343281"/>
                    </a:cubicBezTo>
                    <a:cubicBezTo>
                      <a:pt x="731145" y="363562"/>
                      <a:pt x="750682" y="369571"/>
                      <a:pt x="787502" y="369571"/>
                    </a:cubicBezTo>
                    <a:cubicBezTo>
                      <a:pt x="824322" y="369571"/>
                      <a:pt x="843860" y="363562"/>
                      <a:pt x="870160" y="343281"/>
                    </a:cubicBezTo>
                    <a:cubicBezTo>
                      <a:pt x="901720" y="319243"/>
                      <a:pt x="924639" y="271920"/>
                      <a:pt x="924639" y="230606"/>
                    </a:cubicBezTo>
                    <a:cubicBezTo>
                      <a:pt x="924639" y="199057"/>
                      <a:pt x="936662" y="181780"/>
                      <a:pt x="963337" y="175020"/>
                    </a:cubicBezTo>
                    <a:cubicBezTo>
                      <a:pt x="980245" y="170888"/>
                      <a:pt x="1004666" y="183658"/>
                      <a:pt x="1012932" y="200935"/>
                    </a:cubicBezTo>
                    <a:cubicBezTo>
                      <a:pt x="1026458" y="229855"/>
                      <a:pt x="1012181" y="308727"/>
                      <a:pt x="985505" y="352295"/>
                    </a:cubicBezTo>
                    <a:lnTo>
                      <a:pt x="974233" y="370698"/>
                    </a:lnTo>
                    <a:lnTo>
                      <a:pt x="995273" y="372952"/>
                    </a:lnTo>
                    <a:cubicBezTo>
                      <a:pt x="1007296" y="374454"/>
                      <a:pt x="1026833" y="378210"/>
                      <a:pt x="1039232" y="381590"/>
                    </a:cubicBezTo>
                    <a:cubicBezTo>
                      <a:pt x="1067411" y="389477"/>
                      <a:pt x="1066659" y="389477"/>
                      <a:pt x="1102728" y="379712"/>
                    </a:cubicBezTo>
                    <a:cubicBezTo>
                      <a:pt x="1119260" y="375581"/>
                      <a:pt x="1143681" y="371825"/>
                      <a:pt x="1157583" y="371825"/>
                    </a:cubicBezTo>
                    <a:cubicBezTo>
                      <a:pt x="1171484" y="371825"/>
                      <a:pt x="1195906" y="375581"/>
                      <a:pt x="1212437" y="379712"/>
                    </a:cubicBezTo>
                    <a:cubicBezTo>
                      <a:pt x="1248506" y="389477"/>
                      <a:pt x="1247755" y="389477"/>
                      <a:pt x="1275933" y="381590"/>
                    </a:cubicBezTo>
                    <a:cubicBezTo>
                      <a:pt x="1288332" y="378210"/>
                      <a:pt x="1307869" y="374454"/>
                      <a:pt x="1319892" y="372952"/>
                    </a:cubicBezTo>
                    <a:lnTo>
                      <a:pt x="1340932" y="370698"/>
                    </a:lnTo>
                    <a:lnTo>
                      <a:pt x="1329661" y="352295"/>
                    </a:lnTo>
                    <a:cubicBezTo>
                      <a:pt x="1300355" y="304596"/>
                      <a:pt x="1289835" y="235488"/>
                      <a:pt x="1303737" y="180278"/>
                    </a:cubicBezTo>
                    <a:cubicBezTo>
                      <a:pt x="1315759" y="131828"/>
                      <a:pt x="1331540" y="104410"/>
                      <a:pt x="1366105" y="69481"/>
                    </a:cubicBezTo>
                    <a:cubicBezTo>
                      <a:pt x="1438994" y="-3382"/>
                      <a:pt x="1538559" y="-20283"/>
                      <a:pt x="1630610" y="25162"/>
                    </a:cubicBezTo>
                    <a:cubicBezTo>
                      <a:pt x="1667806" y="43566"/>
                      <a:pt x="1713643" y="88636"/>
                      <a:pt x="1731678" y="123940"/>
                    </a:cubicBezTo>
                    <a:cubicBezTo>
                      <a:pt x="1750463" y="161874"/>
                      <a:pt x="1760232" y="205442"/>
                      <a:pt x="1757602" y="244127"/>
                    </a:cubicBezTo>
                    <a:cubicBezTo>
                      <a:pt x="1755348" y="280934"/>
                      <a:pt x="1742573" y="325253"/>
                      <a:pt x="1725666" y="352295"/>
                    </a:cubicBezTo>
                    <a:lnTo>
                      <a:pt x="1714395" y="370698"/>
                    </a:lnTo>
                    <a:lnTo>
                      <a:pt x="1738440" y="373327"/>
                    </a:lnTo>
                    <a:cubicBezTo>
                      <a:pt x="1751591" y="374830"/>
                      <a:pt x="1772631" y="378961"/>
                      <a:pt x="1785029" y="382717"/>
                    </a:cubicBezTo>
                    <a:cubicBezTo>
                      <a:pt x="1807197" y="389853"/>
                      <a:pt x="1807948" y="389853"/>
                      <a:pt x="1831243" y="382341"/>
                    </a:cubicBezTo>
                    <a:cubicBezTo>
                      <a:pt x="1868063" y="370698"/>
                      <a:pt x="1912397" y="369196"/>
                      <a:pt x="1950345" y="378961"/>
                    </a:cubicBezTo>
                    <a:cubicBezTo>
                      <a:pt x="1998812" y="390980"/>
                      <a:pt x="2026239" y="406754"/>
                      <a:pt x="2061181" y="441308"/>
                    </a:cubicBezTo>
                    <a:cubicBezTo>
                      <a:pt x="2083724" y="463843"/>
                      <a:pt x="2094996" y="478866"/>
                      <a:pt x="2105516" y="499899"/>
                    </a:cubicBezTo>
                    <a:cubicBezTo>
                      <a:pt x="2140457" y="570884"/>
                      <a:pt x="2137827" y="651634"/>
                      <a:pt x="2098753" y="718112"/>
                    </a:cubicBezTo>
                    <a:lnTo>
                      <a:pt x="2085978" y="739896"/>
                    </a:lnTo>
                    <a:lnTo>
                      <a:pt x="2096123" y="739896"/>
                    </a:lnTo>
                    <a:cubicBezTo>
                      <a:pt x="2117914" y="740271"/>
                      <a:pt x="2159243" y="751539"/>
                      <a:pt x="2186295" y="765060"/>
                    </a:cubicBezTo>
                    <a:cubicBezTo>
                      <a:pt x="2206959" y="775201"/>
                      <a:pt x="2223115" y="787219"/>
                      <a:pt x="2243404" y="807501"/>
                    </a:cubicBezTo>
                    <a:cubicBezTo>
                      <a:pt x="2274212" y="837923"/>
                      <a:pt x="2290368" y="863087"/>
                      <a:pt x="2303894" y="901396"/>
                    </a:cubicBezTo>
                    <a:cubicBezTo>
                      <a:pt x="2312535" y="925058"/>
                      <a:pt x="2312535" y="929941"/>
                      <a:pt x="2314038" y="1086183"/>
                    </a:cubicBezTo>
                    <a:lnTo>
                      <a:pt x="2315165" y="1246556"/>
                    </a:lnTo>
                    <a:lnTo>
                      <a:pt x="2221233" y="1246556"/>
                    </a:lnTo>
                    <a:lnTo>
                      <a:pt x="2220109" y="1091817"/>
                    </a:lnTo>
                    <a:lnTo>
                      <a:pt x="2218982" y="937077"/>
                    </a:lnTo>
                    <a:lnTo>
                      <a:pt x="2208462" y="915293"/>
                    </a:lnTo>
                    <a:cubicBezTo>
                      <a:pt x="2194560" y="887500"/>
                      <a:pt x="2167133" y="860082"/>
                      <a:pt x="2139330" y="846186"/>
                    </a:cubicBezTo>
                    <a:lnTo>
                      <a:pt x="2117538" y="835669"/>
                    </a:lnTo>
                    <a:lnTo>
                      <a:pt x="1905259" y="834918"/>
                    </a:lnTo>
                    <a:cubicBezTo>
                      <a:pt x="1876047" y="834824"/>
                      <a:pt x="1847845" y="834824"/>
                      <a:pt x="1821873" y="834901"/>
                    </a:cubicBezTo>
                    <a:cubicBezTo>
                      <a:pt x="1743959" y="835130"/>
                      <a:pt x="1686122" y="836045"/>
                      <a:pt x="1681332" y="837172"/>
                    </a:cubicBezTo>
                    <a:cubicBezTo>
                      <a:pt x="1643760" y="846561"/>
                      <a:pt x="1605437" y="878110"/>
                      <a:pt x="1587027" y="915293"/>
                    </a:cubicBezTo>
                    <a:lnTo>
                      <a:pt x="1576507" y="937077"/>
                    </a:lnTo>
                    <a:lnTo>
                      <a:pt x="1575380" y="1091817"/>
                    </a:lnTo>
                    <a:lnTo>
                      <a:pt x="1574255" y="1246556"/>
                    </a:lnTo>
                    <a:lnTo>
                      <a:pt x="1481073" y="1246556"/>
                    </a:lnTo>
                    <a:lnTo>
                      <a:pt x="1479948" y="1091817"/>
                    </a:lnTo>
                    <a:lnTo>
                      <a:pt x="1478820" y="937077"/>
                    </a:lnTo>
                    <a:lnTo>
                      <a:pt x="1468300" y="915293"/>
                    </a:lnTo>
                    <a:cubicBezTo>
                      <a:pt x="1454399" y="887500"/>
                      <a:pt x="1426972" y="860082"/>
                      <a:pt x="1399169" y="846186"/>
                    </a:cubicBezTo>
                    <a:lnTo>
                      <a:pt x="1377377" y="835669"/>
                    </a:lnTo>
                    <a:lnTo>
                      <a:pt x="1165097" y="834918"/>
                    </a:lnTo>
                    <a:cubicBezTo>
                      <a:pt x="1135885" y="834824"/>
                      <a:pt x="1107683" y="834824"/>
                      <a:pt x="1081711" y="834901"/>
                    </a:cubicBezTo>
                    <a:cubicBezTo>
                      <a:pt x="1003797" y="835130"/>
                      <a:pt x="945960" y="836045"/>
                      <a:pt x="941170" y="837172"/>
                    </a:cubicBezTo>
                    <a:cubicBezTo>
                      <a:pt x="903598" y="846561"/>
                      <a:pt x="865275" y="878110"/>
                      <a:pt x="846865" y="915293"/>
                    </a:cubicBezTo>
                    <a:lnTo>
                      <a:pt x="836345" y="937077"/>
                    </a:lnTo>
                    <a:lnTo>
                      <a:pt x="835218" y="1091817"/>
                    </a:lnTo>
                    <a:lnTo>
                      <a:pt x="834094" y="1246556"/>
                    </a:lnTo>
                    <a:lnTo>
                      <a:pt x="740911" y="1246556"/>
                    </a:lnTo>
                    <a:lnTo>
                      <a:pt x="739786" y="1091817"/>
                    </a:lnTo>
                    <a:lnTo>
                      <a:pt x="738659" y="937077"/>
                    </a:lnTo>
                    <a:lnTo>
                      <a:pt x="728139" y="915293"/>
                    </a:lnTo>
                    <a:cubicBezTo>
                      <a:pt x="714237" y="887500"/>
                      <a:pt x="686810" y="860082"/>
                      <a:pt x="659007" y="846186"/>
                    </a:cubicBezTo>
                    <a:lnTo>
                      <a:pt x="637215" y="835669"/>
                    </a:lnTo>
                    <a:lnTo>
                      <a:pt x="424936" y="834918"/>
                    </a:lnTo>
                    <a:cubicBezTo>
                      <a:pt x="395724" y="834824"/>
                      <a:pt x="367522" y="834824"/>
                      <a:pt x="341550" y="834901"/>
                    </a:cubicBezTo>
                    <a:cubicBezTo>
                      <a:pt x="263636" y="835130"/>
                      <a:pt x="205799" y="836045"/>
                      <a:pt x="201009" y="837172"/>
                    </a:cubicBezTo>
                    <a:cubicBezTo>
                      <a:pt x="163437" y="846561"/>
                      <a:pt x="125114" y="878110"/>
                      <a:pt x="106704" y="915293"/>
                    </a:cubicBezTo>
                    <a:lnTo>
                      <a:pt x="96184" y="937077"/>
                    </a:lnTo>
                    <a:lnTo>
                      <a:pt x="95057" y="1091817"/>
                    </a:lnTo>
                    <a:lnTo>
                      <a:pt x="93932" y="1246556"/>
                    </a:lnTo>
                    <a:lnTo>
                      <a:pt x="0" y="1246556"/>
                    </a:lnTo>
                    <a:lnTo>
                      <a:pt x="1127" y="1086183"/>
                    </a:lnTo>
                    <a:cubicBezTo>
                      <a:pt x="2630" y="929941"/>
                      <a:pt x="2630" y="925058"/>
                      <a:pt x="11272" y="901396"/>
                    </a:cubicBezTo>
                    <a:cubicBezTo>
                      <a:pt x="24798" y="863087"/>
                      <a:pt x="40953" y="837923"/>
                      <a:pt x="71762" y="807501"/>
                    </a:cubicBezTo>
                    <a:cubicBezTo>
                      <a:pt x="92051" y="787219"/>
                      <a:pt x="108207" y="775201"/>
                      <a:pt x="128871" y="765060"/>
                    </a:cubicBezTo>
                    <a:cubicBezTo>
                      <a:pt x="155923" y="751539"/>
                      <a:pt x="197251" y="740271"/>
                      <a:pt x="219043" y="739896"/>
                    </a:cubicBezTo>
                    <a:lnTo>
                      <a:pt x="229187" y="739896"/>
                    </a:lnTo>
                    <a:lnTo>
                      <a:pt x="216037" y="718112"/>
                    </a:lnTo>
                    <a:cubicBezTo>
                      <a:pt x="177338" y="654263"/>
                      <a:pt x="175084" y="569757"/>
                      <a:pt x="209650" y="499523"/>
                    </a:cubicBezTo>
                    <a:cubicBezTo>
                      <a:pt x="228812" y="460462"/>
                      <a:pt x="273146" y="416144"/>
                      <a:pt x="312221" y="396989"/>
                    </a:cubicBezTo>
                    <a:cubicBezTo>
                      <a:pt x="365572" y="370698"/>
                      <a:pt x="429444" y="365440"/>
                      <a:pt x="484299" y="382341"/>
                    </a:cubicBezTo>
                    <a:cubicBezTo>
                      <a:pt x="507218" y="389853"/>
                      <a:pt x="507969" y="389853"/>
                      <a:pt x="530136" y="382717"/>
                    </a:cubicBezTo>
                    <a:cubicBezTo>
                      <a:pt x="542535" y="378961"/>
                      <a:pt x="563575" y="374830"/>
                      <a:pt x="576725" y="373327"/>
                    </a:cubicBezTo>
                    <a:lnTo>
                      <a:pt x="600771" y="370698"/>
                    </a:lnTo>
                    <a:lnTo>
                      <a:pt x="589499" y="352295"/>
                    </a:lnTo>
                    <a:cubicBezTo>
                      <a:pt x="560194" y="304596"/>
                      <a:pt x="549673" y="235488"/>
                      <a:pt x="563575" y="180278"/>
                    </a:cubicBezTo>
                    <a:cubicBezTo>
                      <a:pt x="575598" y="131828"/>
                      <a:pt x="591378" y="104410"/>
                      <a:pt x="625944" y="69481"/>
                    </a:cubicBezTo>
                    <a:cubicBezTo>
                      <a:pt x="659758" y="35679"/>
                      <a:pt x="696579" y="14646"/>
                      <a:pt x="737532" y="5632"/>
                    </a:cubicBezTo>
                    <a:cubicBezTo>
                      <a:pt x="753406" y="2158"/>
                      <a:pt x="770595" y="632"/>
                      <a:pt x="787690" y="761"/>
                    </a:cubicBezTo>
                    <a:close/>
                  </a:path>
                </a:pathLst>
              </a:custGeom>
              <a:grpFill/>
              <a:ln w="19050" cap="flat" cmpd="sng" algn="ctr">
                <a:noFill/>
                <a:prstDash val="solid"/>
                <a:miter lim="800000"/>
              </a:ln>
              <a:effectLst/>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3" name="任意多边形: 形状 222">
                <a:extLst>
                  <a:ext uri="{FF2B5EF4-FFF2-40B4-BE49-F238E27FC236}">
                    <a16:creationId xmlns:a16="http://schemas.microsoft.com/office/drawing/2014/main" id="{1ADB8D66-C56D-39F7-46AE-3F92B0B49077}"/>
                  </a:ext>
                </a:extLst>
              </p:cNvPr>
              <p:cNvSpPr/>
              <p:nvPr/>
            </p:nvSpPr>
            <p:spPr>
              <a:xfrm>
                <a:off x="5670731" y="3850640"/>
                <a:ext cx="2933239" cy="1517480"/>
              </a:xfrm>
              <a:custGeom>
                <a:avLst/>
                <a:gdLst>
                  <a:gd name="connsiteX0" fmla="*/ 309037 w 2933239"/>
                  <a:gd name="connsiteY0" fmla="*/ 0 h 1517480"/>
                  <a:gd name="connsiteX1" fmla="*/ 402969 w 2933239"/>
                  <a:gd name="connsiteY1" fmla="*/ 0 h 1517480"/>
                  <a:gd name="connsiteX2" fmla="*/ 402966 w 2933239"/>
                  <a:gd name="connsiteY2" fmla="*/ 376 h 1517480"/>
                  <a:gd name="connsiteX3" fmla="*/ 448052 w 2933239"/>
                  <a:gd name="connsiteY3" fmla="*/ 376 h 1517480"/>
                  <a:gd name="connsiteX4" fmla="*/ 493514 w 2933239"/>
                  <a:gd name="connsiteY4" fmla="*/ 376 h 1517480"/>
                  <a:gd name="connsiteX5" fmla="*/ 493514 w 2933239"/>
                  <a:gd name="connsiteY5" fmla="*/ 0 h 1517480"/>
                  <a:gd name="connsiteX6" fmla="*/ 587443 w 2933239"/>
                  <a:gd name="connsiteY6" fmla="*/ 0 h 1517480"/>
                  <a:gd name="connsiteX7" fmla="*/ 587443 w 2933239"/>
                  <a:gd name="connsiteY7" fmla="*/ 376 h 1517480"/>
                  <a:gd name="connsiteX8" fmla="*/ 724580 w 2933239"/>
                  <a:gd name="connsiteY8" fmla="*/ 376 h 1517480"/>
                  <a:gd name="connsiteX9" fmla="*/ 861716 w 2933239"/>
                  <a:gd name="connsiteY9" fmla="*/ 376 h 1517480"/>
                  <a:gd name="connsiteX10" fmla="*/ 861716 w 2933239"/>
                  <a:gd name="connsiteY10" fmla="*/ 0 h 1517480"/>
                  <a:gd name="connsiteX11" fmla="*/ 955645 w 2933239"/>
                  <a:gd name="connsiteY11" fmla="*/ 0 h 1517480"/>
                  <a:gd name="connsiteX12" fmla="*/ 955645 w 2933239"/>
                  <a:gd name="connsiteY12" fmla="*/ 376 h 1517480"/>
                  <a:gd name="connsiteX13" fmla="*/ 1002986 w 2933239"/>
                  <a:gd name="connsiteY13" fmla="*/ 376 h 1517480"/>
                  <a:gd name="connsiteX14" fmla="*/ 1049950 w 2933239"/>
                  <a:gd name="connsiteY14" fmla="*/ 376 h 1517480"/>
                  <a:gd name="connsiteX15" fmla="*/ 1049948 w 2933239"/>
                  <a:gd name="connsiteY15" fmla="*/ 0 h 1517480"/>
                  <a:gd name="connsiteX16" fmla="*/ 1143131 w 2933239"/>
                  <a:gd name="connsiteY16" fmla="*/ 0 h 1517480"/>
                  <a:gd name="connsiteX17" fmla="*/ 1143128 w 2933239"/>
                  <a:gd name="connsiteY17" fmla="*/ 376 h 1517480"/>
                  <a:gd name="connsiteX18" fmla="*/ 1188214 w 2933239"/>
                  <a:gd name="connsiteY18" fmla="*/ 376 h 1517480"/>
                  <a:gd name="connsiteX19" fmla="*/ 1233676 w 2933239"/>
                  <a:gd name="connsiteY19" fmla="*/ 376 h 1517480"/>
                  <a:gd name="connsiteX20" fmla="*/ 1233676 w 2933239"/>
                  <a:gd name="connsiteY20" fmla="*/ 0 h 1517480"/>
                  <a:gd name="connsiteX21" fmla="*/ 1327605 w 2933239"/>
                  <a:gd name="connsiteY21" fmla="*/ 0 h 1517480"/>
                  <a:gd name="connsiteX22" fmla="*/ 1327605 w 2933239"/>
                  <a:gd name="connsiteY22" fmla="*/ 376 h 1517480"/>
                  <a:gd name="connsiteX23" fmla="*/ 1466620 w 2933239"/>
                  <a:gd name="connsiteY23" fmla="*/ 376 h 1517480"/>
                  <a:gd name="connsiteX24" fmla="*/ 1605635 w 2933239"/>
                  <a:gd name="connsiteY24" fmla="*/ 376 h 1517480"/>
                  <a:gd name="connsiteX25" fmla="*/ 1605635 w 2933239"/>
                  <a:gd name="connsiteY25" fmla="*/ 0 h 1517480"/>
                  <a:gd name="connsiteX26" fmla="*/ 1699564 w 2933239"/>
                  <a:gd name="connsiteY26" fmla="*/ 0 h 1517480"/>
                  <a:gd name="connsiteX27" fmla="*/ 1699564 w 2933239"/>
                  <a:gd name="connsiteY27" fmla="*/ 376 h 1517480"/>
                  <a:gd name="connsiteX28" fmla="*/ 1745026 w 2933239"/>
                  <a:gd name="connsiteY28" fmla="*/ 376 h 1517480"/>
                  <a:gd name="connsiteX29" fmla="*/ 1790112 w 2933239"/>
                  <a:gd name="connsiteY29" fmla="*/ 376 h 1517480"/>
                  <a:gd name="connsiteX30" fmla="*/ 1790110 w 2933239"/>
                  <a:gd name="connsiteY30" fmla="*/ 0 h 1517480"/>
                  <a:gd name="connsiteX31" fmla="*/ 1883292 w 2933239"/>
                  <a:gd name="connsiteY31" fmla="*/ 0 h 1517480"/>
                  <a:gd name="connsiteX32" fmla="*/ 1883289 w 2933239"/>
                  <a:gd name="connsiteY32" fmla="*/ 376 h 1517480"/>
                  <a:gd name="connsiteX33" fmla="*/ 1928375 w 2933239"/>
                  <a:gd name="connsiteY33" fmla="*/ 376 h 1517480"/>
                  <a:gd name="connsiteX34" fmla="*/ 1973837 w 2933239"/>
                  <a:gd name="connsiteY34" fmla="*/ 376 h 1517480"/>
                  <a:gd name="connsiteX35" fmla="*/ 1973837 w 2933239"/>
                  <a:gd name="connsiteY35" fmla="*/ 0 h 1517480"/>
                  <a:gd name="connsiteX36" fmla="*/ 2067766 w 2933239"/>
                  <a:gd name="connsiteY36" fmla="*/ 0 h 1517480"/>
                  <a:gd name="connsiteX37" fmla="*/ 2067766 w 2933239"/>
                  <a:gd name="connsiteY37" fmla="*/ 376 h 1517480"/>
                  <a:gd name="connsiteX38" fmla="*/ 2206781 w 2933239"/>
                  <a:gd name="connsiteY38" fmla="*/ 376 h 1517480"/>
                  <a:gd name="connsiteX39" fmla="*/ 2345796 w 2933239"/>
                  <a:gd name="connsiteY39" fmla="*/ 376 h 1517480"/>
                  <a:gd name="connsiteX40" fmla="*/ 2345796 w 2933239"/>
                  <a:gd name="connsiteY40" fmla="*/ 0 h 1517480"/>
                  <a:gd name="connsiteX41" fmla="*/ 2439726 w 2933239"/>
                  <a:gd name="connsiteY41" fmla="*/ 0 h 1517480"/>
                  <a:gd name="connsiteX42" fmla="*/ 2439726 w 2933239"/>
                  <a:gd name="connsiteY42" fmla="*/ 376 h 1517480"/>
                  <a:gd name="connsiteX43" fmla="*/ 2485187 w 2933239"/>
                  <a:gd name="connsiteY43" fmla="*/ 376 h 1517480"/>
                  <a:gd name="connsiteX44" fmla="*/ 2530273 w 2933239"/>
                  <a:gd name="connsiteY44" fmla="*/ 376 h 1517480"/>
                  <a:gd name="connsiteX45" fmla="*/ 2530270 w 2933239"/>
                  <a:gd name="connsiteY45" fmla="*/ 0 h 1517480"/>
                  <a:gd name="connsiteX46" fmla="*/ 2624202 w 2933239"/>
                  <a:gd name="connsiteY46" fmla="*/ 0 h 1517480"/>
                  <a:gd name="connsiteX47" fmla="*/ 2624202 w 2933239"/>
                  <a:gd name="connsiteY47" fmla="*/ 1 h 1517480"/>
                  <a:gd name="connsiteX48" fmla="*/ 2735790 w 2933239"/>
                  <a:gd name="connsiteY48" fmla="*/ 1128 h 1517480"/>
                  <a:gd name="connsiteX49" fmla="*/ 2866164 w 2933239"/>
                  <a:gd name="connsiteY49" fmla="*/ 10893 h 1517480"/>
                  <a:gd name="connsiteX50" fmla="*/ 2925151 w 2933239"/>
                  <a:gd name="connsiteY50" fmla="*/ 69484 h 1517480"/>
                  <a:gd name="connsiteX51" fmla="*/ 2933041 w 2933239"/>
                  <a:gd name="connsiteY51" fmla="*/ 131830 h 1517480"/>
                  <a:gd name="connsiteX52" fmla="*/ 2866164 w 2933239"/>
                  <a:gd name="connsiteY52" fmla="*/ 476240 h 1517480"/>
                  <a:gd name="connsiteX53" fmla="*/ 2790269 w 2933239"/>
                  <a:gd name="connsiteY53" fmla="*/ 448446 h 1517480"/>
                  <a:gd name="connsiteX54" fmla="*/ 2799662 w 2933239"/>
                  <a:gd name="connsiteY54" fmla="*/ 390982 h 1517480"/>
                  <a:gd name="connsiteX55" fmla="*/ 2839864 w 2933239"/>
                  <a:gd name="connsiteY55" fmla="*/ 142347 h 1517480"/>
                  <a:gd name="connsiteX56" fmla="*/ 2576862 w 2933239"/>
                  <a:gd name="connsiteY56" fmla="*/ 94272 h 1517480"/>
                  <a:gd name="connsiteX57" fmla="*/ 2327011 w 2933239"/>
                  <a:gd name="connsiteY57" fmla="*/ 94272 h 1517480"/>
                  <a:gd name="connsiteX58" fmla="*/ 2327011 w 2933239"/>
                  <a:gd name="connsiteY58" fmla="*/ 102535 h 1517480"/>
                  <a:gd name="connsiteX59" fmla="*/ 2323253 w 2933239"/>
                  <a:gd name="connsiteY59" fmla="*/ 180656 h 1517480"/>
                  <a:gd name="connsiteX60" fmla="*/ 2255624 w 2933239"/>
                  <a:gd name="connsiteY60" fmla="*/ 635487 h 1517480"/>
                  <a:gd name="connsiteX61" fmla="*/ 2241347 w 2933239"/>
                  <a:gd name="connsiteY61" fmla="*/ 697082 h 1517480"/>
                  <a:gd name="connsiteX62" fmla="*/ 2285682 w 2933239"/>
                  <a:gd name="connsiteY62" fmla="*/ 726378 h 1517480"/>
                  <a:gd name="connsiteX63" fmla="*/ 2510736 w 2933239"/>
                  <a:gd name="connsiteY63" fmla="*/ 910413 h 1517480"/>
                  <a:gd name="connsiteX64" fmla="*/ 2527268 w 2933239"/>
                  <a:gd name="connsiteY64" fmla="*/ 927690 h 1517480"/>
                  <a:gd name="connsiteX65" fmla="*/ 2557325 w 2933239"/>
                  <a:gd name="connsiteY65" fmla="*/ 889380 h 1517480"/>
                  <a:gd name="connsiteX66" fmla="*/ 2704981 w 2933239"/>
                  <a:gd name="connsiteY66" fmla="*/ 653139 h 1517480"/>
                  <a:gd name="connsiteX67" fmla="*/ 2767726 w 2933239"/>
                  <a:gd name="connsiteY67" fmla="*/ 582529 h 1517480"/>
                  <a:gd name="connsiteX68" fmla="*/ 2815442 w 2933239"/>
                  <a:gd name="connsiteY68" fmla="*/ 629477 h 1517480"/>
                  <a:gd name="connsiteX69" fmla="*/ 2791772 w 2933239"/>
                  <a:gd name="connsiteY69" fmla="*/ 689570 h 1517480"/>
                  <a:gd name="connsiteX70" fmla="*/ 1876902 w 2933239"/>
                  <a:gd name="connsiteY70" fmla="*/ 1459890 h 1517480"/>
                  <a:gd name="connsiteX71" fmla="*/ 645679 w 2933239"/>
                  <a:gd name="connsiteY71" fmla="*/ 1265714 h 1517480"/>
                  <a:gd name="connsiteX72" fmla="*/ 194819 w 2933239"/>
                  <a:gd name="connsiteY72" fmla="*/ 783466 h 1517480"/>
                  <a:gd name="connsiteX73" fmla="*/ 121555 w 2933239"/>
                  <a:gd name="connsiteY73" fmla="*/ 629853 h 1517480"/>
                  <a:gd name="connsiteX74" fmla="*/ 173404 w 2933239"/>
                  <a:gd name="connsiteY74" fmla="*/ 583656 h 1517480"/>
                  <a:gd name="connsiteX75" fmla="*/ 232015 w 2933239"/>
                  <a:gd name="connsiteY75" fmla="*/ 653514 h 1517480"/>
                  <a:gd name="connsiteX76" fmla="*/ 383805 w 2933239"/>
                  <a:gd name="connsiteY76" fmla="*/ 895014 h 1517480"/>
                  <a:gd name="connsiteX77" fmla="*/ 409729 w 2933239"/>
                  <a:gd name="connsiteY77" fmla="*/ 927690 h 1517480"/>
                  <a:gd name="connsiteX78" fmla="*/ 426261 w 2933239"/>
                  <a:gd name="connsiteY78" fmla="*/ 910789 h 1517480"/>
                  <a:gd name="connsiteX79" fmla="*/ 650564 w 2933239"/>
                  <a:gd name="connsiteY79" fmla="*/ 726753 h 1517480"/>
                  <a:gd name="connsiteX80" fmla="*/ 692644 w 2933239"/>
                  <a:gd name="connsiteY80" fmla="*/ 696706 h 1517480"/>
                  <a:gd name="connsiteX81" fmla="*/ 677615 w 2933239"/>
                  <a:gd name="connsiteY81" fmla="*/ 635111 h 1517480"/>
                  <a:gd name="connsiteX82" fmla="*/ 609986 w 2933239"/>
                  <a:gd name="connsiteY82" fmla="*/ 180656 h 1517480"/>
                  <a:gd name="connsiteX83" fmla="*/ 606229 w 2933239"/>
                  <a:gd name="connsiteY83" fmla="*/ 102535 h 1517480"/>
                  <a:gd name="connsiteX84" fmla="*/ 606229 w 2933239"/>
                  <a:gd name="connsiteY84" fmla="*/ 94272 h 1517480"/>
                  <a:gd name="connsiteX85" fmla="*/ 356378 w 2933239"/>
                  <a:gd name="connsiteY85" fmla="*/ 94272 h 1517480"/>
                  <a:gd name="connsiteX86" fmla="*/ 93376 w 2933239"/>
                  <a:gd name="connsiteY86" fmla="*/ 142347 h 1517480"/>
                  <a:gd name="connsiteX87" fmla="*/ 134705 w 2933239"/>
                  <a:gd name="connsiteY87" fmla="*/ 396616 h 1517480"/>
                  <a:gd name="connsiteX88" fmla="*/ 131699 w 2933239"/>
                  <a:gd name="connsiteY88" fmla="*/ 472108 h 1517480"/>
                  <a:gd name="connsiteX89" fmla="*/ 59937 w 2933239"/>
                  <a:gd name="connsiteY89" fmla="*/ 468728 h 1517480"/>
                  <a:gd name="connsiteX90" fmla="*/ 198 w 2933239"/>
                  <a:gd name="connsiteY90" fmla="*/ 131830 h 1517480"/>
                  <a:gd name="connsiteX91" fmla="*/ 8088 w 2933239"/>
                  <a:gd name="connsiteY91" fmla="*/ 69859 h 1517480"/>
                  <a:gd name="connsiteX92" fmla="*/ 66700 w 2933239"/>
                  <a:gd name="connsiteY92" fmla="*/ 10893 h 1517480"/>
                  <a:gd name="connsiteX93" fmla="*/ 197449 w 2933239"/>
                  <a:gd name="connsiteY93" fmla="*/ 1128 h 1517480"/>
                  <a:gd name="connsiteX94" fmla="*/ 309037 w 2933239"/>
                  <a:gd name="connsiteY94" fmla="*/ 1 h 1517480"/>
                  <a:gd name="connsiteX95" fmla="*/ 309037 w 2933239"/>
                  <a:gd name="connsiteY95" fmla="*/ 0 h 1517480"/>
                  <a:gd name="connsiteX96" fmla="*/ 700158 w 2933239"/>
                  <a:gd name="connsiteY96" fmla="*/ 94272 h 1517480"/>
                  <a:gd name="connsiteX97" fmla="*/ 700158 w 2933239"/>
                  <a:gd name="connsiteY97" fmla="*/ 103286 h 1517480"/>
                  <a:gd name="connsiteX98" fmla="*/ 726834 w 2933239"/>
                  <a:gd name="connsiteY98" fmla="*/ 404128 h 1517480"/>
                  <a:gd name="connsiteX99" fmla="*/ 777556 w 2933239"/>
                  <a:gd name="connsiteY99" fmla="*/ 646003 h 1517480"/>
                  <a:gd name="connsiteX100" fmla="*/ 827150 w 2933239"/>
                  <a:gd name="connsiteY100" fmla="*/ 624595 h 1517480"/>
                  <a:gd name="connsiteX101" fmla="*/ 1096539 w 2933239"/>
                  <a:gd name="connsiteY101" fmla="*/ 526192 h 1517480"/>
                  <a:gd name="connsiteX102" fmla="*/ 1346391 w 2933239"/>
                  <a:gd name="connsiteY102" fmla="*/ 483000 h 1517480"/>
                  <a:gd name="connsiteX103" fmla="*/ 1400118 w 2933239"/>
                  <a:gd name="connsiteY103" fmla="*/ 478869 h 1517480"/>
                  <a:gd name="connsiteX104" fmla="*/ 1421534 w 2933239"/>
                  <a:gd name="connsiteY104" fmla="*/ 476615 h 1517480"/>
                  <a:gd name="connsiteX105" fmla="*/ 1421534 w 2933239"/>
                  <a:gd name="connsiteY105" fmla="*/ 285444 h 1517480"/>
                  <a:gd name="connsiteX106" fmla="*/ 1421534 w 2933239"/>
                  <a:gd name="connsiteY106" fmla="*/ 94272 h 1517480"/>
                  <a:gd name="connsiteX107" fmla="*/ 1060846 w 2933239"/>
                  <a:gd name="connsiteY107" fmla="*/ 94272 h 1517480"/>
                  <a:gd name="connsiteX108" fmla="*/ 700158 w 2933239"/>
                  <a:gd name="connsiteY108" fmla="*/ 94272 h 1517480"/>
                  <a:gd name="connsiteX109" fmla="*/ 1515463 w 2933239"/>
                  <a:gd name="connsiteY109" fmla="*/ 94272 h 1517480"/>
                  <a:gd name="connsiteX110" fmla="*/ 1515463 w 2933239"/>
                  <a:gd name="connsiteY110" fmla="*/ 285444 h 1517480"/>
                  <a:gd name="connsiteX111" fmla="*/ 1515463 w 2933239"/>
                  <a:gd name="connsiteY111" fmla="*/ 476615 h 1517480"/>
                  <a:gd name="connsiteX112" fmla="*/ 1537255 w 2933239"/>
                  <a:gd name="connsiteY112" fmla="*/ 478869 h 1517480"/>
                  <a:gd name="connsiteX113" fmla="*/ 1590606 w 2933239"/>
                  <a:gd name="connsiteY113" fmla="*/ 483000 h 1517480"/>
                  <a:gd name="connsiteX114" fmla="*/ 1840458 w 2933239"/>
                  <a:gd name="connsiteY114" fmla="*/ 526192 h 1517480"/>
                  <a:gd name="connsiteX115" fmla="*/ 2108719 w 2933239"/>
                  <a:gd name="connsiteY115" fmla="*/ 624219 h 1517480"/>
                  <a:gd name="connsiteX116" fmla="*/ 2156060 w 2933239"/>
                  <a:gd name="connsiteY116" fmla="*/ 645627 h 1517480"/>
                  <a:gd name="connsiteX117" fmla="*/ 2189498 w 2933239"/>
                  <a:gd name="connsiteY117" fmla="*/ 501779 h 1517480"/>
                  <a:gd name="connsiteX118" fmla="*/ 2229324 w 2933239"/>
                  <a:gd name="connsiteY118" fmla="*/ 179154 h 1517480"/>
                  <a:gd name="connsiteX119" fmla="*/ 2233082 w 2933239"/>
                  <a:gd name="connsiteY119" fmla="*/ 103286 h 1517480"/>
                  <a:gd name="connsiteX120" fmla="*/ 2233082 w 2933239"/>
                  <a:gd name="connsiteY120" fmla="*/ 94272 h 1517480"/>
                  <a:gd name="connsiteX121" fmla="*/ 1874272 w 2933239"/>
                  <a:gd name="connsiteY121" fmla="*/ 94272 h 1517480"/>
                  <a:gd name="connsiteX122" fmla="*/ 1515463 w 2933239"/>
                  <a:gd name="connsiteY122" fmla="*/ 94272 h 1517480"/>
                  <a:gd name="connsiteX123" fmla="*/ 1515463 w 2933239"/>
                  <a:gd name="connsiteY123" fmla="*/ 570511 h 1517480"/>
                  <a:gd name="connsiteX124" fmla="*/ 1515463 w 2933239"/>
                  <a:gd name="connsiteY124" fmla="*/ 995295 h 1517480"/>
                  <a:gd name="connsiteX125" fmla="*/ 1522226 w 2933239"/>
                  <a:gd name="connsiteY125" fmla="*/ 1420079 h 1517480"/>
                  <a:gd name="connsiteX126" fmla="*/ 1616906 w 2933239"/>
                  <a:gd name="connsiteY126" fmla="*/ 1396417 h 1517480"/>
                  <a:gd name="connsiteX127" fmla="*/ 2018923 w 2933239"/>
                  <a:gd name="connsiteY127" fmla="*/ 996797 h 1517480"/>
                  <a:gd name="connsiteX128" fmla="*/ 2122997 w 2933239"/>
                  <a:gd name="connsiteY128" fmla="*/ 737269 h 1517480"/>
                  <a:gd name="connsiteX129" fmla="*/ 2001640 w 2933239"/>
                  <a:gd name="connsiteY129" fmla="*/ 679054 h 1517480"/>
                  <a:gd name="connsiteX130" fmla="*/ 1586849 w 2933239"/>
                  <a:gd name="connsiteY130" fmla="*/ 576896 h 1517480"/>
                  <a:gd name="connsiteX131" fmla="*/ 1537255 w 2933239"/>
                  <a:gd name="connsiteY131" fmla="*/ 572764 h 1517480"/>
                  <a:gd name="connsiteX132" fmla="*/ 1515463 w 2933239"/>
                  <a:gd name="connsiteY132" fmla="*/ 570511 h 1517480"/>
                  <a:gd name="connsiteX133" fmla="*/ 2210615 w 2933239"/>
                  <a:gd name="connsiteY133" fmla="*/ 790602 h 1517480"/>
                  <a:gd name="connsiteX134" fmla="*/ 2208660 w 2933239"/>
                  <a:gd name="connsiteY134" fmla="*/ 793607 h 1517480"/>
                  <a:gd name="connsiteX135" fmla="*/ 1885168 w 2933239"/>
                  <a:gd name="connsiteY135" fmla="*/ 1333319 h 1517480"/>
                  <a:gd name="connsiteX136" fmla="*/ 1847596 w 2933239"/>
                  <a:gd name="connsiteY136" fmla="*/ 1371253 h 1517480"/>
                  <a:gd name="connsiteX137" fmla="*/ 1900948 w 2933239"/>
                  <a:gd name="connsiteY137" fmla="*/ 1354352 h 1517480"/>
                  <a:gd name="connsiteX138" fmla="*/ 2342039 w 2933239"/>
                  <a:gd name="connsiteY138" fmla="*/ 1110598 h 1517480"/>
                  <a:gd name="connsiteX139" fmla="*/ 2462269 w 2933239"/>
                  <a:gd name="connsiteY139" fmla="*/ 998675 h 1517480"/>
                  <a:gd name="connsiteX140" fmla="*/ 2345421 w 2933239"/>
                  <a:gd name="connsiteY140" fmla="*/ 887878 h 1517480"/>
                  <a:gd name="connsiteX141" fmla="*/ 2262763 w 2933239"/>
                  <a:gd name="connsiteY141" fmla="*/ 824405 h 1517480"/>
                  <a:gd name="connsiteX142" fmla="*/ 2210615 w 2933239"/>
                  <a:gd name="connsiteY142" fmla="*/ 790602 h 1517480"/>
                  <a:gd name="connsiteX143" fmla="*/ 1421534 w 2933239"/>
                  <a:gd name="connsiteY143" fmla="*/ 571262 h 1517480"/>
                  <a:gd name="connsiteX144" fmla="*/ 1411389 w 2933239"/>
                  <a:gd name="connsiteY144" fmla="*/ 571637 h 1517480"/>
                  <a:gd name="connsiteX145" fmla="*/ 1267490 w 2933239"/>
                  <a:gd name="connsiteY145" fmla="*/ 586285 h 1517480"/>
                  <a:gd name="connsiteX146" fmla="*/ 845936 w 2933239"/>
                  <a:gd name="connsiteY146" fmla="*/ 720368 h 1517480"/>
                  <a:gd name="connsiteX147" fmla="*/ 805734 w 2933239"/>
                  <a:gd name="connsiteY147" fmla="*/ 740650 h 1517480"/>
                  <a:gd name="connsiteX148" fmla="*/ 822266 w 2933239"/>
                  <a:gd name="connsiteY148" fmla="*/ 787222 h 1517480"/>
                  <a:gd name="connsiteX149" fmla="*/ 1372691 w 2933239"/>
                  <a:gd name="connsiteY149" fmla="*/ 1412942 h 1517480"/>
                  <a:gd name="connsiteX150" fmla="*/ 1413268 w 2933239"/>
                  <a:gd name="connsiteY150" fmla="*/ 1420079 h 1517480"/>
                  <a:gd name="connsiteX151" fmla="*/ 1421534 w 2933239"/>
                  <a:gd name="connsiteY151" fmla="*/ 1420079 h 1517480"/>
                  <a:gd name="connsiteX152" fmla="*/ 1421534 w 2933239"/>
                  <a:gd name="connsiteY152" fmla="*/ 995670 h 1517480"/>
                  <a:gd name="connsiteX153" fmla="*/ 1421534 w 2933239"/>
                  <a:gd name="connsiteY153" fmla="*/ 571262 h 1517480"/>
                  <a:gd name="connsiteX154" fmla="*/ 720823 w 2933239"/>
                  <a:gd name="connsiteY154" fmla="*/ 794358 h 1517480"/>
                  <a:gd name="connsiteX155" fmla="*/ 604350 w 2933239"/>
                  <a:gd name="connsiteY155" fmla="*/ 877362 h 1517480"/>
                  <a:gd name="connsiteX156" fmla="*/ 481115 w 2933239"/>
                  <a:gd name="connsiteY156" fmla="*/ 990412 h 1517480"/>
                  <a:gd name="connsiteX157" fmla="*/ 473225 w 2933239"/>
                  <a:gd name="connsiteY157" fmla="*/ 1000553 h 1517480"/>
                  <a:gd name="connsiteX158" fmla="*/ 508543 w 2933239"/>
                  <a:gd name="connsiteY158" fmla="*/ 1034355 h 1517480"/>
                  <a:gd name="connsiteX159" fmla="*/ 670477 w 2933239"/>
                  <a:gd name="connsiteY159" fmla="*/ 1169189 h 1517480"/>
                  <a:gd name="connsiteX160" fmla="*/ 1062725 w 2933239"/>
                  <a:gd name="connsiteY160" fmla="*/ 1363366 h 1517480"/>
                  <a:gd name="connsiteX161" fmla="*/ 1087522 w 2933239"/>
                  <a:gd name="connsiteY161" fmla="*/ 1370502 h 1517480"/>
                  <a:gd name="connsiteX162" fmla="*/ 1047696 w 2933239"/>
                  <a:gd name="connsiteY162" fmla="*/ 1332943 h 1517480"/>
                  <a:gd name="connsiteX163" fmla="*/ 743366 w 2933239"/>
                  <a:gd name="connsiteY163" fmla="*/ 845813 h 1517480"/>
                  <a:gd name="connsiteX164" fmla="*/ 720823 w 2933239"/>
                  <a:gd name="connsiteY164" fmla="*/ 794358 h 151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2933239" h="1517480">
                    <a:moveTo>
                      <a:pt x="309037" y="0"/>
                    </a:moveTo>
                    <a:lnTo>
                      <a:pt x="402969" y="0"/>
                    </a:lnTo>
                    <a:lnTo>
                      <a:pt x="402966" y="376"/>
                    </a:lnTo>
                    <a:lnTo>
                      <a:pt x="448052" y="376"/>
                    </a:lnTo>
                    <a:lnTo>
                      <a:pt x="493514" y="376"/>
                    </a:lnTo>
                    <a:lnTo>
                      <a:pt x="493514" y="0"/>
                    </a:lnTo>
                    <a:lnTo>
                      <a:pt x="587443" y="0"/>
                    </a:lnTo>
                    <a:lnTo>
                      <a:pt x="587443" y="376"/>
                    </a:lnTo>
                    <a:lnTo>
                      <a:pt x="724580" y="376"/>
                    </a:lnTo>
                    <a:lnTo>
                      <a:pt x="861716" y="376"/>
                    </a:lnTo>
                    <a:lnTo>
                      <a:pt x="861716" y="0"/>
                    </a:lnTo>
                    <a:lnTo>
                      <a:pt x="955645" y="0"/>
                    </a:lnTo>
                    <a:lnTo>
                      <a:pt x="955645" y="376"/>
                    </a:lnTo>
                    <a:lnTo>
                      <a:pt x="1002986" y="376"/>
                    </a:lnTo>
                    <a:lnTo>
                      <a:pt x="1049950" y="376"/>
                    </a:lnTo>
                    <a:lnTo>
                      <a:pt x="1049948" y="0"/>
                    </a:lnTo>
                    <a:lnTo>
                      <a:pt x="1143131" y="0"/>
                    </a:lnTo>
                    <a:lnTo>
                      <a:pt x="1143128" y="376"/>
                    </a:lnTo>
                    <a:lnTo>
                      <a:pt x="1188214" y="376"/>
                    </a:lnTo>
                    <a:lnTo>
                      <a:pt x="1233676" y="376"/>
                    </a:lnTo>
                    <a:lnTo>
                      <a:pt x="1233676" y="0"/>
                    </a:lnTo>
                    <a:lnTo>
                      <a:pt x="1327605" y="0"/>
                    </a:lnTo>
                    <a:lnTo>
                      <a:pt x="1327605" y="376"/>
                    </a:lnTo>
                    <a:lnTo>
                      <a:pt x="1466620" y="376"/>
                    </a:lnTo>
                    <a:lnTo>
                      <a:pt x="1605635" y="376"/>
                    </a:lnTo>
                    <a:lnTo>
                      <a:pt x="1605635" y="0"/>
                    </a:lnTo>
                    <a:lnTo>
                      <a:pt x="1699564" y="0"/>
                    </a:lnTo>
                    <a:lnTo>
                      <a:pt x="1699564" y="376"/>
                    </a:lnTo>
                    <a:lnTo>
                      <a:pt x="1745026" y="376"/>
                    </a:lnTo>
                    <a:lnTo>
                      <a:pt x="1790112" y="376"/>
                    </a:lnTo>
                    <a:lnTo>
                      <a:pt x="1790110" y="0"/>
                    </a:lnTo>
                    <a:lnTo>
                      <a:pt x="1883292" y="0"/>
                    </a:lnTo>
                    <a:lnTo>
                      <a:pt x="1883289" y="376"/>
                    </a:lnTo>
                    <a:lnTo>
                      <a:pt x="1928375" y="376"/>
                    </a:lnTo>
                    <a:lnTo>
                      <a:pt x="1973837" y="376"/>
                    </a:lnTo>
                    <a:lnTo>
                      <a:pt x="1973837" y="0"/>
                    </a:lnTo>
                    <a:lnTo>
                      <a:pt x="2067766" y="0"/>
                    </a:lnTo>
                    <a:lnTo>
                      <a:pt x="2067766" y="376"/>
                    </a:lnTo>
                    <a:lnTo>
                      <a:pt x="2206781" y="376"/>
                    </a:lnTo>
                    <a:lnTo>
                      <a:pt x="2345796" y="376"/>
                    </a:lnTo>
                    <a:lnTo>
                      <a:pt x="2345796" y="0"/>
                    </a:lnTo>
                    <a:lnTo>
                      <a:pt x="2439726" y="0"/>
                    </a:lnTo>
                    <a:lnTo>
                      <a:pt x="2439726" y="376"/>
                    </a:lnTo>
                    <a:lnTo>
                      <a:pt x="2485187" y="376"/>
                    </a:lnTo>
                    <a:lnTo>
                      <a:pt x="2530273" y="376"/>
                    </a:lnTo>
                    <a:lnTo>
                      <a:pt x="2530270" y="0"/>
                    </a:lnTo>
                    <a:lnTo>
                      <a:pt x="2624202" y="0"/>
                    </a:lnTo>
                    <a:lnTo>
                      <a:pt x="2624202" y="1"/>
                    </a:lnTo>
                    <a:lnTo>
                      <a:pt x="2735790" y="1128"/>
                    </a:lnTo>
                    <a:cubicBezTo>
                      <a:pt x="2842869" y="2254"/>
                      <a:pt x="2848129" y="2630"/>
                      <a:pt x="2866164" y="10893"/>
                    </a:cubicBezTo>
                    <a:cubicBezTo>
                      <a:pt x="2890585" y="22160"/>
                      <a:pt x="2914255" y="45446"/>
                      <a:pt x="2925151" y="69484"/>
                    </a:cubicBezTo>
                    <a:cubicBezTo>
                      <a:pt x="2932666" y="86385"/>
                      <a:pt x="2933793" y="93896"/>
                      <a:pt x="2933041" y="131830"/>
                    </a:cubicBezTo>
                    <a:cubicBezTo>
                      <a:pt x="2931538" y="243378"/>
                      <a:pt x="2890585" y="455582"/>
                      <a:pt x="2866164" y="476240"/>
                    </a:cubicBezTo>
                    <a:cubicBezTo>
                      <a:pt x="2838736" y="500277"/>
                      <a:pt x="2795153" y="484127"/>
                      <a:pt x="2790269" y="448446"/>
                    </a:cubicBezTo>
                    <a:cubicBezTo>
                      <a:pt x="2789142" y="439057"/>
                      <a:pt x="2792523" y="419151"/>
                      <a:pt x="2799662" y="390982"/>
                    </a:cubicBezTo>
                    <a:cubicBezTo>
                      <a:pt x="2818824" y="318870"/>
                      <a:pt x="2833476" y="227604"/>
                      <a:pt x="2839864" y="142347"/>
                    </a:cubicBezTo>
                    <a:cubicBezTo>
                      <a:pt x="2843997" y="89014"/>
                      <a:pt x="2871800" y="94272"/>
                      <a:pt x="2576862" y="94272"/>
                    </a:cubicBezTo>
                    <a:lnTo>
                      <a:pt x="2327011" y="94272"/>
                    </a:lnTo>
                    <a:lnTo>
                      <a:pt x="2327011" y="102535"/>
                    </a:lnTo>
                    <a:cubicBezTo>
                      <a:pt x="2327011" y="107417"/>
                      <a:pt x="2325132" y="142347"/>
                      <a:pt x="2323253" y="180656"/>
                    </a:cubicBezTo>
                    <a:cubicBezTo>
                      <a:pt x="2314236" y="342157"/>
                      <a:pt x="2292820" y="487883"/>
                      <a:pt x="2255624" y="635487"/>
                    </a:cubicBezTo>
                    <a:cubicBezTo>
                      <a:pt x="2246983" y="668913"/>
                      <a:pt x="2240596" y="696331"/>
                      <a:pt x="2241347" y="697082"/>
                    </a:cubicBezTo>
                    <a:cubicBezTo>
                      <a:pt x="2242099" y="697458"/>
                      <a:pt x="2262012" y="710603"/>
                      <a:pt x="2285682" y="726378"/>
                    </a:cubicBezTo>
                    <a:cubicBezTo>
                      <a:pt x="2358571" y="774828"/>
                      <a:pt x="2457009" y="855578"/>
                      <a:pt x="2510736" y="910413"/>
                    </a:cubicBezTo>
                    <a:lnTo>
                      <a:pt x="2527268" y="927690"/>
                    </a:lnTo>
                    <a:lnTo>
                      <a:pt x="2557325" y="889380"/>
                    </a:lnTo>
                    <a:cubicBezTo>
                      <a:pt x="2614058" y="816893"/>
                      <a:pt x="2658393" y="745908"/>
                      <a:pt x="2704981" y="653139"/>
                    </a:cubicBezTo>
                    <a:cubicBezTo>
                      <a:pt x="2734663" y="594172"/>
                      <a:pt x="2744807" y="582529"/>
                      <a:pt x="2767726" y="582529"/>
                    </a:cubicBezTo>
                    <a:cubicBezTo>
                      <a:pt x="2791772" y="582529"/>
                      <a:pt x="2815442" y="605816"/>
                      <a:pt x="2815442" y="629477"/>
                    </a:cubicBezTo>
                    <a:cubicBezTo>
                      <a:pt x="2815442" y="635862"/>
                      <a:pt x="2804922" y="662528"/>
                      <a:pt x="2791772" y="689570"/>
                    </a:cubicBezTo>
                    <a:cubicBezTo>
                      <a:pt x="2609549" y="1062900"/>
                      <a:pt x="2273283" y="1346089"/>
                      <a:pt x="1876902" y="1459890"/>
                    </a:cubicBezTo>
                    <a:cubicBezTo>
                      <a:pt x="1456475" y="1580452"/>
                      <a:pt x="1007119" y="1509843"/>
                      <a:pt x="645679" y="1265714"/>
                    </a:cubicBezTo>
                    <a:cubicBezTo>
                      <a:pt x="464584" y="1143650"/>
                      <a:pt x="303402" y="971257"/>
                      <a:pt x="194819" y="783466"/>
                    </a:cubicBezTo>
                    <a:cubicBezTo>
                      <a:pt x="159502" y="722246"/>
                      <a:pt x="121555" y="642998"/>
                      <a:pt x="121555" y="629853"/>
                    </a:cubicBezTo>
                    <a:cubicBezTo>
                      <a:pt x="121555" y="603562"/>
                      <a:pt x="148231" y="579900"/>
                      <a:pt x="173404" y="583656"/>
                    </a:cubicBezTo>
                    <a:cubicBezTo>
                      <a:pt x="196322" y="587412"/>
                      <a:pt x="203085" y="595675"/>
                      <a:pt x="232015" y="653514"/>
                    </a:cubicBezTo>
                    <a:cubicBezTo>
                      <a:pt x="278229" y="745157"/>
                      <a:pt x="327072" y="822902"/>
                      <a:pt x="383805" y="895014"/>
                    </a:cubicBezTo>
                    <a:lnTo>
                      <a:pt x="409729" y="927690"/>
                    </a:lnTo>
                    <a:lnTo>
                      <a:pt x="426261" y="910789"/>
                    </a:lnTo>
                    <a:cubicBezTo>
                      <a:pt x="479237" y="856329"/>
                      <a:pt x="577299" y="775579"/>
                      <a:pt x="650564" y="726753"/>
                    </a:cubicBezTo>
                    <a:cubicBezTo>
                      <a:pt x="673482" y="711354"/>
                      <a:pt x="692644" y="697833"/>
                      <a:pt x="692644" y="696706"/>
                    </a:cubicBezTo>
                    <a:cubicBezTo>
                      <a:pt x="692644" y="695580"/>
                      <a:pt x="685881" y="667787"/>
                      <a:pt x="677615" y="635111"/>
                    </a:cubicBezTo>
                    <a:cubicBezTo>
                      <a:pt x="640419" y="487883"/>
                      <a:pt x="619003" y="341781"/>
                      <a:pt x="609986" y="180656"/>
                    </a:cubicBezTo>
                    <a:cubicBezTo>
                      <a:pt x="608108" y="142347"/>
                      <a:pt x="606229" y="107417"/>
                      <a:pt x="606229" y="102535"/>
                    </a:cubicBezTo>
                    <a:lnTo>
                      <a:pt x="606229" y="94272"/>
                    </a:lnTo>
                    <a:lnTo>
                      <a:pt x="356378" y="94272"/>
                    </a:lnTo>
                    <a:cubicBezTo>
                      <a:pt x="61440" y="94272"/>
                      <a:pt x="89243" y="89014"/>
                      <a:pt x="93376" y="142347"/>
                    </a:cubicBezTo>
                    <a:cubicBezTo>
                      <a:pt x="99763" y="226477"/>
                      <a:pt x="116670" y="331640"/>
                      <a:pt x="134705" y="396616"/>
                    </a:cubicBezTo>
                    <a:cubicBezTo>
                      <a:pt x="147479" y="442813"/>
                      <a:pt x="147103" y="455582"/>
                      <a:pt x="131699" y="472108"/>
                    </a:cubicBezTo>
                    <a:cubicBezTo>
                      <a:pt x="111410" y="494643"/>
                      <a:pt x="75342" y="492765"/>
                      <a:pt x="59937" y="468728"/>
                    </a:cubicBezTo>
                    <a:cubicBezTo>
                      <a:pt x="38521" y="435301"/>
                      <a:pt x="1325" y="225726"/>
                      <a:pt x="198" y="131830"/>
                    </a:cubicBezTo>
                    <a:cubicBezTo>
                      <a:pt x="-553" y="93896"/>
                      <a:pt x="574" y="86385"/>
                      <a:pt x="8088" y="69859"/>
                    </a:cubicBezTo>
                    <a:cubicBezTo>
                      <a:pt x="19360" y="45446"/>
                      <a:pt x="42654" y="21785"/>
                      <a:pt x="66700" y="10893"/>
                    </a:cubicBezTo>
                    <a:cubicBezTo>
                      <a:pt x="85110" y="2630"/>
                      <a:pt x="90370" y="2254"/>
                      <a:pt x="197449" y="1128"/>
                    </a:cubicBezTo>
                    <a:lnTo>
                      <a:pt x="309037" y="1"/>
                    </a:lnTo>
                    <a:lnTo>
                      <a:pt x="309037" y="0"/>
                    </a:lnTo>
                    <a:close/>
                    <a:moveTo>
                      <a:pt x="700158" y="94272"/>
                    </a:moveTo>
                    <a:lnTo>
                      <a:pt x="700158" y="103286"/>
                    </a:lnTo>
                    <a:cubicBezTo>
                      <a:pt x="700158" y="162252"/>
                      <a:pt x="713684" y="314363"/>
                      <a:pt x="726834" y="404128"/>
                    </a:cubicBezTo>
                    <a:cubicBezTo>
                      <a:pt x="737354" y="475864"/>
                      <a:pt x="771544" y="639242"/>
                      <a:pt x="777556" y="646003"/>
                    </a:cubicBezTo>
                    <a:cubicBezTo>
                      <a:pt x="778307" y="646754"/>
                      <a:pt x="800474" y="637364"/>
                      <a:pt x="827150" y="624595"/>
                    </a:cubicBezTo>
                    <a:cubicBezTo>
                      <a:pt x="918449" y="581027"/>
                      <a:pt x="1001483" y="550605"/>
                      <a:pt x="1096539" y="526192"/>
                    </a:cubicBezTo>
                    <a:cubicBezTo>
                      <a:pt x="1182578" y="503657"/>
                      <a:pt x="1273126" y="488258"/>
                      <a:pt x="1346391" y="483000"/>
                    </a:cubicBezTo>
                    <a:cubicBezTo>
                      <a:pt x="1364049" y="481873"/>
                      <a:pt x="1388095" y="479995"/>
                      <a:pt x="1400118" y="478869"/>
                    </a:cubicBezTo>
                    <a:lnTo>
                      <a:pt x="1421534" y="476615"/>
                    </a:lnTo>
                    <a:lnTo>
                      <a:pt x="1421534" y="285444"/>
                    </a:lnTo>
                    <a:lnTo>
                      <a:pt x="1421534" y="94272"/>
                    </a:lnTo>
                    <a:lnTo>
                      <a:pt x="1060846" y="94272"/>
                    </a:lnTo>
                    <a:lnTo>
                      <a:pt x="700158" y="94272"/>
                    </a:lnTo>
                    <a:close/>
                    <a:moveTo>
                      <a:pt x="1515463" y="94272"/>
                    </a:moveTo>
                    <a:lnTo>
                      <a:pt x="1515463" y="285444"/>
                    </a:lnTo>
                    <a:lnTo>
                      <a:pt x="1515463" y="476615"/>
                    </a:lnTo>
                    <a:lnTo>
                      <a:pt x="1537255" y="478869"/>
                    </a:lnTo>
                    <a:cubicBezTo>
                      <a:pt x="1548902" y="479995"/>
                      <a:pt x="1572948" y="481873"/>
                      <a:pt x="1590606" y="483000"/>
                    </a:cubicBezTo>
                    <a:cubicBezTo>
                      <a:pt x="1663871" y="488258"/>
                      <a:pt x="1754419" y="503657"/>
                      <a:pt x="1840458" y="526192"/>
                    </a:cubicBezTo>
                    <a:cubicBezTo>
                      <a:pt x="1935138" y="550605"/>
                      <a:pt x="2019299" y="581403"/>
                      <a:pt x="2108719" y="624219"/>
                    </a:cubicBezTo>
                    <a:cubicBezTo>
                      <a:pt x="2134268" y="636238"/>
                      <a:pt x="2155684" y="646003"/>
                      <a:pt x="2156060" y="645627"/>
                    </a:cubicBezTo>
                    <a:cubicBezTo>
                      <a:pt x="2157938" y="643374"/>
                      <a:pt x="2180857" y="544220"/>
                      <a:pt x="2189498" y="501779"/>
                    </a:cubicBezTo>
                    <a:cubicBezTo>
                      <a:pt x="2208284" y="409010"/>
                      <a:pt x="2222937" y="291453"/>
                      <a:pt x="2229324" y="179154"/>
                    </a:cubicBezTo>
                    <a:cubicBezTo>
                      <a:pt x="2231203" y="142347"/>
                      <a:pt x="2233082" y="108169"/>
                      <a:pt x="2233082" y="103286"/>
                    </a:cubicBezTo>
                    <a:lnTo>
                      <a:pt x="2233082" y="94272"/>
                    </a:lnTo>
                    <a:lnTo>
                      <a:pt x="1874272" y="94272"/>
                    </a:lnTo>
                    <a:lnTo>
                      <a:pt x="1515463" y="94272"/>
                    </a:lnTo>
                    <a:close/>
                    <a:moveTo>
                      <a:pt x="1515463" y="570511"/>
                    </a:moveTo>
                    <a:lnTo>
                      <a:pt x="1515463" y="995295"/>
                    </a:lnTo>
                    <a:cubicBezTo>
                      <a:pt x="1515463" y="1397544"/>
                      <a:pt x="1515839" y="1420079"/>
                      <a:pt x="1522226" y="1420079"/>
                    </a:cubicBezTo>
                    <a:cubicBezTo>
                      <a:pt x="1535376" y="1419703"/>
                      <a:pt x="1593236" y="1405431"/>
                      <a:pt x="1616906" y="1396417"/>
                    </a:cubicBezTo>
                    <a:cubicBezTo>
                      <a:pt x="1772077" y="1337826"/>
                      <a:pt x="1908838" y="1202241"/>
                      <a:pt x="2018923" y="996797"/>
                    </a:cubicBezTo>
                    <a:cubicBezTo>
                      <a:pt x="2069269" y="903652"/>
                      <a:pt x="2132765" y="745157"/>
                      <a:pt x="2122997" y="737269"/>
                    </a:cubicBezTo>
                    <a:cubicBezTo>
                      <a:pt x="2114355" y="730133"/>
                      <a:pt x="2050108" y="699336"/>
                      <a:pt x="2001640" y="679054"/>
                    </a:cubicBezTo>
                    <a:cubicBezTo>
                      <a:pt x="1870515" y="623843"/>
                      <a:pt x="1723986" y="587788"/>
                      <a:pt x="1586849" y="576896"/>
                    </a:cubicBezTo>
                    <a:cubicBezTo>
                      <a:pt x="1571445" y="575769"/>
                      <a:pt x="1548902" y="573891"/>
                      <a:pt x="1537255" y="572764"/>
                    </a:cubicBezTo>
                    <a:lnTo>
                      <a:pt x="1515463" y="570511"/>
                    </a:lnTo>
                    <a:close/>
                    <a:moveTo>
                      <a:pt x="2210615" y="790602"/>
                    </a:moveTo>
                    <a:cubicBezTo>
                      <a:pt x="2209576" y="790931"/>
                      <a:pt x="2209224" y="792105"/>
                      <a:pt x="2208660" y="793607"/>
                    </a:cubicBezTo>
                    <a:cubicBezTo>
                      <a:pt x="2126002" y="1028721"/>
                      <a:pt x="2020050" y="1205245"/>
                      <a:pt x="1885168" y="1333319"/>
                    </a:cubicBezTo>
                    <a:cubicBezTo>
                      <a:pt x="1863001" y="1353976"/>
                      <a:pt x="1846093" y="1371253"/>
                      <a:pt x="1847596" y="1371253"/>
                    </a:cubicBezTo>
                    <a:cubicBezTo>
                      <a:pt x="1849099" y="1371253"/>
                      <a:pt x="1873145" y="1363741"/>
                      <a:pt x="1900948" y="1354352"/>
                    </a:cubicBezTo>
                    <a:cubicBezTo>
                      <a:pt x="2062882" y="1300268"/>
                      <a:pt x="2213544" y="1216888"/>
                      <a:pt x="2342039" y="1110598"/>
                    </a:cubicBezTo>
                    <a:cubicBezTo>
                      <a:pt x="2382617" y="1077172"/>
                      <a:pt x="2462269" y="1002806"/>
                      <a:pt x="2462269" y="998675"/>
                    </a:cubicBezTo>
                    <a:cubicBezTo>
                      <a:pt x="2462269" y="993792"/>
                      <a:pt x="2388628" y="923934"/>
                      <a:pt x="2345421" y="887878"/>
                    </a:cubicBezTo>
                    <a:cubicBezTo>
                      <a:pt x="2323253" y="869474"/>
                      <a:pt x="2286058" y="840930"/>
                      <a:pt x="2262763" y="824405"/>
                    </a:cubicBezTo>
                    <a:cubicBezTo>
                      <a:pt x="2223031" y="796236"/>
                      <a:pt x="2213732" y="789616"/>
                      <a:pt x="2210615" y="790602"/>
                    </a:cubicBezTo>
                    <a:close/>
                    <a:moveTo>
                      <a:pt x="1421534" y="571262"/>
                    </a:moveTo>
                    <a:lnTo>
                      <a:pt x="1411389" y="571637"/>
                    </a:lnTo>
                    <a:cubicBezTo>
                      <a:pt x="1389222" y="572764"/>
                      <a:pt x="1297923" y="581778"/>
                      <a:pt x="1267490" y="586285"/>
                    </a:cubicBezTo>
                    <a:cubicBezTo>
                      <a:pt x="1130354" y="605440"/>
                      <a:pt x="972553" y="655768"/>
                      <a:pt x="845936" y="720368"/>
                    </a:cubicBezTo>
                    <a:lnTo>
                      <a:pt x="805734" y="740650"/>
                    </a:lnTo>
                    <a:lnTo>
                      <a:pt x="822266" y="787222"/>
                    </a:lnTo>
                    <a:cubicBezTo>
                      <a:pt x="942120" y="1127124"/>
                      <a:pt x="1149891" y="1363366"/>
                      <a:pt x="1372691" y="1412942"/>
                    </a:cubicBezTo>
                    <a:cubicBezTo>
                      <a:pt x="1390349" y="1416698"/>
                      <a:pt x="1408384" y="1420079"/>
                      <a:pt x="1413268" y="1420079"/>
                    </a:cubicBezTo>
                    <a:lnTo>
                      <a:pt x="1421534" y="1420079"/>
                    </a:lnTo>
                    <a:lnTo>
                      <a:pt x="1421534" y="995670"/>
                    </a:lnTo>
                    <a:lnTo>
                      <a:pt x="1421534" y="571262"/>
                    </a:lnTo>
                    <a:close/>
                    <a:moveTo>
                      <a:pt x="720823" y="794358"/>
                    </a:moveTo>
                    <a:cubicBezTo>
                      <a:pt x="716314" y="792856"/>
                      <a:pt x="652066" y="839052"/>
                      <a:pt x="604350" y="877362"/>
                    </a:cubicBezTo>
                    <a:cubicBezTo>
                      <a:pt x="566779" y="907408"/>
                      <a:pt x="493514" y="974638"/>
                      <a:pt x="481115" y="990412"/>
                    </a:cubicBezTo>
                    <a:lnTo>
                      <a:pt x="473225" y="1000553"/>
                    </a:lnTo>
                    <a:lnTo>
                      <a:pt x="508543" y="1034355"/>
                    </a:lnTo>
                    <a:cubicBezTo>
                      <a:pt x="556634" y="1079425"/>
                      <a:pt x="629523" y="1140270"/>
                      <a:pt x="670477" y="1169189"/>
                    </a:cubicBezTo>
                    <a:cubicBezTo>
                      <a:pt x="789203" y="1253320"/>
                      <a:pt x="933102" y="1324305"/>
                      <a:pt x="1062725" y="1363366"/>
                    </a:cubicBezTo>
                    <a:lnTo>
                      <a:pt x="1087522" y="1370502"/>
                    </a:lnTo>
                    <a:lnTo>
                      <a:pt x="1047696" y="1332943"/>
                    </a:lnTo>
                    <a:cubicBezTo>
                      <a:pt x="923709" y="1215386"/>
                      <a:pt x="821515" y="1052008"/>
                      <a:pt x="743366" y="845813"/>
                    </a:cubicBezTo>
                    <a:cubicBezTo>
                      <a:pt x="732845" y="818020"/>
                      <a:pt x="722701" y="794734"/>
                      <a:pt x="720823" y="794358"/>
                    </a:cubicBez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grpSp>
        <p:nvGrpSpPr>
          <p:cNvPr id="212" name="组合 211">
            <a:extLst>
              <a:ext uri="{FF2B5EF4-FFF2-40B4-BE49-F238E27FC236}">
                <a16:creationId xmlns:a16="http://schemas.microsoft.com/office/drawing/2014/main" id="{AF7A1C35-7273-9FFA-17AE-550774FE64CF}"/>
              </a:ext>
            </a:extLst>
          </p:cNvPr>
          <p:cNvGrpSpPr/>
          <p:nvPr/>
        </p:nvGrpSpPr>
        <p:grpSpPr>
          <a:xfrm>
            <a:off x="6269575" y="2151330"/>
            <a:ext cx="1609102" cy="716336"/>
            <a:chOff x="5247075" y="2247175"/>
            <a:chExt cx="1693257" cy="753800"/>
          </a:xfrm>
        </p:grpSpPr>
        <p:sp>
          <p:nvSpPr>
            <p:cNvPr id="213" name="矩形: 圆角 212">
              <a:extLst>
                <a:ext uri="{FF2B5EF4-FFF2-40B4-BE49-F238E27FC236}">
                  <a16:creationId xmlns:a16="http://schemas.microsoft.com/office/drawing/2014/main" id="{7DA46076-BB99-5051-C144-29BD78F7C695}"/>
                </a:ext>
              </a:extLst>
            </p:cNvPr>
            <p:cNvSpPr/>
            <p:nvPr/>
          </p:nvSpPr>
          <p:spPr>
            <a:xfrm>
              <a:off x="5247075" y="2247175"/>
              <a:ext cx="1268565" cy="753800"/>
            </a:xfrm>
            <a:prstGeom prst="roundRect">
              <a:avLst>
                <a:gd name="adj" fmla="val 9842"/>
              </a:avLst>
            </a:prstGeom>
            <a:noFill/>
            <a:ln w="19050" cap="flat" cmpd="sng" algn="ctr">
              <a:solidFill>
                <a:sysClr val="window" lastClr="FFFFFF">
                  <a:alpha val="72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14" name="文本框 213">
              <a:extLst>
                <a:ext uri="{FF2B5EF4-FFF2-40B4-BE49-F238E27FC236}">
                  <a16:creationId xmlns:a16="http://schemas.microsoft.com/office/drawing/2014/main" id="{95A03776-7C12-7672-D675-375D17AEB270}"/>
                </a:ext>
              </a:extLst>
            </p:cNvPr>
            <p:cNvSpPr txBox="1"/>
            <p:nvPr/>
          </p:nvSpPr>
          <p:spPr>
            <a:xfrm>
              <a:off x="5784403" y="2403877"/>
              <a:ext cx="680134" cy="388648"/>
            </a:xfrm>
            <a:prstGeom prst="rect">
              <a:avLst/>
            </a:prstGeom>
            <a:noFill/>
          </p:spPr>
          <p:txBody>
            <a:bodyPr wrap="none">
              <a:spAutoFit/>
            </a:bodyPr>
            <a:lstStyle>
              <a:defPPr>
                <a:defRPr lang="zh-CN"/>
              </a:defPPr>
              <a:lvl1pPr>
                <a:defRPr sz="1600" b="1"/>
              </a:lvl1pPr>
            </a:lstStyle>
            <a:p>
              <a:pPr marR="0" lvl="0" indent="0" fontAlgn="auto">
                <a:lnSpc>
                  <a:spcPct val="100000"/>
                </a:lnSpc>
                <a:spcBef>
                  <a:spcPts val="0"/>
                </a:spcBef>
                <a:spcAft>
                  <a:spcPts val="0"/>
                </a:spcAft>
                <a:buClrTx/>
                <a:buSzTx/>
                <a:buFontTx/>
                <a:buNone/>
                <a:tabLst/>
                <a:defRPr/>
              </a:pPr>
              <a:r>
                <a:rPr lang="zh-CN" altLang="en-US" sz="1800"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方案</a:t>
              </a:r>
            </a:p>
          </p:txBody>
        </p:sp>
        <p:grpSp>
          <p:nvGrpSpPr>
            <p:cNvPr id="215" name="组合 214">
              <a:extLst>
                <a:ext uri="{FF2B5EF4-FFF2-40B4-BE49-F238E27FC236}">
                  <a16:creationId xmlns:a16="http://schemas.microsoft.com/office/drawing/2014/main" id="{DE588CAD-2EF9-A500-E102-43AC8CFEB55A}"/>
                </a:ext>
              </a:extLst>
            </p:cNvPr>
            <p:cNvGrpSpPr/>
            <p:nvPr/>
          </p:nvGrpSpPr>
          <p:grpSpPr>
            <a:xfrm>
              <a:off x="5387208" y="2403877"/>
              <a:ext cx="403381" cy="379437"/>
              <a:chOff x="7716914" y="-1829089"/>
              <a:chExt cx="2934346" cy="2760185"/>
            </a:xfrm>
            <a:solidFill>
              <a:sysClr val="window" lastClr="FFFFFF"/>
            </a:solidFill>
          </p:grpSpPr>
          <p:sp>
            <p:nvSpPr>
              <p:cNvPr id="217" name="任意多边形: 形状 216">
                <a:extLst>
                  <a:ext uri="{FF2B5EF4-FFF2-40B4-BE49-F238E27FC236}">
                    <a16:creationId xmlns:a16="http://schemas.microsoft.com/office/drawing/2014/main" id="{F4EF9FDE-9137-AA24-FD12-6B7A840AC3F6}"/>
                  </a:ext>
                </a:extLst>
              </p:cNvPr>
              <p:cNvSpPr/>
              <p:nvPr/>
            </p:nvSpPr>
            <p:spPr>
              <a:xfrm>
                <a:off x="7716914" y="-1829089"/>
                <a:ext cx="2934346" cy="2760185"/>
              </a:xfrm>
              <a:custGeom>
                <a:avLst/>
                <a:gdLst>
                  <a:gd name="connsiteX0" fmla="*/ 1465906 w 2934346"/>
                  <a:gd name="connsiteY0" fmla="*/ 29 h 2760185"/>
                  <a:gd name="connsiteX1" fmla="*/ 1488214 w 2934346"/>
                  <a:gd name="connsiteY1" fmla="*/ 5287 h 2760185"/>
                  <a:gd name="connsiteX2" fmla="*/ 1514138 w 2934346"/>
                  <a:gd name="connsiteY2" fmla="*/ 62375 h 2760185"/>
                  <a:gd name="connsiteX3" fmla="*/ 1514138 w 2934346"/>
                  <a:gd name="connsiteY3" fmla="*/ 89793 h 2760185"/>
                  <a:gd name="connsiteX4" fmla="*/ 1629859 w 2934346"/>
                  <a:gd name="connsiteY4" fmla="*/ 89793 h 2760185"/>
                  <a:gd name="connsiteX5" fmla="*/ 1757227 w 2934346"/>
                  <a:gd name="connsiteY5" fmla="*/ 97304 h 2760185"/>
                  <a:gd name="connsiteX6" fmla="*/ 1780897 w 2934346"/>
                  <a:gd name="connsiteY6" fmla="*/ 151764 h 2760185"/>
                  <a:gd name="connsiteX7" fmla="*/ 1780897 w 2934346"/>
                  <a:gd name="connsiteY7" fmla="*/ 176177 h 2760185"/>
                  <a:gd name="connsiteX8" fmla="*/ 1851531 w 2934346"/>
                  <a:gd name="connsiteY8" fmla="*/ 176177 h 2760185"/>
                  <a:gd name="connsiteX9" fmla="*/ 1933813 w 2934346"/>
                  <a:gd name="connsiteY9" fmla="*/ 183688 h 2760185"/>
                  <a:gd name="connsiteX10" fmla="*/ 1957483 w 2934346"/>
                  <a:gd name="connsiteY10" fmla="*/ 356456 h 2760185"/>
                  <a:gd name="connsiteX11" fmla="*/ 1933813 w 2934346"/>
                  <a:gd name="connsiteY11" fmla="*/ 529224 h 2760185"/>
                  <a:gd name="connsiteX12" fmla="*/ 1822977 w 2934346"/>
                  <a:gd name="connsiteY12" fmla="*/ 536736 h 2760185"/>
                  <a:gd name="connsiteX13" fmla="*/ 1694482 w 2934346"/>
                  <a:gd name="connsiteY13" fmla="*/ 513074 h 2760185"/>
                  <a:gd name="connsiteX14" fmla="*/ 1686968 w 2934346"/>
                  <a:gd name="connsiteY14" fmla="*/ 475516 h 2760185"/>
                  <a:gd name="connsiteX15" fmla="*/ 1686968 w 2934346"/>
                  <a:gd name="connsiteY15" fmla="*/ 450352 h 2760185"/>
                  <a:gd name="connsiteX16" fmla="*/ 1600553 w 2934346"/>
                  <a:gd name="connsiteY16" fmla="*/ 450352 h 2760185"/>
                  <a:gd name="connsiteX17" fmla="*/ 1514138 w 2934346"/>
                  <a:gd name="connsiteY17" fmla="*/ 450352 h 2760185"/>
                  <a:gd name="connsiteX18" fmla="*/ 1514138 w 2934346"/>
                  <a:gd name="connsiteY18" fmla="*/ 502182 h 2760185"/>
                  <a:gd name="connsiteX19" fmla="*/ 1514138 w 2934346"/>
                  <a:gd name="connsiteY19" fmla="*/ 554388 h 2760185"/>
                  <a:gd name="connsiteX20" fmla="*/ 1765868 w 2934346"/>
                  <a:gd name="connsiteY20" fmla="*/ 721898 h 2760185"/>
                  <a:gd name="connsiteX21" fmla="*/ 2017974 w 2934346"/>
                  <a:gd name="connsiteY21" fmla="*/ 889784 h 2760185"/>
                  <a:gd name="connsiteX22" fmla="*/ 2370020 w 2934346"/>
                  <a:gd name="connsiteY22" fmla="*/ 889784 h 2760185"/>
                  <a:gd name="connsiteX23" fmla="*/ 2734090 w 2934346"/>
                  <a:gd name="connsiteY23" fmla="*/ 897295 h 2760185"/>
                  <a:gd name="connsiteX24" fmla="*/ 2757760 w 2934346"/>
                  <a:gd name="connsiteY24" fmla="*/ 1041895 h 2760185"/>
                  <a:gd name="connsiteX25" fmla="*/ 2757760 w 2934346"/>
                  <a:gd name="connsiteY25" fmla="*/ 1156447 h 2760185"/>
                  <a:gd name="connsiteX26" fmla="*/ 2828394 w 2934346"/>
                  <a:gd name="connsiteY26" fmla="*/ 1156447 h 2760185"/>
                  <a:gd name="connsiteX27" fmla="*/ 2910676 w 2934346"/>
                  <a:gd name="connsiteY27" fmla="*/ 1163959 h 2760185"/>
                  <a:gd name="connsiteX28" fmla="*/ 2934346 w 2934346"/>
                  <a:gd name="connsiteY28" fmla="*/ 1334849 h 2760185"/>
                  <a:gd name="connsiteX29" fmla="*/ 2910676 w 2934346"/>
                  <a:gd name="connsiteY29" fmla="*/ 1505739 h 2760185"/>
                  <a:gd name="connsiteX30" fmla="*/ 2873480 w 2934346"/>
                  <a:gd name="connsiteY30" fmla="*/ 1513251 h 2760185"/>
                  <a:gd name="connsiteX31" fmla="*/ 2848307 w 2934346"/>
                  <a:gd name="connsiteY31" fmla="*/ 1513251 h 2760185"/>
                  <a:gd name="connsiteX32" fmla="*/ 2847180 w 2934346"/>
                  <a:gd name="connsiteY32" fmla="*/ 1586489 h 2760185"/>
                  <a:gd name="connsiteX33" fmla="*/ 2846053 w 2934346"/>
                  <a:gd name="connsiteY33" fmla="*/ 1659728 h 2760185"/>
                  <a:gd name="connsiteX34" fmla="*/ 2833654 w 2934346"/>
                  <a:gd name="connsiteY34" fmla="*/ 1671747 h 2760185"/>
                  <a:gd name="connsiteX35" fmla="*/ 2800967 w 2934346"/>
                  <a:gd name="connsiteY35" fmla="*/ 1684141 h 2760185"/>
                  <a:gd name="connsiteX36" fmla="*/ 2768280 w 2934346"/>
                  <a:gd name="connsiteY36" fmla="*/ 1671747 h 2760185"/>
                  <a:gd name="connsiteX37" fmla="*/ 2755881 w 2934346"/>
                  <a:gd name="connsiteY37" fmla="*/ 1659728 h 2760185"/>
                  <a:gd name="connsiteX38" fmla="*/ 2754754 w 2934346"/>
                  <a:gd name="connsiteY38" fmla="*/ 1586489 h 2760185"/>
                  <a:gd name="connsiteX39" fmla="*/ 2753627 w 2934346"/>
                  <a:gd name="connsiteY39" fmla="*/ 1513251 h 2760185"/>
                  <a:gd name="connsiteX40" fmla="*/ 2312160 w 2934346"/>
                  <a:gd name="connsiteY40" fmla="*/ 1513251 h 2760185"/>
                  <a:gd name="connsiteX41" fmla="*/ 1871069 w 2934346"/>
                  <a:gd name="connsiteY41" fmla="*/ 1513251 h 2760185"/>
                  <a:gd name="connsiteX42" fmla="*/ 1871069 w 2934346"/>
                  <a:gd name="connsiteY42" fmla="*/ 2089770 h 2760185"/>
                  <a:gd name="connsiteX43" fmla="*/ 1871069 w 2934346"/>
                  <a:gd name="connsiteY43" fmla="*/ 2666289 h 2760185"/>
                  <a:gd name="connsiteX44" fmla="*/ 1912397 w 2934346"/>
                  <a:gd name="connsiteY44" fmla="*/ 2666289 h 2760185"/>
                  <a:gd name="connsiteX45" fmla="*/ 1953726 w 2934346"/>
                  <a:gd name="connsiteY45" fmla="*/ 2666289 h 2760185"/>
                  <a:gd name="connsiteX46" fmla="*/ 1953726 w 2934346"/>
                  <a:gd name="connsiteY46" fmla="*/ 2505540 h 2760185"/>
                  <a:gd name="connsiteX47" fmla="*/ 1961241 w 2934346"/>
                  <a:gd name="connsiteY47" fmla="*/ 2333148 h 2760185"/>
                  <a:gd name="connsiteX48" fmla="*/ 2088984 w 2934346"/>
                  <a:gd name="connsiteY48" fmla="*/ 2309486 h 2760185"/>
                  <a:gd name="connsiteX49" fmla="*/ 2216728 w 2934346"/>
                  <a:gd name="connsiteY49" fmla="*/ 2333148 h 2760185"/>
                  <a:gd name="connsiteX50" fmla="*/ 2224242 w 2934346"/>
                  <a:gd name="connsiteY50" fmla="*/ 2505540 h 2760185"/>
                  <a:gd name="connsiteX51" fmla="*/ 2224242 w 2934346"/>
                  <a:gd name="connsiteY51" fmla="*/ 2666289 h 2760185"/>
                  <a:gd name="connsiteX52" fmla="*/ 2265571 w 2934346"/>
                  <a:gd name="connsiteY52" fmla="*/ 2666289 h 2760185"/>
                  <a:gd name="connsiteX53" fmla="*/ 2306900 w 2934346"/>
                  <a:gd name="connsiteY53" fmla="*/ 2666289 h 2760185"/>
                  <a:gd name="connsiteX54" fmla="*/ 2306900 w 2934346"/>
                  <a:gd name="connsiteY54" fmla="*/ 2505540 h 2760185"/>
                  <a:gd name="connsiteX55" fmla="*/ 2314414 w 2934346"/>
                  <a:gd name="connsiteY55" fmla="*/ 2333148 h 2760185"/>
                  <a:gd name="connsiteX56" fmla="*/ 2444036 w 2934346"/>
                  <a:gd name="connsiteY56" fmla="*/ 2309486 h 2760185"/>
                  <a:gd name="connsiteX57" fmla="*/ 2573659 w 2934346"/>
                  <a:gd name="connsiteY57" fmla="*/ 2333148 h 2760185"/>
                  <a:gd name="connsiteX58" fmla="*/ 2581173 w 2934346"/>
                  <a:gd name="connsiteY58" fmla="*/ 2505540 h 2760185"/>
                  <a:gd name="connsiteX59" fmla="*/ 2581173 w 2934346"/>
                  <a:gd name="connsiteY59" fmla="*/ 2666289 h 2760185"/>
                  <a:gd name="connsiteX60" fmla="*/ 2667588 w 2934346"/>
                  <a:gd name="connsiteY60" fmla="*/ 2666289 h 2760185"/>
                  <a:gd name="connsiteX61" fmla="*/ 2754002 w 2934346"/>
                  <a:gd name="connsiteY61" fmla="*/ 2666289 h 2760185"/>
                  <a:gd name="connsiteX62" fmla="*/ 2754002 w 2934346"/>
                  <a:gd name="connsiteY62" fmla="*/ 2240379 h 2760185"/>
                  <a:gd name="connsiteX63" fmla="*/ 2754002 w 2934346"/>
                  <a:gd name="connsiteY63" fmla="*/ 1814844 h 2760185"/>
                  <a:gd name="connsiteX64" fmla="*/ 2762644 w 2934346"/>
                  <a:gd name="connsiteY64" fmla="*/ 1802074 h 2760185"/>
                  <a:gd name="connsiteX65" fmla="*/ 2816371 w 2934346"/>
                  <a:gd name="connsiteY65" fmla="*/ 1784046 h 2760185"/>
                  <a:gd name="connsiteX66" fmla="*/ 2839290 w 2934346"/>
                  <a:gd name="connsiteY66" fmla="*/ 1802074 h 2760185"/>
                  <a:gd name="connsiteX67" fmla="*/ 2847932 w 2934346"/>
                  <a:gd name="connsiteY67" fmla="*/ 1814844 h 2760185"/>
                  <a:gd name="connsiteX68" fmla="*/ 2847932 w 2934346"/>
                  <a:gd name="connsiteY68" fmla="*/ 2240379 h 2760185"/>
                  <a:gd name="connsiteX69" fmla="*/ 2847932 w 2934346"/>
                  <a:gd name="connsiteY69" fmla="*/ 2666289 h 2760185"/>
                  <a:gd name="connsiteX70" fmla="*/ 2872353 w 2934346"/>
                  <a:gd name="connsiteY70" fmla="*/ 2666289 h 2760185"/>
                  <a:gd name="connsiteX71" fmla="*/ 2926832 w 2934346"/>
                  <a:gd name="connsiteY71" fmla="*/ 2689951 h 2760185"/>
                  <a:gd name="connsiteX72" fmla="*/ 2910676 w 2934346"/>
                  <a:gd name="connsiteY72" fmla="*/ 2752673 h 2760185"/>
                  <a:gd name="connsiteX73" fmla="*/ 1467173 w 2934346"/>
                  <a:gd name="connsiteY73" fmla="*/ 2760185 h 2760185"/>
                  <a:gd name="connsiteX74" fmla="*/ 23671 w 2934346"/>
                  <a:gd name="connsiteY74" fmla="*/ 2752673 h 2760185"/>
                  <a:gd name="connsiteX75" fmla="*/ 7515 w 2934346"/>
                  <a:gd name="connsiteY75" fmla="*/ 2689951 h 2760185"/>
                  <a:gd name="connsiteX76" fmla="*/ 61994 w 2934346"/>
                  <a:gd name="connsiteY76" fmla="*/ 2666289 h 2760185"/>
                  <a:gd name="connsiteX77" fmla="*/ 86415 w 2934346"/>
                  <a:gd name="connsiteY77" fmla="*/ 2666289 h 2760185"/>
                  <a:gd name="connsiteX78" fmla="*/ 86415 w 2934346"/>
                  <a:gd name="connsiteY78" fmla="*/ 2089770 h 2760185"/>
                  <a:gd name="connsiteX79" fmla="*/ 86415 w 2934346"/>
                  <a:gd name="connsiteY79" fmla="*/ 1513251 h 2760185"/>
                  <a:gd name="connsiteX80" fmla="*/ 61994 w 2934346"/>
                  <a:gd name="connsiteY80" fmla="*/ 1513251 h 2760185"/>
                  <a:gd name="connsiteX81" fmla="*/ 7515 w 2934346"/>
                  <a:gd name="connsiteY81" fmla="*/ 1489589 h 2760185"/>
                  <a:gd name="connsiteX82" fmla="*/ 0 w 2934346"/>
                  <a:gd name="connsiteY82" fmla="*/ 1335600 h 2760185"/>
                  <a:gd name="connsiteX83" fmla="*/ 23671 w 2934346"/>
                  <a:gd name="connsiteY83" fmla="*/ 1163959 h 2760185"/>
                  <a:gd name="connsiteX84" fmla="*/ 106328 w 2934346"/>
                  <a:gd name="connsiteY84" fmla="*/ 1156447 h 2760185"/>
                  <a:gd name="connsiteX85" fmla="*/ 176587 w 2934346"/>
                  <a:gd name="connsiteY85" fmla="*/ 1156447 h 2760185"/>
                  <a:gd name="connsiteX86" fmla="*/ 176587 w 2934346"/>
                  <a:gd name="connsiteY86" fmla="*/ 1040768 h 2760185"/>
                  <a:gd name="connsiteX87" fmla="*/ 184102 w 2934346"/>
                  <a:gd name="connsiteY87" fmla="*/ 913445 h 2760185"/>
                  <a:gd name="connsiteX88" fmla="*/ 351671 w 2934346"/>
                  <a:gd name="connsiteY88" fmla="*/ 890535 h 2760185"/>
                  <a:gd name="connsiteX89" fmla="*/ 489183 w 2934346"/>
                  <a:gd name="connsiteY89" fmla="*/ 891662 h 2760185"/>
                  <a:gd name="connsiteX90" fmla="*/ 501958 w 2934346"/>
                  <a:gd name="connsiteY90" fmla="*/ 905558 h 2760185"/>
                  <a:gd name="connsiteX91" fmla="*/ 514732 w 2934346"/>
                  <a:gd name="connsiteY91" fmla="*/ 936732 h 2760185"/>
                  <a:gd name="connsiteX92" fmla="*/ 501958 w 2934346"/>
                  <a:gd name="connsiteY92" fmla="*/ 967905 h 2760185"/>
                  <a:gd name="connsiteX93" fmla="*/ 489183 w 2934346"/>
                  <a:gd name="connsiteY93" fmla="*/ 981801 h 2760185"/>
                  <a:gd name="connsiteX94" fmla="*/ 379850 w 2934346"/>
                  <a:gd name="connsiteY94" fmla="*/ 982928 h 2760185"/>
                  <a:gd name="connsiteX95" fmla="*/ 270516 w 2934346"/>
                  <a:gd name="connsiteY95" fmla="*/ 984055 h 2760185"/>
                  <a:gd name="connsiteX96" fmla="*/ 270516 w 2934346"/>
                  <a:gd name="connsiteY96" fmla="*/ 1068185 h 2760185"/>
                  <a:gd name="connsiteX97" fmla="*/ 270516 w 2934346"/>
                  <a:gd name="connsiteY97" fmla="*/ 1152692 h 2760185"/>
                  <a:gd name="connsiteX98" fmla="*/ 578604 w 2934346"/>
                  <a:gd name="connsiteY98" fmla="*/ 1152692 h 2760185"/>
                  <a:gd name="connsiteX99" fmla="*/ 886691 w 2934346"/>
                  <a:gd name="connsiteY99" fmla="*/ 1152692 h 2760185"/>
                  <a:gd name="connsiteX100" fmla="*/ 886691 w 2934346"/>
                  <a:gd name="connsiteY100" fmla="*/ 1068185 h 2760185"/>
                  <a:gd name="connsiteX101" fmla="*/ 886691 w 2934346"/>
                  <a:gd name="connsiteY101" fmla="*/ 983679 h 2760185"/>
                  <a:gd name="connsiteX102" fmla="*/ 766462 w 2934346"/>
                  <a:gd name="connsiteY102" fmla="*/ 983679 h 2760185"/>
                  <a:gd name="connsiteX103" fmla="*/ 616176 w 2934346"/>
                  <a:gd name="connsiteY103" fmla="*/ 960018 h 2760185"/>
                  <a:gd name="connsiteX104" fmla="*/ 632331 w 2934346"/>
                  <a:gd name="connsiteY104" fmla="*/ 897295 h 2760185"/>
                  <a:gd name="connsiteX105" fmla="*/ 780364 w 2934346"/>
                  <a:gd name="connsiteY105" fmla="*/ 889784 h 2760185"/>
                  <a:gd name="connsiteX106" fmla="*/ 916373 w 2934346"/>
                  <a:gd name="connsiteY106" fmla="*/ 889784 h 2760185"/>
                  <a:gd name="connsiteX107" fmla="*/ 1168479 w 2934346"/>
                  <a:gd name="connsiteY107" fmla="*/ 721898 h 2760185"/>
                  <a:gd name="connsiteX108" fmla="*/ 1420209 w 2934346"/>
                  <a:gd name="connsiteY108" fmla="*/ 554388 h 2760185"/>
                  <a:gd name="connsiteX109" fmla="*/ 1420209 w 2934346"/>
                  <a:gd name="connsiteY109" fmla="*/ 295612 h 2760185"/>
                  <a:gd name="connsiteX110" fmla="*/ 1443879 w 2934346"/>
                  <a:gd name="connsiteY110" fmla="*/ 7165 h 2760185"/>
                  <a:gd name="connsiteX111" fmla="*/ 1465906 w 2934346"/>
                  <a:gd name="connsiteY111" fmla="*/ 29 h 2760185"/>
                  <a:gd name="connsiteX112" fmla="*/ 1514138 w 2934346"/>
                  <a:gd name="connsiteY112" fmla="*/ 183688 h 2760185"/>
                  <a:gd name="connsiteX113" fmla="*/ 1514138 w 2934346"/>
                  <a:gd name="connsiteY113" fmla="*/ 270072 h 2760185"/>
                  <a:gd name="connsiteX114" fmla="*/ 1514138 w 2934346"/>
                  <a:gd name="connsiteY114" fmla="*/ 356456 h 2760185"/>
                  <a:gd name="connsiteX115" fmla="*/ 1600553 w 2934346"/>
                  <a:gd name="connsiteY115" fmla="*/ 356456 h 2760185"/>
                  <a:gd name="connsiteX116" fmla="*/ 1686968 w 2934346"/>
                  <a:gd name="connsiteY116" fmla="*/ 356456 h 2760185"/>
                  <a:gd name="connsiteX117" fmla="*/ 1686968 w 2934346"/>
                  <a:gd name="connsiteY117" fmla="*/ 270072 h 2760185"/>
                  <a:gd name="connsiteX118" fmla="*/ 1686968 w 2934346"/>
                  <a:gd name="connsiteY118" fmla="*/ 183688 h 2760185"/>
                  <a:gd name="connsiteX119" fmla="*/ 1600553 w 2934346"/>
                  <a:gd name="connsiteY119" fmla="*/ 183688 h 2760185"/>
                  <a:gd name="connsiteX120" fmla="*/ 1514138 w 2934346"/>
                  <a:gd name="connsiteY120" fmla="*/ 183688 h 2760185"/>
                  <a:gd name="connsiteX121" fmla="*/ 1780897 w 2934346"/>
                  <a:gd name="connsiteY121" fmla="*/ 270072 h 2760185"/>
                  <a:gd name="connsiteX122" fmla="*/ 1780897 w 2934346"/>
                  <a:gd name="connsiteY122" fmla="*/ 356456 h 2760185"/>
                  <a:gd name="connsiteX123" fmla="*/ 1780897 w 2934346"/>
                  <a:gd name="connsiteY123" fmla="*/ 442840 h 2760185"/>
                  <a:gd name="connsiteX124" fmla="*/ 1822226 w 2934346"/>
                  <a:gd name="connsiteY124" fmla="*/ 442840 h 2760185"/>
                  <a:gd name="connsiteX125" fmla="*/ 1863554 w 2934346"/>
                  <a:gd name="connsiteY125" fmla="*/ 442840 h 2760185"/>
                  <a:gd name="connsiteX126" fmla="*/ 1863554 w 2934346"/>
                  <a:gd name="connsiteY126" fmla="*/ 356456 h 2760185"/>
                  <a:gd name="connsiteX127" fmla="*/ 1863554 w 2934346"/>
                  <a:gd name="connsiteY127" fmla="*/ 270072 h 2760185"/>
                  <a:gd name="connsiteX128" fmla="*/ 1822226 w 2934346"/>
                  <a:gd name="connsiteY128" fmla="*/ 270072 h 2760185"/>
                  <a:gd name="connsiteX129" fmla="*/ 1780897 w 2934346"/>
                  <a:gd name="connsiteY129" fmla="*/ 270072 h 2760185"/>
                  <a:gd name="connsiteX130" fmla="*/ 1466798 w 2934346"/>
                  <a:gd name="connsiteY130" fmla="*/ 638143 h 2760185"/>
                  <a:gd name="connsiteX131" fmla="*/ 1222206 w 2934346"/>
                  <a:gd name="connsiteY131" fmla="*/ 798893 h 2760185"/>
                  <a:gd name="connsiteX132" fmla="*/ 980996 w 2934346"/>
                  <a:gd name="connsiteY132" fmla="*/ 959267 h 2760185"/>
                  <a:gd name="connsiteX133" fmla="*/ 980621 w 2934346"/>
                  <a:gd name="connsiteY133" fmla="*/ 1035510 h 2760185"/>
                  <a:gd name="connsiteX134" fmla="*/ 985505 w 2934346"/>
                  <a:gd name="connsiteY134" fmla="*/ 1108748 h 2760185"/>
                  <a:gd name="connsiteX135" fmla="*/ 1220703 w 2934346"/>
                  <a:gd name="connsiteY135" fmla="*/ 952882 h 2760185"/>
                  <a:gd name="connsiteX136" fmla="*/ 1467173 w 2934346"/>
                  <a:gd name="connsiteY136" fmla="*/ 799644 h 2760185"/>
                  <a:gd name="connsiteX137" fmla="*/ 1713643 w 2934346"/>
                  <a:gd name="connsiteY137" fmla="*/ 952882 h 2760185"/>
                  <a:gd name="connsiteX138" fmla="*/ 1949218 w 2934346"/>
                  <a:gd name="connsiteY138" fmla="*/ 1108748 h 2760185"/>
                  <a:gd name="connsiteX139" fmla="*/ 1953726 w 2934346"/>
                  <a:gd name="connsiteY139" fmla="*/ 1035510 h 2760185"/>
                  <a:gd name="connsiteX140" fmla="*/ 1953726 w 2934346"/>
                  <a:gd name="connsiteY140" fmla="*/ 959267 h 2760185"/>
                  <a:gd name="connsiteX141" fmla="*/ 1712141 w 2934346"/>
                  <a:gd name="connsiteY141" fmla="*/ 798517 h 2760185"/>
                  <a:gd name="connsiteX142" fmla="*/ 1466798 w 2934346"/>
                  <a:gd name="connsiteY142" fmla="*/ 638143 h 2760185"/>
                  <a:gd name="connsiteX143" fmla="*/ 2047655 w 2934346"/>
                  <a:gd name="connsiteY143" fmla="*/ 983679 h 2760185"/>
                  <a:gd name="connsiteX144" fmla="*/ 2047655 w 2934346"/>
                  <a:gd name="connsiteY144" fmla="*/ 1068185 h 2760185"/>
                  <a:gd name="connsiteX145" fmla="*/ 2047655 w 2934346"/>
                  <a:gd name="connsiteY145" fmla="*/ 1152692 h 2760185"/>
                  <a:gd name="connsiteX146" fmla="*/ 2355743 w 2934346"/>
                  <a:gd name="connsiteY146" fmla="*/ 1152692 h 2760185"/>
                  <a:gd name="connsiteX147" fmla="*/ 2663831 w 2934346"/>
                  <a:gd name="connsiteY147" fmla="*/ 1152692 h 2760185"/>
                  <a:gd name="connsiteX148" fmla="*/ 2663831 w 2934346"/>
                  <a:gd name="connsiteY148" fmla="*/ 1068185 h 2760185"/>
                  <a:gd name="connsiteX149" fmla="*/ 2663831 w 2934346"/>
                  <a:gd name="connsiteY149" fmla="*/ 983679 h 2760185"/>
                  <a:gd name="connsiteX150" fmla="*/ 2355743 w 2934346"/>
                  <a:gd name="connsiteY150" fmla="*/ 983679 h 2760185"/>
                  <a:gd name="connsiteX151" fmla="*/ 2047655 w 2934346"/>
                  <a:gd name="connsiteY151" fmla="*/ 983679 h 2760185"/>
                  <a:gd name="connsiteX152" fmla="*/ 1467173 w 2934346"/>
                  <a:gd name="connsiteY152" fmla="*/ 904807 h 2760185"/>
                  <a:gd name="connsiteX153" fmla="*/ 1274807 w 2934346"/>
                  <a:gd name="connsiteY153" fmla="*/ 1029500 h 2760185"/>
                  <a:gd name="connsiteX154" fmla="*/ 1086197 w 2934346"/>
                  <a:gd name="connsiteY154" fmla="*/ 1154569 h 2760185"/>
                  <a:gd name="connsiteX155" fmla="*/ 1467173 w 2934346"/>
                  <a:gd name="connsiteY155" fmla="*/ 1154569 h 2760185"/>
                  <a:gd name="connsiteX156" fmla="*/ 1848150 w 2934346"/>
                  <a:gd name="connsiteY156" fmla="*/ 1154569 h 2760185"/>
                  <a:gd name="connsiteX157" fmla="*/ 1659540 w 2934346"/>
                  <a:gd name="connsiteY157" fmla="*/ 1029500 h 2760185"/>
                  <a:gd name="connsiteX158" fmla="*/ 1467173 w 2934346"/>
                  <a:gd name="connsiteY158" fmla="*/ 904807 h 2760185"/>
                  <a:gd name="connsiteX159" fmla="*/ 1157207 w 2934346"/>
                  <a:gd name="connsiteY159" fmla="*/ 1246587 h 2760185"/>
                  <a:gd name="connsiteX160" fmla="*/ 1157207 w 2934346"/>
                  <a:gd name="connsiteY160" fmla="*/ 1332971 h 2760185"/>
                  <a:gd name="connsiteX161" fmla="*/ 1157207 w 2934346"/>
                  <a:gd name="connsiteY161" fmla="*/ 1419355 h 2760185"/>
                  <a:gd name="connsiteX162" fmla="*/ 1467173 w 2934346"/>
                  <a:gd name="connsiteY162" fmla="*/ 1419355 h 2760185"/>
                  <a:gd name="connsiteX163" fmla="*/ 1777140 w 2934346"/>
                  <a:gd name="connsiteY163" fmla="*/ 1419355 h 2760185"/>
                  <a:gd name="connsiteX164" fmla="*/ 1777140 w 2934346"/>
                  <a:gd name="connsiteY164" fmla="*/ 1332971 h 2760185"/>
                  <a:gd name="connsiteX165" fmla="*/ 1777140 w 2934346"/>
                  <a:gd name="connsiteY165" fmla="*/ 1246587 h 2760185"/>
                  <a:gd name="connsiteX166" fmla="*/ 1467173 w 2934346"/>
                  <a:gd name="connsiteY166" fmla="*/ 1246587 h 2760185"/>
                  <a:gd name="connsiteX167" fmla="*/ 1157207 w 2934346"/>
                  <a:gd name="connsiteY167" fmla="*/ 1246587 h 2760185"/>
                  <a:gd name="connsiteX168" fmla="*/ 1871069 w 2934346"/>
                  <a:gd name="connsiteY168" fmla="*/ 1250343 h 2760185"/>
                  <a:gd name="connsiteX169" fmla="*/ 1871069 w 2934346"/>
                  <a:gd name="connsiteY169" fmla="*/ 1334849 h 2760185"/>
                  <a:gd name="connsiteX170" fmla="*/ 1871069 w 2934346"/>
                  <a:gd name="connsiteY170" fmla="*/ 1419355 h 2760185"/>
                  <a:gd name="connsiteX171" fmla="*/ 2355743 w 2934346"/>
                  <a:gd name="connsiteY171" fmla="*/ 1419355 h 2760185"/>
                  <a:gd name="connsiteX172" fmla="*/ 2840417 w 2934346"/>
                  <a:gd name="connsiteY172" fmla="*/ 1419355 h 2760185"/>
                  <a:gd name="connsiteX173" fmla="*/ 2840417 w 2934346"/>
                  <a:gd name="connsiteY173" fmla="*/ 1334849 h 2760185"/>
                  <a:gd name="connsiteX174" fmla="*/ 2840417 w 2934346"/>
                  <a:gd name="connsiteY174" fmla="*/ 1250343 h 2760185"/>
                  <a:gd name="connsiteX175" fmla="*/ 2355743 w 2934346"/>
                  <a:gd name="connsiteY175" fmla="*/ 1250343 h 2760185"/>
                  <a:gd name="connsiteX176" fmla="*/ 1871069 w 2934346"/>
                  <a:gd name="connsiteY176" fmla="*/ 1250343 h 2760185"/>
                  <a:gd name="connsiteX177" fmla="*/ 93930 w 2934346"/>
                  <a:gd name="connsiteY177" fmla="*/ 1250343 h 2760185"/>
                  <a:gd name="connsiteX178" fmla="*/ 93930 w 2934346"/>
                  <a:gd name="connsiteY178" fmla="*/ 1334849 h 2760185"/>
                  <a:gd name="connsiteX179" fmla="*/ 93930 w 2934346"/>
                  <a:gd name="connsiteY179" fmla="*/ 1419355 h 2760185"/>
                  <a:gd name="connsiteX180" fmla="*/ 578604 w 2934346"/>
                  <a:gd name="connsiteY180" fmla="*/ 1419355 h 2760185"/>
                  <a:gd name="connsiteX181" fmla="*/ 1063278 w 2934346"/>
                  <a:gd name="connsiteY181" fmla="*/ 1419355 h 2760185"/>
                  <a:gd name="connsiteX182" fmla="*/ 1063278 w 2934346"/>
                  <a:gd name="connsiteY182" fmla="*/ 1334849 h 2760185"/>
                  <a:gd name="connsiteX183" fmla="*/ 1063278 w 2934346"/>
                  <a:gd name="connsiteY183" fmla="*/ 1250343 h 2760185"/>
                  <a:gd name="connsiteX184" fmla="*/ 578604 w 2934346"/>
                  <a:gd name="connsiteY184" fmla="*/ 1250343 h 2760185"/>
                  <a:gd name="connsiteX185" fmla="*/ 93930 w 2934346"/>
                  <a:gd name="connsiteY185" fmla="*/ 1250343 h 2760185"/>
                  <a:gd name="connsiteX186" fmla="*/ 180344 w 2934346"/>
                  <a:gd name="connsiteY186" fmla="*/ 1513251 h 2760185"/>
                  <a:gd name="connsiteX187" fmla="*/ 180344 w 2934346"/>
                  <a:gd name="connsiteY187" fmla="*/ 2089770 h 2760185"/>
                  <a:gd name="connsiteX188" fmla="*/ 180344 w 2934346"/>
                  <a:gd name="connsiteY188" fmla="*/ 2666289 h 2760185"/>
                  <a:gd name="connsiteX189" fmla="*/ 266759 w 2934346"/>
                  <a:gd name="connsiteY189" fmla="*/ 2666289 h 2760185"/>
                  <a:gd name="connsiteX190" fmla="*/ 353174 w 2934346"/>
                  <a:gd name="connsiteY190" fmla="*/ 2666289 h 2760185"/>
                  <a:gd name="connsiteX191" fmla="*/ 353174 w 2934346"/>
                  <a:gd name="connsiteY191" fmla="*/ 2506667 h 2760185"/>
                  <a:gd name="connsiteX192" fmla="*/ 376844 w 2934346"/>
                  <a:gd name="connsiteY192" fmla="*/ 2316998 h 2760185"/>
                  <a:gd name="connsiteX193" fmla="*/ 488432 w 2934346"/>
                  <a:gd name="connsiteY193" fmla="*/ 2309486 h 2760185"/>
                  <a:gd name="connsiteX194" fmla="*/ 600020 w 2934346"/>
                  <a:gd name="connsiteY194" fmla="*/ 2316998 h 2760185"/>
                  <a:gd name="connsiteX195" fmla="*/ 623690 w 2934346"/>
                  <a:gd name="connsiteY195" fmla="*/ 2506667 h 2760185"/>
                  <a:gd name="connsiteX196" fmla="*/ 623690 w 2934346"/>
                  <a:gd name="connsiteY196" fmla="*/ 2666289 h 2760185"/>
                  <a:gd name="connsiteX197" fmla="*/ 666897 w 2934346"/>
                  <a:gd name="connsiteY197" fmla="*/ 2666289 h 2760185"/>
                  <a:gd name="connsiteX198" fmla="*/ 710105 w 2934346"/>
                  <a:gd name="connsiteY198" fmla="*/ 2666289 h 2760185"/>
                  <a:gd name="connsiteX199" fmla="*/ 710105 w 2934346"/>
                  <a:gd name="connsiteY199" fmla="*/ 2506667 h 2760185"/>
                  <a:gd name="connsiteX200" fmla="*/ 733775 w 2934346"/>
                  <a:gd name="connsiteY200" fmla="*/ 2316998 h 2760185"/>
                  <a:gd name="connsiteX201" fmla="*/ 844611 w 2934346"/>
                  <a:gd name="connsiteY201" fmla="*/ 2309486 h 2760185"/>
                  <a:gd name="connsiteX202" fmla="*/ 973106 w 2934346"/>
                  <a:gd name="connsiteY202" fmla="*/ 2333148 h 2760185"/>
                  <a:gd name="connsiteX203" fmla="*/ 980621 w 2934346"/>
                  <a:gd name="connsiteY203" fmla="*/ 2505540 h 2760185"/>
                  <a:gd name="connsiteX204" fmla="*/ 980621 w 2934346"/>
                  <a:gd name="connsiteY204" fmla="*/ 2666289 h 2760185"/>
                  <a:gd name="connsiteX205" fmla="*/ 1021949 w 2934346"/>
                  <a:gd name="connsiteY205" fmla="*/ 2666289 h 2760185"/>
                  <a:gd name="connsiteX206" fmla="*/ 1063278 w 2934346"/>
                  <a:gd name="connsiteY206" fmla="*/ 2666289 h 2760185"/>
                  <a:gd name="connsiteX207" fmla="*/ 1063278 w 2934346"/>
                  <a:gd name="connsiteY207" fmla="*/ 2089770 h 2760185"/>
                  <a:gd name="connsiteX208" fmla="*/ 1063278 w 2934346"/>
                  <a:gd name="connsiteY208" fmla="*/ 1513251 h 2760185"/>
                  <a:gd name="connsiteX209" fmla="*/ 621811 w 2934346"/>
                  <a:gd name="connsiteY209" fmla="*/ 1513251 h 2760185"/>
                  <a:gd name="connsiteX210" fmla="*/ 180344 w 2934346"/>
                  <a:gd name="connsiteY210" fmla="*/ 1513251 h 2760185"/>
                  <a:gd name="connsiteX211" fmla="*/ 1157207 w 2934346"/>
                  <a:gd name="connsiteY211" fmla="*/ 1513251 h 2760185"/>
                  <a:gd name="connsiteX212" fmla="*/ 1157207 w 2934346"/>
                  <a:gd name="connsiteY212" fmla="*/ 2089770 h 2760185"/>
                  <a:gd name="connsiteX213" fmla="*/ 1157207 w 2934346"/>
                  <a:gd name="connsiteY213" fmla="*/ 2666289 h 2760185"/>
                  <a:gd name="connsiteX214" fmla="*/ 1200415 w 2934346"/>
                  <a:gd name="connsiteY214" fmla="*/ 2666289 h 2760185"/>
                  <a:gd name="connsiteX215" fmla="*/ 1243622 w 2934346"/>
                  <a:gd name="connsiteY215" fmla="*/ 2666289 h 2760185"/>
                  <a:gd name="connsiteX216" fmla="*/ 1243622 w 2934346"/>
                  <a:gd name="connsiteY216" fmla="*/ 2418780 h 2760185"/>
                  <a:gd name="connsiteX217" fmla="*/ 1243622 w 2934346"/>
                  <a:gd name="connsiteY217" fmla="*/ 2171647 h 2760185"/>
                  <a:gd name="connsiteX218" fmla="*/ 1252264 w 2934346"/>
                  <a:gd name="connsiteY218" fmla="*/ 2158877 h 2760185"/>
                  <a:gd name="connsiteX219" fmla="*/ 1328910 w 2934346"/>
                  <a:gd name="connsiteY219" fmla="*/ 2158877 h 2760185"/>
                  <a:gd name="connsiteX220" fmla="*/ 1337551 w 2934346"/>
                  <a:gd name="connsiteY220" fmla="*/ 2171647 h 2760185"/>
                  <a:gd name="connsiteX221" fmla="*/ 1337551 w 2934346"/>
                  <a:gd name="connsiteY221" fmla="*/ 2418780 h 2760185"/>
                  <a:gd name="connsiteX222" fmla="*/ 1337551 w 2934346"/>
                  <a:gd name="connsiteY222" fmla="*/ 2666289 h 2760185"/>
                  <a:gd name="connsiteX223" fmla="*/ 1467173 w 2934346"/>
                  <a:gd name="connsiteY223" fmla="*/ 2666289 h 2760185"/>
                  <a:gd name="connsiteX224" fmla="*/ 1596796 w 2934346"/>
                  <a:gd name="connsiteY224" fmla="*/ 2666289 h 2760185"/>
                  <a:gd name="connsiteX225" fmla="*/ 1596796 w 2934346"/>
                  <a:gd name="connsiteY225" fmla="*/ 2089770 h 2760185"/>
                  <a:gd name="connsiteX226" fmla="*/ 1596796 w 2934346"/>
                  <a:gd name="connsiteY226" fmla="*/ 1513251 h 2760185"/>
                  <a:gd name="connsiteX227" fmla="*/ 1467173 w 2934346"/>
                  <a:gd name="connsiteY227" fmla="*/ 1513251 h 2760185"/>
                  <a:gd name="connsiteX228" fmla="*/ 1337551 w 2934346"/>
                  <a:gd name="connsiteY228" fmla="*/ 1513251 h 2760185"/>
                  <a:gd name="connsiteX229" fmla="*/ 1337551 w 2934346"/>
                  <a:gd name="connsiteY229" fmla="*/ 1762638 h 2760185"/>
                  <a:gd name="connsiteX230" fmla="*/ 1337551 w 2934346"/>
                  <a:gd name="connsiteY230" fmla="*/ 2011649 h 2760185"/>
                  <a:gd name="connsiteX231" fmla="*/ 1328910 w 2934346"/>
                  <a:gd name="connsiteY231" fmla="*/ 2024419 h 2760185"/>
                  <a:gd name="connsiteX232" fmla="*/ 1305991 w 2934346"/>
                  <a:gd name="connsiteY232" fmla="*/ 2042447 h 2760185"/>
                  <a:gd name="connsiteX233" fmla="*/ 1252264 w 2934346"/>
                  <a:gd name="connsiteY233" fmla="*/ 2024419 h 2760185"/>
                  <a:gd name="connsiteX234" fmla="*/ 1243622 w 2934346"/>
                  <a:gd name="connsiteY234" fmla="*/ 2011649 h 2760185"/>
                  <a:gd name="connsiteX235" fmla="*/ 1243622 w 2934346"/>
                  <a:gd name="connsiteY235" fmla="*/ 1762638 h 2760185"/>
                  <a:gd name="connsiteX236" fmla="*/ 1243622 w 2934346"/>
                  <a:gd name="connsiteY236" fmla="*/ 1513251 h 2760185"/>
                  <a:gd name="connsiteX237" fmla="*/ 1200415 w 2934346"/>
                  <a:gd name="connsiteY237" fmla="*/ 1513251 h 2760185"/>
                  <a:gd name="connsiteX238" fmla="*/ 1157207 w 2934346"/>
                  <a:gd name="connsiteY238" fmla="*/ 1513251 h 2760185"/>
                  <a:gd name="connsiteX239" fmla="*/ 1690725 w 2934346"/>
                  <a:gd name="connsiteY239" fmla="*/ 1513251 h 2760185"/>
                  <a:gd name="connsiteX240" fmla="*/ 1690725 w 2934346"/>
                  <a:gd name="connsiteY240" fmla="*/ 2089770 h 2760185"/>
                  <a:gd name="connsiteX241" fmla="*/ 1690725 w 2934346"/>
                  <a:gd name="connsiteY241" fmla="*/ 2666289 h 2760185"/>
                  <a:gd name="connsiteX242" fmla="*/ 1733932 w 2934346"/>
                  <a:gd name="connsiteY242" fmla="*/ 2666289 h 2760185"/>
                  <a:gd name="connsiteX243" fmla="*/ 1777140 w 2934346"/>
                  <a:gd name="connsiteY243" fmla="*/ 2666289 h 2760185"/>
                  <a:gd name="connsiteX244" fmla="*/ 1777140 w 2934346"/>
                  <a:gd name="connsiteY244" fmla="*/ 2089770 h 2760185"/>
                  <a:gd name="connsiteX245" fmla="*/ 1777140 w 2934346"/>
                  <a:gd name="connsiteY245" fmla="*/ 1513251 h 2760185"/>
                  <a:gd name="connsiteX246" fmla="*/ 1733932 w 2934346"/>
                  <a:gd name="connsiteY246" fmla="*/ 1513251 h 2760185"/>
                  <a:gd name="connsiteX247" fmla="*/ 1690725 w 2934346"/>
                  <a:gd name="connsiteY247" fmla="*/ 1513251 h 2760185"/>
                  <a:gd name="connsiteX248" fmla="*/ 804034 w 2934346"/>
                  <a:gd name="connsiteY248" fmla="*/ 2403382 h 2760185"/>
                  <a:gd name="connsiteX249" fmla="*/ 804034 w 2934346"/>
                  <a:gd name="connsiteY249" fmla="*/ 2534835 h 2760185"/>
                  <a:gd name="connsiteX250" fmla="*/ 804034 w 2934346"/>
                  <a:gd name="connsiteY250" fmla="*/ 2666289 h 2760185"/>
                  <a:gd name="connsiteX251" fmla="*/ 845363 w 2934346"/>
                  <a:gd name="connsiteY251" fmla="*/ 2666289 h 2760185"/>
                  <a:gd name="connsiteX252" fmla="*/ 886691 w 2934346"/>
                  <a:gd name="connsiteY252" fmla="*/ 2666289 h 2760185"/>
                  <a:gd name="connsiteX253" fmla="*/ 886691 w 2934346"/>
                  <a:gd name="connsiteY253" fmla="*/ 2534835 h 2760185"/>
                  <a:gd name="connsiteX254" fmla="*/ 886691 w 2934346"/>
                  <a:gd name="connsiteY254" fmla="*/ 2403382 h 2760185"/>
                  <a:gd name="connsiteX255" fmla="*/ 845363 w 2934346"/>
                  <a:gd name="connsiteY255" fmla="*/ 2403382 h 2760185"/>
                  <a:gd name="connsiteX256" fmla="*/ 804034 w 2934346"/>
                  <a:gd name="connsiteY256" fmla="*/ 2403382 h 2760185"/>
                  <a:gd name="connsiteX257" fmla="*/ 447103 w 2934346"/>
                  <a:gd name="connsiteY257" fmla="*/ 2403382 h 2760185"/>
                  <a:gd name="connsiteX258" fmla="*/ 447103 w 2934346"/>
                  <a:gd name="connsiteY258" fmla="*/ 2534835 h 2760185"/>
                  <a:gd name="connsiteX259" fmla="*/ 447103 w 2934346"/>
                  <a:gd name="connsiteY259" fmla="*/ 2666289 h 2760185"/>
                  <a:gd name="connsiteX260" fmla="*/ 488432 w 2934346"/>
                  <a:gd name="connsiteY260" fmla="*/ 2666289 h 2760185"/>
                  <a:gd name="connsiteX261" fmla="*/ 529761 w 2934346"/>
                  <a:gd name="connsiteY261" fmla="*/ 2666289 h 2760185"/>
                  <a:gd name="connsiteX262" fmla="*/ 529761 w 2934346"/>
                  <a:gd name="connsiteY262" fmla="*/ 2534835 h 2760185"/>
                  <a:gd name="connsiteX263" fmla="*/ 529761 w 2934346"/>
                  <a:gd name="connsiteY263" fmla="*/ 2403382 h 2760185"/>
                  <a:gd name="connsiteX264" fmla="*/ 488432 w 2934346"/>
                  <a:gd name="connsiteY264" fmla="*/ 2403382 h 2760185"/>
                  <a:gd name="connsiteX265" fmla="*/ 447103 w 2934346"/>
                  <a:gd name="connsiteY265" fmla="*/ 2403382 h 2760185"/>
                  <a:gd name="connsiteX266" fmla="*/ 2400829 w 2934346"/>
                  <a:gd name="connsiteY266" fmla="*/ 2403382 h 2760185"/>
                  <a:gd name="connsiteX267" fmla="*/ 2400829 w 2934346"/>
                  <a:gd name="connsiteY267" fmla="*/ 2534835 h 2760185"/>
                  <a:gd name="connsiteX268" fmla="*/ 2400829 w 2934346"/>
                  <a:gd name="connsiteY268" fmla="*/ 2666289 h 2760185"/>
                  <a:gd name="connsiteX269" fmla="*/ 2444036 w 2934346"/>
                  <a:gd name="connsiteY269" fmla="*/ 2666289 h 2760185"/>
                  <a:gd name="connsiteX270" fmla="*/ 2487244 w 2934346"/>
                  <a:gd name="connsiteY270" fmla="*/ 2666289 h 2760185"/>
                  <a:gd name="connsiteX271" fmla="*/ 2487244 w 2934346"/>
                  <a:gd name="connsiteY271" fmla="*/ 2534835 h 2760185"/>
                  <a:gd name="connsiteX272" fmla="*/ 2487244 w 2934346"/>
                  <a:gd name="connsiteY272" fmla="*/ 2403382 h 2760185"/>
                  <a:gd name="connsiteX273" fmla="*/ 2444036 w 2934346"/>
                  <a:gd name="connsiteY273" fmla="*/ 2403382 h 2760185"/>
                  <a:gd name="connsiteX274" fmla="*/ 2400829 w 2934346"/>
                  <a:gd name="connsiteY274" fmla="*/ 2403382 h 2760185"/>
                  <a:gd name="connsiteX275" fmla="*/ 2047655 w 2934346"/>
                  <a:gd name="connsiteY275" fmla="*/ 2403382 h 2760185"/>
                  <a:gd name="connsiteX276" fmla="*/ 2047655 w 2934346"/>
                  <a:gd name="connsiteY276" fmla="*/ 2534835 h 2760185"/>
                  <a:gd name="connsiteX277" fmla="*/ 2047655 w 2934346"/>
                  <a:gd name="connsiteY277" fmla="*/ 2666289 h 2760185"/>
                  <a:gd name="connsiteX278" fmla="*/ 2088984 w 2934346"/>
                  <a:gd name="connsiteY278" fmla="*/ 2666289 h 2760185"/>
                  <a:gd name="connsiteX279" fmla="*/ 2130313 w 2934346"/>
                  <a:gd name="connsiteY279" fmla="*/ 2666289 h 2760185"/>
                  <a:gd name="connsiteX280" fmla="*/ 2130313 w 2934346"/>
                  <a:gd name="connsiteY280" fmla="*/ 2534835 h 2760185"/>
                  <a:gd name="connsiteX281" fmla="*/ 2130313 w 2934346"/>
                  <a:gd name="connsiteY281" fmla="*/ 2403382 h 2760185"/>
                  <a:gd name="connsiteX282" fmla="*/ 2088984 w 2934346"/>
                  <a:gd name="connsiteY282" fmla="*/ 2403382 h 2760185"/>
                  <a:gd name="connsiteX283" fmla="*/ 2047655 w 2934346"/>
                  <a:gd name="connsiteY283" fmla="*/ 2403382 h 276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Lst>
                <a:rect l="l" t="t" r="r" b="b"/>
                <a:pathLst>
                  <a:path w="2934346" h="2760185">
                    <a:moveTo>
                      <a:pt x="1465906" y="29"/>
                    </a:moveTo>
                    <a:cubicBezTo>
                      <a:pt x="1473279" y="-253"/>
                      <a:pt x="1480700" y="1531"/>
                      <a:pt x="1488214" y="5287"/>
                    </a:cubicBezTo>
                    <a:cubicBezTo>
                      <a:pt x="1506624" y="15052"/>
                      <a:pt x="1514138" y="31202"/>
                      <a:pt x="1514138" y="62375"/>
                    </a:cubicBezTo>
                    <a:lnTo>
                      <a:pt x="1514138" y="89793"/>
                    </a:lnTo>
                    <a:lnTo>
                      <a:pt x="1629859" y="89793"/>
                    </a:lnTo>
                    <a:cubicBezTo>
                      <a:pt x="1737689" y="89793"/>
                      <a:pt x="1745955" y="90168"/>
                      <a:pt x="1757227" y="97304"/>
                    </a:cubicBezTo>
                    <a:cubicBezTo>
                      <a:pt x="1774510" y="107445"/>
                      <a:pt x="1780897" y="122844"/>
                      <a:pt x="1780897" y="151764"/>
                    </a:cubicBezTo>
                    <a:lnTo>
                      <a:pt x="1780897" y="176177"/>
                    </a:lnTo>
                    <a:lnTo>
                      <a:pt x="1851531" y="176177"/>
                    </a:lnTo>
                    <a:cubicBezTo>
                      <a:pt x="1914652" y="176177"/>
                      <a:pt x="1922918" y="176928"/>
                      <a:pt x="1933813" y="183688"/>
                    </a:cubicBezTo>
                    <a:cubicBezTo>
                      <a:pt x="1957483" y="197961"/>
                      <a:pt x="1957483" y="198336"/>
                      <a:pt x="1957483" y="356456"/>
                    </a:cubicBezTo>
                    <a:cubicBezTo>
                      <a:pt x="1957483" y="514577"/>
                      <a:pt x="1957483" y="514952"/>
                      <a:pt x="1933813" y="529224"/>
                    </a:cubicBezTo>
                    <a:cubicBezTo>
                      <a:pt x="1922542" y="535985"/>
                      <a:pt x="1914276" y="536736"/>
                      <a:pt x="1822977" y="536736"/>
                    </a:cubicBezTo>
                    <a:cubicBezTo>
                      <a:pt x="1713643" y="536736"/>
                      <a:pt x="1708008" y="535609"/>
                      <a:pt x="1694482" y="513074"/>
                    </a:cubicBezTo>
                    <a:cubicBezTo>
                      <a:pt x="1688846" y="504436"/>
                      <a:pt x="1686968" y="494295"/>
                      <a:pt x="1686968" y="475516"/>
                    </a:cubicBezTo>
                    <a:lnTo>
                      <a:pt x="1686968" y="450352"/>
                    </a:lnTo>
                    <a:lnTo>
                      <a:pt x="1600553" y="450352"/>
                    </a:lnTo>
                    <a:lnTo>
                      <a:pt x="1514138" y="450352"/>
                    </a:lnTo>
                    <a:lnTo>
                      <a:pt x="1514138" y="502182"/>
                    </a:lnTo>
                    <a:lnTo>
                      <a:pt x="1514138" y="554388"/>
                    </a:lnTo>
                    <a:lnTo>
                      <a:pt x="1765868" y="721898"/>
                    </a:lnTo>
                    <a:lnTo>
                      <a:pt x="2017974" y="889784"/>
                    </a:lnTo>
                    <a:lnTo>
                      <a:pt x="2370020" y="889784"/>
                    </a:lnTo>
                    <a:cubicBezTo>
                      <a:pt x="2712674" y="889784"/>
                      <a:pt x="2722442" y="890159"/>
                      <a:pt x="2734090" y="897295"/>
                    </a:cubicBezTo>
                    <a:cubicBezTo>
                      <a:pt x="2757008" y="911192"/>
                      <a:pt x="2757760" y="914948"/>
                      <a:pt x="2757760" y="1041895"/>
                    </a:cubicBezTo>
                    <a:lnTo>
                      <a:pt x="2757760" y="1156447"/>
                    </a:lnTo>
                    <a:lnTo>
                      <a:pt x="2828394" y="1156447"/>
                    </a:lnTo>
                    <a:cubicBezTo>
                      <a:pt x="2891515" y="1156447"/>
                      <a:pt x="2899780" y="1157199"/>
                      <a:pt x="2910676" y="1163959"/>
                    </a:cubicBezTo>
                    <a:cubicBezTo>
                      <a:pt x="2934346" y="1178231"/>
                      <a:pt x="2934346" y="1178982"/>
                      <a:pt x="2934346" y="1334849"/>
                    </a:cubicBezTo>
                    <a:cubicBezTo>
                      <a:pt x="2934346" y="1490716"/>
                      <a:pt x="2934346" y="1491467"/>
                      <a:pt x="2910676" y="1505739"/>
                    </a:cubicBezTo>
                    <a:cubicBezTo>
                      <a:pt x="2902035" y="1511373"/>
                      <a:pt x="2891890" y="1513251"/>
                      <a:pt x="2873480" y="1513251"/>
                    </a:cubicBezTo>
                    <a:lnTo>
                      <a:pt x="2848307" y="1513251"/>
                    </a:lnTo>
                    <a:lnTo>
                      <a:pt x="2847180" y="1586489"/>
                    </a:lnTo>
                    <a:lnTo>
                      <a:pt x="2846053" y="1659728"/>
                    </a:lnTo>
                    <a:lnTo>
                      <a:pt x="2833654" y="1671747"/>
                    </a:lnTo>
                    <a:cubicBezTo>
                      <a:pt x="2822759" y="1682639"/>
                      <a:pt x="2819001" y="1684141"/>
                      <a:pt x="2800967" y="1684141"/>
                    </a:cubicBezTo>
                    <a:cubicBezTo>
                      <a:pt x="2782933" y="1684141"/>
                      <a:pt x="2779175" y="1682639"/>
                      <a:pt x="2768280" y="1671747"/>
                    </a:cubicBezTo>
                    <a:lnTo>
                      <a:pt x="2755881" y="1659728"/>
                    </a:lnTo>
                    <a:lnTo>
                      <a:pt x="2754754" y="1586489"/>
                    </a:lnTo>
                    <a:lnTo>
                      <a:pt x="2753627" y="1513251"/>
                    </a:lnTo>
                    <a:lnTo>
                      <a:pt x="2312160" y="1513251"/>
                    </a:lnTo>
                    <a:lnTo>
                      <a:pt x="1871069" y="1513251"/>
                    </a:lnTo>
                    <a:lnTo>
                      <a:pt x="1871069" y="2089770"/>
                    </a:lnTo>
                    <a:lnTo>
                      <a:pt x="1871069" y="2666289"/>
                    </a:lnTo>
                    <a:lnTo>
                      <a:pt x="1912397" y="2666289"/>
                    </a:lnTo>
                    <a:lnTo>
                      <a:pt x="1953726" y="2666289"/>
                    </a:lnTo>
                    <a:lnTo>
                      <a:pt x="1953726" y="2505540"/>
                    </a:lnTo>
                    <a:cubicBezTo>
                      <a:pt x="1953726" y="2353053"/>
                      <a:pt x="1954102" y="2344415"/>
                      <a:pt x="1961241" y="2333148"/>
                    </a:cubicBezTo>
                    <a:cubicBezTo>
                      <a:pt x="1974766" y="2310613"/>
                      <a:pt x="1980402" y="2309486"/>
                      <a:pt x="2088984" y="2309486"/>
                    </a:cubicBezTo>
                    <a:cubicBezTo>
                      <a:pt x="2197566" y="2309486"/>
                      <a:pt x="2203202" y="2310613"/>
                      <a:pt x="2216728" y="2333148"/>
                    </a:cubicBezTo>
                    <a:cubicBezTo>
                      <a:pt x="2223867" y="2344415"/>
                      <a:pt x="2224242" y="2353053"/>
                      <a:pt x="2224242" y="2505540"/>
                    </a:cubicBezTo>
                    <a:lnTo>
                      <a:pt x="2224242" y="2666289"/>
                    </a:lnTo>
                    <a:lnTo>
                      <a:pt x="2265571" y="2666289"/>
                    </a:lnTo>
                    <a:lnTo>
                      <a:pt x="2306900" y="2666289"/>
                    </a:lnTo>
                    <a:lnTo>
                      <a:pt x="2306900" y="2505540"/>
                    </a:lnTo>
                    <a:cubicBezTo>
                      <a:pt x="2306900" y="2353053"/>
                      <a:pt x="2307276" y="2344415"/>
                      <a:pt x="2314414" y="2333148"/>
                    </a:cubicBezTo>
                    <a:cubicBezTo>
                      <a:pt x="2327940" y="2310613"/>
                      <a:pt x="2333576" y="2309486"/>
                      <a:pt x="2444036" y="2309486"/>
                    </a:cubicBezTo>
                    <a:cubicBezTo>
                      <a:pt x="2554497" y="2309486"/>
                      <a:pt x="2560133" y="2310613"/>
                      <a:pt x="2573659" y="2333148"/>
                    </a:cubicBezTo>
                    <a:cubicBezTo>
                      <a:pt x="2580797" y="2344415"/>
                      <a:pt x="2581173" y="2353053"/>
                      <a:pt x="2581173" y="2505540"/>
                    </a:cubicBezTo>
                    <a:lnTo>
                      <a:pt x="2581173" y="2666289"/>
                    </a:lnTo>
                    <a:lnTo>
                      <a:pt x="2667588" y="2666289"/>
                    </a:lnTo>
                    <a:lnTo>
                      <a:pt x="2754002" y="2666289"/>
                    </a:lnTo>
                    <a:lnTo>
                      <a:pt x="2754002" y="2240379"/>
                    </a:lnTo>
                    <a:lnTo>
                      <a:pt x="2754002" y="1814844"/>
                    </a:lnTo>
                    <a:lnTo>
                      <a:pt x="2762644" y="1802074"/>
                    </a:lnTo>
                    <a:cubicBezTo>
                      <a:pt x="2774667" y="1784046"/>
                      <a:pt x="2796834" y="1776534"/>
                      <a:pt x="2816371" y="1784046"/>
                    </a:cubicBezTo>
                    <a:cubicBezTo>
                      <a:pt x="2824637" y="1787051"/>
                      <a:pt x="2834406" y="1794938"/>
                      <a:pt x="2839290" y="1802074"/>
                    </a:cubicBezTo>
                    <a:lnTo>
                      <a:pt x="2847932" y="1814844"/>
                    </a:lnTo>
                    <a:lnTo>
                      <a:pt x="2847932" y="2240379"/>
                    </a:lnTo>
                    <a:lnTo>
                      <a:pt x="2847932" y="2666289"/>
                    </a:lnTo>
                    <a:lnTo>
                      <a:pt x="2872353" y="2666289"/>
                    </a:lnTo>
                    <a:cubicBezTo>
                      <a:pt x="2901283" y="2666289"/>
                      <a:pt x="2916688" y="2672674"/>
                      <a:pt x="2926832" y="2689951"/>
                    </a:cubicBezTo>
                    <a:cubicBezTo>
                      <a:pt x="2940358" y="2712110"/>
                      <a:pt x="2933595" y="2738777"/>
                      <a:pt x="2910676" y="2752673"/>
                    </a:cubicBezTo>
                    <a:cubicBezTo>
                      <a:pt x="2898653" y="2760185"/>
                      <a:pt x="2880243" y="2760185"/>
                      <a:pt x="1467173" y="2760185"/>
                    </a:cubicBezTo>
                    <a:cubicBezTo>
                      <a:pt x="54104" y="2760185"/>
                      <a:pt x="35694" y="2760185"/>
                      <a:pt x="23671" y="2752673"/>
                    </a:cubicBezTo>
                    <a:cubicBezTo>
                      <a:pt x="752" y="2738777"/>
                      <a:pt x="-6011" y="2712110"/>
                      <a:pt x="7515" y="2689951"/>
                    </a:cubicBezTo>
                    <a:cubicBezTo>
                      <a:pt x="17659" y="2672674"/>
                      <a:pt x="33064" y="2666289"/>
                      <a:pt x="61994" y="2666289"/>
                    </a:cubicBezTo>
                    <a:lnTo>
                      <a:pt x="86415" y="2666289"/>
                    </a:lnTo>
                    <a:lnTo>
                      <a:pt x="86415" y="2089770"/>
                    </a:lnTo>
                    <a:lnTo>
                      <a:pt x="86415" y="1513251"/>
                    </a:lnTo>
                    <a:lnTo>
                      <a:pt x="61994" y="1513251"/>
                    </a:lnTo>
                    <a:cubicBezTo>
                      <a:pt x="33064" y="1513251"/>
                      <a:pt x="17659" y="1506866"/>
                      <a:pt x="7515" y="1489589"/>
                    </a:cubicBezTo>
                    <a:cubicBezTo>
                      <a:pt x="376" y="1478322"/>
                      <a:pt x="0" y="1469683"/>
                      <a:pt x="0" y="1335600"/>
                    </a:cubicBezTo>
                    <a:cubicBezTo>
                      <a:pt x="0" y="1178982"/>
                      <a:pt x="0" y="1178231"/>
                      <a:pt x="23671" y="1163959"/>
                    </a:cubicBezTo>
                    <a:cubicBezTo>
                      <a:pt x="34566" y="1157199"/>
                      <a:pt x="42832" y="1156447"/>
                      <a:pt x="106328" y="1156447"/>
                    </a:cubicBezTo>
                    <a:lnTo>
                      <a:pt x="176587" y="1156447"/>
                    </a:lnTo>
                    <a:lnTo>
                      <a:pt x="176587" y="1040768"/>
                    </a:lnTo>
                    <a:cubicBezTo>
                      <a:pt x="176587" y="932976"/>
                      <a:pt x="176963" y="924713"/>
                      <a:pt x="184102" y="913445"/>
                    </a:cubicBezTo>
                    <a:cubicBezTo>
                      <a:pt x="198379" y="889408"/>
                      <a:pt x="199506" y="889408"/>
                      <a:pt x="351671" y="890535"/>
                    </a:cubicBezTo>
                    <a:lnTo>
                      <a:pt x="489183" y="891662"/>
                    </a:lnTo>
                    <a:lnTo>
                      <a:pt x="501958" y="905558"/>
                    </a:lnTo>
                    <a:cubicBezTo>
                      <a:pt x="512478" y="917201"/>
                      <a:pt x="514732" y="922459"/>
                      <a:pt x="514732" y="936732"/>
                    </a:cubicBezTo>
                    <a:cubicBezTo>
                      <a:pt x="514732" y="951004"/>
                      <a:pt x="512478" y="956262"/>
                      <a:pt x="501958" y="967905"/>
                    </a:cubicBezTo>
                    <a:lnTo>
                      <a:pt x="489183" y="981801"/>
                    </a:lnTo>
                    <a:lnTo>
                      <a:pt x="379850" y="982928"/>
                    </a:lnTo>
                    <a:lnTo>
                      <a:pt x="270516" y="984055"/>
                    </a:lnTo>
                    <a:lnTo>
                      <a:pt x="270516" y="1068185"/>
                    </a:lnTo>
                    <a:lnTo>
                      <a:pt x="270516" y="1152692"/>
                    </a:lnTo>
                    <a:lnTo>
                      <a:pt x="578604" y="1152692"/>
                    </a:lnTo>
                    <a:lnTo>
                      <a:pt x="886691" y="1152692"/>
                    </a:lnTo>
                    <a:lnTo>
                      <a:pt x="886691" y="1068185"/>
                    </a:lnTo>
                    <a:lnTo>
                      <a:pt x="886691" y="983679"/>
                    </a:lnTo>
                    <a:lnTo>
                      <a:pt x="766462" y="983679"/>
                    </a:lnTo>
                    <a:cubicBezTo>
                      <a:pt x="633083" y="983679"/>
                      <a:pt x="630077" y="983304"/>
                      <a:pt x="616176" y="960018"/>
                    </a:cubicBezTo>
                    <a:cubicBezTo>
                      <a:pt x="602650" y="937858"/>
                      <a:pt x="609413" y="911192"/>
                      <a:pt x="632331" y="897295"/>
                    </a:cubicBezTo>
                    <a:cubicBezTo>
                      <a:pt x="643603" y="890159"/>
                      <a:pt x="652244" y="889784"/>
                      <a:pt x="780364" y="889784"/>
                    </a:cubicBezTo>
                    <a:lnTo>
                      <a:pt x="916373" y="889784"/>
                    </a:lnTo>
                    <a:lnTo>
                      <a:pt x="1168479" y="721898"/>
                    </a:lnTo>
                    <a:lnTo>
                      <a:pt x="1420209" y="554388"/>
                    </a:lnTo>
                    <a:lnTo>
                      <a:pt x="1420209" y="295612"/>
                    </a:lnTo>
                    <a:cubicBezTo>
                      <a:pt x="1420209" y="10169"/>
                      <a:pt x="1419082" y="22188"/>
                      <a:pt x="1443879" y="7165"/>
                    </a:cubicBezTo>
                    <a:cubicBezTo>
                      <a:pt x="1451206" y="2658"/>
                      <a:pt x="1458532" y="311"/>
                      <a:pt x="1465906" y="29"/>
                    </a:cubicBezTo>
                    <a:close/>
                    <a:moveTo>
                      <a:pt x="1514138" y="183688"/>
                    </a:moveTo>
                    <a:lnTo>
                      <a:pt x="1514138" y="270072"/>
                    </a:lnTo>
                    <a:lnTo>
                      <a:pt x="1514138" y="356456"/>
                    </a:lnTo>
                    <a:lnTo>
                      <a:pt x="1600553" y="356456"/>
                    </a:lnTo>
                    <a:lnTo>
                      <a:pt x="1686968" y="356456"/>
                    </a:lnTo>
                    <a:lnTo>
                      <a:pt x="1686968" y="270072"/>
                    </a:lnTo>
                    <a:lnTo>
                      <a:pt x="1686968" y="183688"/>
                    </a:lnTo>
                    <a:lnTo>
                      <a:pt x="1600553" y="183688"/>
                    </a:lnTo>
                    <a:lnTo>
                      <a:pt x="1514138" y="183688"/>
                    </a:lnTo>
                    <a:close/>
                    <a:moveTo>
                      <a:pt x="1780897" y="270072"/>
                    </a:moveTo>
                    <a:lnTo>
                      <a:pt x="1780897" y="356456"/>
                    </a:lnTo>
                    <a:lnTo>
                      <a:pt x="1780897" y="442840"/>
                    </a:lnTo>
                    <a:lnTo>
                      <a:pt x="1822226" y="442840"/>
                    </a:lnTo>
                    <a:lnTo>
                      <a:pt x="1863554" y="442840"/>
                    </a:lnTo>
                    <a:lnTo>
                      <a:pt x="1863554" y="356456"/>
                    </a:lnTo>
                    <a:lnTo>
                      <a:pt x="1863554" y="270072"/>
                    </a:lnTo>
                    <a:lnTo>
                      <a:pt x="1822226" y="270072"/>
                    </a:lnTo>
                    <a:lnTo>
                      <a:pt x="1780897" y="270072"/>
                    </a:lnTo>
                    <a:close/>
                    <a:moveTo>
                      <a:pt x="1466798" y="638143"/>
                    </a:moveTo>
                    <a:cubicBezTo>
                      <a:pt x="1464919" y="638143"/>
                      <a:pt x="1354834" y="710255"/>
                      <a:pt x="1222206" y="798893"/>
                    </a:cubicBezTo>
                    <a:lnTo>
                      <a:pt x="980996" y="959267"/>
                    </a:lnTo>
                    <a:lnTo>
                      <a:pt x="980621" y="1035510"/>
                    </a:lnTo>
                    <a:cubicBezTo>
                      <a:pt x="980621" y="1095603"/>
                      <a:pt x="981748" y="1111377"/>
                      <a:pt x="985505" y="1108748"/>
                    </a:cubicBezTo>
                    <a:cubicBezTo>
                      <a:pt x="987759" y="1107246"/>
                      <a:pt x="1093711" y="1037012"/>
                      <a:pt x="1220703" y="952882"/>
                    </a:cubicBezTo>
                    <a:cubicBezTo>
                      <a:pt x="1432232" y="812414"/>
                      <a:pt x="1452896" y="799644"/>
                      <a:pt x="1467173" y="799644"/>
                    </a:cubicBezTo>
                    <a:cubicBezTo>
                      <a:pt x="1481451" y="799644"/>
                      <a:pt x="1502115" y="812414"/>
                      <a:pt x="1713643" y="952882"/>
                    </a:cubicBezTo>
                    <a:cubicBezTo>
                      <a:pt x="1840636" y="1037012"/>
                      <a:pt x="1946588" y="1107246"/>
                      <a:pt x="1949218" y="1108748"/>
                    </a:cubicBezTo>
                    <a:cubicBezTo>
                      <a:pt x="1952599" y="1111377"/>
                      <a:pt x="1953726" y="1095603"/>
                      <a:pt x="1953726" y="1035510"/>
                    </a:cubicBezTo>
                    <a:lnTo>
                      <a:pt x="1953726" y="959267"/>
                    </a:lnTo>
                    <a:lnTo>
                      <a:pt x="1712141" y="798517"/>
                    </a:lnTo>
                    <a:cubicBezTo>
                      <a:pt x="1579137" y="710255"/>
                      <a:pt x="1468676" y="638143"/>
                      <a:pt x="1466798" y="638143"/>
                    </a:cubicBezTo>
                    <a:close/>
                    <a:moveTo>
                      <a:pt x="2047655" y="983679"/>
                    </a:moveTo>
                    <a:lnTo>
                      <a:pt x="2047655" y="1068185"/>
                    </a:lnTo>
                    <a:lnTo>
                      <a:pt x="2047655" y="1152692"/>
                    </a:lnTo>
                    <a:lnTo>
                      <a:pt x="2355743" y="1152692"/>
                    </a:lnTo>
                    <a:lnTo>
                      <a:pt x="2663831" y="1152692"/>
                    </a:lnTo>
                    <a:lnTo>
                      <a:pt x="2663831" y="1068185"/>
                    </a:lnTo>
                    <a:lnTo>
                      <a:pt x="2663831" y="983679"/>
                    </a:lnTo>
                    <a:lnTo>
                      <a:pt x="2355743" y="983679"/>
                    </a:lnTo>
                    <a:lnTo>
                      <a:pt x="2047655" y="983679"/>
                    </a:lnTo>
                    <a:close/>
                    <a:moveTo>
                      <a:pt x="1467173" y="904807"/>
                    </a:moveTo>
                    <a:cubicBezTo>
                      <a:pt x="1464919" y="904807"/>
                      <a:pt x="1378504" y="961144"/>
                      <a:pt x="1274807" y="1029500"/>
                    </a:cubicBezTo>
                    <a:lnTo>
                      <a:pt x="1086197" y="1154569"/>
                    </a:lnTo>
                    <a:lnTo>
                      <a:pt x="1467173" y="1154569"/>
                    </a:lnTo>
                    <a:lnTo>
                      <a:pt x="1848150" y="1154569"/>
                    </a:lnTo>
                    <a:lnTo>
                      <a:pt x="1659540" y="1029500"/>
                    </a:lnTo>
                    <a:cubicBezTo>
                      <a:pt x="1555843" y="961144"/>
                      <a:pt x="1469428" y="904807"/>
                      <a:pt x="1467173" y="904807"/>
                    </a:cubicBezTo>
                    <a:close/>
                    <a:moveTo>
                      <a:pt x="1157207" y="1246587"/>
                    </a:moveTo>
                    <a:lnTo>
                      <a:pt x="1157207" y="1332971"/>
                    </a:lnTo>
                    <a:lnTo>
                      <a:pt x="1157207" y="1419355"/>
                    </a:lnTo>
                    <a:lnTo>
                      <a:pt x="1467173" y="1419355"/>
                    </a:lnTo>
                    <a:lnTo>
                      <a:pt x="1777140" y="1419355"/>
                    </a:lnTo>
                    <a:lnTo>
                      <a:pt x="1777140" y="1332971"/>
                    </a:lnTo>
                    <a:lnTo>
                      <a:pt x="1777140" y="1246587"/>
                    </a:lnTo>
                    <a:lnTo>
                      <a:pt x="1467173" y="1246587"/>
                    </a:lnTo>
                    <a:lnTo>
                      <a:pt x="1157207" y="1246587"/>
                    </a:lnTo>
                    <a:close/>
                    <a:moveTo>
                      <a:pt x="1871069" y="1250343"/>
                    </a:moveTo>
                    <a:lnTo>
                      <a:pt x="1871069" y="1334849"/>
                    </a:lnTo>
                    <a:lnTo>
                      <a:pt x="1871069" y="1419355"/>
                    </a:lnTo>
                    <a:lnTo>
                      <a:pt x="2355743" y="1419355"/>
                    </a:lnTo>
                    <a:lnTo>
                      <a:pt x="2840417" y="1419355"/>
                    </a:lnTo>
                    <a:lnTo>
                      <a:pt x="2840417" y="1334849"/>
                    </a:lnTo>
                    <a:lnTo>
                      <a:pt x="2840417" y="1250343"/>
                    </a:lnTo>
                    <a:lnTo>
                      <a:pt x="2355743" y="1250343"/>
                    </a:lnTo>
                    <a:lnTo>
                      <a:pt x="1871069" y="1250343"/>
                    </a:lnTo>
                    <a:close/>
                    <a:moveTo>
                      <a:pt x="93930" y="1250343"/>
                    </a:moveTo>
                    <a:lnTo>
                      <a:pt x="93930" y="1334849"/>
                    </a:lnTo>
                    <a:lnTo>
                      <a:pt x="93930" y="1419355"/>
                    </a:lnTo>
                    <a:lnTo>
                      <a:pt x="578604" y="1419355"/>
                    </a:lnTo>
                    <a:lnTo>
                      <a:pt x="1063278" y="1419355"/>
                    </a:lnTo>
                    <a:lnTo>
                      <a:pt x="1063278" y="1334849"/>
                    </a:lnTo>
                    <a:lnTo>
                      <a:pt x="1063278" y="1250343"/>
                    </a:lnTo>
                    <a:lnTo>
                      <a:pt x="578604" y="1250343"/>
                    </a:lnTo>
                    <a:lnTo>
                      <a:pt x="93930" y="1250343"/>
                    </a:lnTo>
                    <a:close/>
                    <a:moveTo>
                      <a:pt x="180344" y="1513251"/>
                    </a:moveTo>
                    <a:lnTo>
                      <a:pt x="180344" y="2089770"/>
                    </a:lnTo>
                    <a:lnTo>
                      <a:pt x="180344" y="2666289"/>
                    </a:lnTo>
                    <a:lnTo>
                      <a:pt x="266759" y="2666289"/>
                    </a:lnTo>
                    <a:lnTo>
                      <a:pt x="353174" y="2666289"/>
                    </a:lnTo>
                    <a:lnTo>
                      <a:pt x="353174" y="2506667"/>
                    </a:lnTo>
                    <a:cubicBezTo>
                      <a:pt x="353174" y="2330143"/>
                      <a:pt x="353174" y="2331270"/>
                      <a:pt x="376844" y="2316998"/>
                    </a:cubicBezTo>
                    <a:cubicBezTo>
                      <a:pt x="388116" y="2310237"/>
                      <a:pt x="396381" y="2309486"/>
                      <a:pt x="488432" y="2309486"/>
                    </a:cubicBezTo>
                    <a:cubicBezTo>
                      <a:pt x="580483" y="2309486"/>
                      <a:pt x="588748" y="2310237"/>
                      <a:pt x="600020" y="2316998"/>
                    </a:cubicBezTo>
                    <a:cubicBezTo>
                      <a:pt x="623690" y="2331270"/>
                      <a:pt x="623690" y="2330143"/>
                      <a:pt x="623690" y="2506667"/>
                    </a:cubicBezTo>
                    <a:lnTo>
                      <a:pt x="623690" y="2666289"/>
                    </a:lnTo>
                    <a:lnTo>
                      <a:pt x="666897" y="2666289"/>
                    </a:lnTo>
                    <a:lnTo>
                      <a:pt x="710105" y="2666289"/>
                    </a:lnTo>
                    <a:lnTo>
                      <a:pt x="710105" y="2506667"/>
                    </a:lnTo>
                    <a:cubicBezTo>
                      <a:pt x="710105" y="2330143"/>
                      <a:pt x="710105" y="2331270"/>
                      <a:pt x="733775" y="2316998"/>
                    </a:cubicBezTo>
                    <a:cubicBezTo>
                      <a:pt x="745046" y="2310237"/>
                      <a:pt x="753312" y="2309486"/>
                      <a:pt x="844611" y="2309486"/>
                    </a:cubicBezTo>
                    <a:cubicBezTo>
                      <a:pt x="953945" y="2309486"/>
                      <a:pt x="959580" y="2310613"/>
                      <a:pt x="973106" y="2333148"/>
                    </a:cubicBezTo>
                    <a:cubicBezTo>
                      <a:pt x="980245" y="2344415"/>
                      <a:pt x="980621" y="2353053"/>
                      <a:pt x="980621" y="2505540"/>
                    </a:cubicBezTo>
                    <a:lnTo>
                      <a:pt x="980621" y="2666289"/>
                    </a:lnTo>
                    <a:lnTo>
                      <a:pt x="1021949" y="2666289"/>
                    </a:lnTo>
                    <a:lnTo>
                      <a:pt x="1063278" y="2666289"/>
                    </a:lnTo>
                    <a:lnTo>
                      <a:pt x="1063278" y="2089770"/>
                    </a:lnTo>
                    <a:lnTo>
                      <a:pt x="1063278" y="1513251"/>
                    </a:lnTo>
                    <a:lnTo>
                      <a:pt x="621811" y="1513251"/>
                    </a:lnTo>
                    <a:lnTo>
                      <a:pt x="180344" y="1513251"/>
                    </a:lnTo>
                    <a:close/>
                    <a:moveTo>
                      <a:pt x="1157207" y="1513251"/>
                    </a:moveTo>
                    <a:lnTo>
                      <a:pt x="1157207" y="2089770"/>
                    </a:lnTo>
                    <a:lnTo>
                      <a:pt x="1157207" y="2666289"/>
                    </a:lnTo>
                    <a:lnTo>
                      <a:pt x="1200415" y="2666289"/>
                    </a:lnTo>
                    <a:lnTo>
                      <a:pt x="1243622" y="2666289"/>
                    </a:lnTo>
                    <a:lnTo>
                      <a:pt x="1243622" y="2418780"/>
                    </a:lnTo>
                    <a:lnTo>
                      <a:pt x="1243622" y="2171647"/>
                    </a:lnTo>
                    <a:lnTo>
                      <a:pt x="1252264" y="2158877"/>
                    </a:lnTo>
                    <a:cubicBezTo>
                      <a:pt x="1270298" y="2132211"/>
                      <a:pt x="1310875" y="2132211"/>
                      <a:pt x="1328910" y="2158877"/>
                    </a:cubicBezTo>
                    <a:lnTo>
                      <a:pt x="1337551" y="2171647"/>
                    </a:lnTo>
                    <a:lnTo>
                      <a:pt x="1337551" y="2418780"/>
                    </a:lnTo>
                    <a:lnTo>
                      <a:pt x="1337551" y="2666289"/>
                    </a:lnTo>
                    <a:lnTo>
                      <a:pt x="1467173" y="2666289"/>
                    </a:lnTo>
                    <a:lnTo>
                      <a:pt x="1596796" y="2666289"/>
                    </a:lnTo>
                    <a:lnTo>
                      <a:pt x="1596796" y="2089770"/>
                    </a:lnTo>
                    <a:lnTo>
                      <a:pt x="1596796" y="1513251"/>
                    </a:lnTo>
                    <a:lnTo>
                      <a:pt x="1467173" y="1513251"/>
                    </a:lnTo>
                    <a:lnTo>
                      <a:pt x="1337551" y="1513251"/>
                    </a:lnTo>
                    <a:lnTo>
                      <a:pt x="1337551" y="1762638"/>
                    </a:lnTo>
                    <a:lnTo>
                      <a:pt x="1337551" y="2011649"/>
                    </a:lnTo>
                    <a:lnTo>
                      <a:pt x="1328910" y="2024419"/>
                    </a:lnTo>
                    <a:cubicBezTo>
                      <a:pt x="1324025" y="2031555"/>
                      <a:pt x="1314257" y="2039442"/>
                      <a:pt x="1305991" y="2042447"/>
                    </a:cubicBezTo>
                    <a:cubicBezTo>
                      <a:pt x="1286454" y="2049958"/>
                      <a:pt x="1264287" y="2042447"/>
                      <a:pt x="1252264" y="2024419"/>
                    </a:cubicBezTo>
                    <a:lnTo>
                      <a:pt x="1243622" y="2011649"/>
                    </a:lnTo>
                    <a:lnTo>
                      <a:pt x="1243622" y="1762638"/>
                    </a:lnTo>
                    <a:lnTo>
                      <a:pt x="1243622" y="1513251"/>
                    </a:lnTo>
                    <a:lnTo>
                      <a:pt x="1200415" y="1513251"/>
                    </a:lnTo>
                    <a:lnTo>
                      <a:pt x="1157207" y="1513251"/>
                    </a:lnTo>
                    <a:close/>
                    <a:moveTo>
                      <a:pt x="1690725" y="1513251"/>
                    </a:moveTo>
                    <a:lnTo>
                      <a:pt x="1690725" y="2089770"/>
                    </a:lnTo>
                    <a:lnTo>
                      <a:pt x="1690725" y="2666289"/>
                    </a:lnTo>
                    <a:lnTo>
                      <a:pt x="1733932" y="2666289"/>
                    </a:lnTo>
                    <a:lnTo>
                      <a:pt x="1777140" y="2666289"/>
                    </a:lnTo>
                    <a:lnTo>
                      <a:pt x="1777140" y="2089770"/>
                    </a:lnTo>
                    <a:lnTo>
                      <a:pt x="1777140" y="1513251"/>
                    </a:lnTo>
                    <a:lnTo>
                      <a:pt x="1733932" y="1513251"/>
                    </a:lnTo>
                    <a:lnTo>
                      <a:pt x="1690725" y="1513251"/>
                    </a:lnTo>
                    <a:close/>
                    <a:moveTo>
                      <a:pt x="804034" y="2403382"/>
                    </a:moveTo>
                    <a:lnTo>
                      <a:pt x="804034" y="2534835"/>
                    </a:lnTo>
                    <a:lnTo>
                      <a:pt x="804034" y="2666289"/>
                    </a:lnTo>
                    <a:lnTo>
                      <a:pt x="845363" y="2666289"/>
                    </a:lnTo>
                    <a:lnTo>
                      <a:pt x="886691" y="2666289"/>
                    </a:lnTo>
                    <a:lnTo>
                      <a:pt x="886691" y="2534835"/>
                    </a:lnTo>
                    <a:lnTo>
                      <a:pt x="886691" y="2403382"/>
                    </a:lnTo>
                    <a:lnTo>
                      <a:pt x="845363" y="2403382"/>
                    </a:lnTo>
                    <a:lnTo>
                      <a:pt x="804034" y="2403382"/>
                    </a:lnTo>
                    <a:close/>
                    <a:moveTo>
                      <a:pt x="447103" y="2403382"/>
                    </a:moveTo>
                    <a:lnTo>
                      <a:pt x="447103" y="2534835"/>
                    </a:lnTo>
                    <a:lnTo>
                      <a:pt x="447103" y="2666289"/>
                    </a:lnTo>
                    <a:lnTo>
                      <a:pt x="488432" y="2666289"/>
                    </a:lnTo>
                    <a:lnTo>
                      <a:pt x="529761" y="2666289"/>
                    </a:lnTo>
                    <a:lnTo>
                      <a:pt x="529761" y="2534835"/>
                    </a:lnTo>
                    <a:lnTo>
                      <a:pt x="529761" y="2403382"/>
                    </a:lnTo>
                    <a:lnTo>
                      <a:pt x="488432" y="2403382"/>
                    </a:lnTo>
                    <a:lnTo>
                      <a:pt x="447103" y="2403382"/>
                    </a:lnTo>
                    <a:close/>
                    <a:moveTo>
                      <a:pt x="2400829" y="2403382"/>
                    </a:moveTo>
                    <a:lnTo>
                      <a:pt x="2400829" y="2534835"/>
                    </a:lnTo>
                    <a:lnTo>
                      <a:pt x="2400829" y="2666289"/>
                    </a:lnTo>
                    <a:lnTo>
                      <a:pt x="2444036" y="2666289"/>
                    </a:lnTo>
                    <a:lnTo>
                      <a:pt x="2487244" y="2666289"/>
                    </a:lnTo>
                    <a:lnTo>
                      <a:pt x="2487244" y="2534835"/>
                    </a:lnTo>
                    <a:lnTo>
                      <a:pt x="2487244" y="2403382"/>
                    </a:lnTo>
                    <a:lnTo>
                      <a:pt x="2444036" y="2403382"/>
                    </a:lnTo>
                    <a:lnTo>
                      <a:pt x="2400829" y="2403382"/>
                    </a:lnTo>
                    <a:close/>
                    <a:moveTo>
                      <a:pt x="2047655" y="2403382"/>
                    </a:moveTo>
                    <a:lnTo>
                      <a:pt x="2047655" y="2534835"/>
                    </a:lnTo>
                    <a:lnTo>
                      <a:pt x="2047655" y="2666289"/>
                    </a:lnTo>
                    <a:lnTo>
                      <a:pt x="2088984" y="2666289"/>
                    </a:lnTo>
                    <a:lnTo>
                      <a:pt x="2130313" y="2666289"/>
                    </a:lnTo>
                    <a:lnTo>
                      <a:pt x="2130313" y="2534835"/>
                    </a:lnTo>
                    <a:lnTo>
                      <a:pt x="2130313" y="2403382"/>
                    </a:lnTo>
                    <a:lnTo>
                      <a:pt x="2088984" y="2403382"/>
                    </a:lnTo>
                    <a:lnTo>
                      <a:pt x="2047655" y="2403382"/>
                    </a:ln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8" name="任意多边形: 形状 217">
                <a:extLst>
                  <a:ext uri="{FF2B5EF4-FFF2-40B4-BE49-F238E27FC236}">
                    <a16:creationId xmlns:a16="http://schemas.microsoft.com/office/drawing/2014/main" id="{66C13451-0578-4592-9444-9A6BFD587477}"/>
                  </a:ext>
                </a:extLst>
              </p:cNvPr>
              <p:cNvSpPr/>
              <p:nvPr/>
            </p:nvSpPr>
            <p:spPr>
              <a:xfrm>
                <a:off x="8072356" y="-230571"/>
                <a:ext cx="2223477" cy="626337"/>
              </a:xfrm>
              <a:custGeom>
                <a:avLst/>
                <a:gdLst>
                  <a:gd name="connsiteX0" fmla="*/ 2043048 w 2223477"/>
                  <a:gd name="connsiteY0" fmla="*/ 445981 h 626337"/>
                  <a:gd name="connsiteX1" fmla="*/ 2043048 w 2223477"/>
                  <a:gd name="connsiteY1" fmla="*/ 489173 h 626337"/>
                  <a:gd name="connsiteX2" fmla="*/ 2043048 w 2223477"/>
                  <a:gd name="connsiteY2" fmla="*/ 532365 h 626337"/>
                  <a:gd name="connsiteX3" fmla="*/ 2086255 w 2223477"/>
                  <a:gd name="connsiteY3" fmla="*/ 532365 h 626337"/>
                  <a:gd name="connsiteX4" fmla="*/ 2129462 w 2223477"/>
                  <a:gd name="connsiteY4" fmla="*/ 532365 h 626337"/>
                  <a:gd name="connsiteX5" fmla="*/ 2129462 w 2223477"/>
                  <a:gd name="connsiteY5" fmla="*/ 489173 h 626337"/>
                  <a:gd name="connsiteX6" fmla="*/ 2129462 w 2223477"/>
                  <a:gd name="connsiteY6" fmla="*/ 445981 h 626337"/>
                  <a:gd name="connsiteX7" fmla="*/ 2086255 w 2223477"/>
                  <a:gd name="connsiteY7" fmla="*/ 445981 h 626337"/>
                  <a:gd name="connsiteX8" fmla="*/ 1690725 w 2223477"/>
                  <a:gd name="connsiteY8" fmla="*/ 445980 h 626337"/>
                  <a:gd name="connsiteX9" fmla="*/ 1690725 w 2223477"/>
                  <a:gd name="connsiteY9" fmla="*/ 489172 h 626337"/>
                  <a:gd name="connsiteX10" fmla="*/ 1690725 w 2223477"/>
                  <a:gd name="connsiteY10" fmla="*/ 532364 h 626337"/>
                  <a:gd name="connsiteX11" fmla="*/ 1732054 w 2223477"/>
                  <a:gd name="connsiteY11" fmla="*/ 532364 h 626337"/>
                  <a:gd name="connsiteX12" fmla="*/ 1773383 w 2223477"/>
                  <a:gd name="connsiteY12" fmla="*/ 532364 h 626337"/>
                  <a:gd name="connsiteX13" fmla="*/ 1773383 w 2223477"/>
                  <a:gd name="connsiteY13" fmla="*/ 489172 h 626337"/>
                  <a:gd name="connsiteX14" fmla="*/ 1773383 w 2223477"/>
                  <a:gd name="connsiteY14" fmla="*/ 445980 h 626337"/>
                  <a:gd name="connsiteX15" fmla="*/ 1732054 w 2223477"/>
                  <a:gd name="connsiteY15" fmla="*/ 445980 h 626337"/>
                  <a:gd name="connsiteX16" fmla="*/ 450082 w 2223477"/>
                  <a:gd name="connsiteY16" fmla="*/ 445980 h 626337"/>
                  <a:gd name="connsiteX17" fmla="*/ 450082 w 2223477"/>
                  <a:gd name="connsiteY17" fmla="*/ 489172 h 626337"/>
                  <a:gd name="connsiteX18" fmla="*/ 450082 w 2223477"/>
                  <a:gd name="connsiteY18" fmla="*/ 532364 h 626337"/>
                  <a:gd name="connsiteX19" fmla="*/ 491411 w 2223477"/>
                  <a:gd name="connsiteY19" fmla="*/ 532364 h 626337"/>
                  <a:gd name="connsiteX20" fmla="*/ 532740 w 2223477"/>
                  <a:gd name="connsiteY20" fmla="*/ 532364 h 626337"/>
                  <a:gd name="connsiteX21" fmla="*/ 532740 w 2223477"/>
                  <a:gd name="connsiteY21" fmla="*/ 489172 h 626337"/>
                  <a:gd name="connsiteX22" fmla="*/ 532740 w 2223477"/>
                  <a:gd name="connsiteY22" fmla="*/ 445980 h 626337"/>
                  <a:gd name="connsiteX23" fmla="*/ 491411 w 2223477"/>
                  <a:gd name="connsiteY23" fmla="*/ 445980 h 626337"/>
                  <a:gd name="connsiteX24" fmla="*/ 94006 w 2223477"/>
                  <a:gd name="connsiteY24" fmla="*/ 445980 h 626337"/>
                  <a:gd name="connsiteX25" fmla="*/ 94006 w 2223477"/>
                  <a:gd name="connsiteY25" fmla="*/ 489172 h 626337"/>
                  <a:gd name="connsiteX26" fmla="*/ 94006 w 2223477"/>
                  <a:gd name="connsiteY26" fmla="*/ 532364 h 626337"/>
                  <a:gd name="connsiteX27" fmla="*/ 135335 w 2223477"/>
                  <a:gd name="connsiteY27" fmla="*/ 532364 h 626337"/>
                  <a:gd name="connsiteX28" fmla="*/ 176664 w 2223477"/>
                  <a:gd name="connsiteY28" fmla="*/ 532364 h 626337"/>
                  <a:gd name="connsiteX29" fmla="*/ 176664 w 2223477"/>
                  <a:gd name="connsiteY29" fmla="*/ 489172 h 626337"/>
                  <a:gd name="connsiteX30" fmla="*/ 176664 w 2223477"/>
                  <a:gd name="connsiteY30" fmla="*/ 445980 h 626337"/>
                  <a:gd name="connsiteX31" fmla="*/ 135335 w 2223477"/>
                  <a:gd name="connsiteY31" fmla="*/ 445980 h 626337"/>
                  <a:gd name="connsiteX32" fmla="*/ 1778461 w 2223477"/>
                  <a:gd name="connsiteY32" fmla="*/ 352029 h 626337"/>
                  <a:gd name="connsiteX33" fmla="*/ 1867312 w 2223477"/>
                  <a:gd name="connsiteY33" fmla="*/ 489172 h 626337"/>
                  <a:gd name="connsiteX34" fmla="*/ 1859797 w 2223477"/>
                  <a:gd name="connsiteY34" fmla="*/ 602598 h 626337"/>
                  <a:gd name="connsiteX35" fmla="*/ 1732054 w 2223477"/>
                  <a:gd name="connsiteY35" fmla="*/ 626260 h 626337"/>
                  <a:gd name="connsiteX36" fmla="*/ 1596796 w 2223477"/>
                  <a:gd name="connsiteY36" fmla="*/ 489923 h 626337"/>
                  <a:gd name="connsiteX37" fmla="*/ 1620466 w 2223477"/>
                  <a:gd name="connsiteY37" fmla="*/ 359596 h 626337"/>
                  <a:gd name="connsiteX38" fmla="*/ 1731302 w 2223477"/>
                  <a:gd name="connsiteY38" fmla="*/ 352085 h 626337"/>
                  <a:gd name="connsiteX39" fmla="*/ 1778461 w 2223477"/>
                  <a:gd name="connsiteY39" fmla="*/ 352029 h 626337"/>
                  <a:gd name="connsiteX40" fmla="*/ 537818 w 2223477"/>
                  <a:gd name="connsiteY40" fmla="*/ 352029 h 626337"/>
                  <a:gd name="connsiteX41" fmla="*/ 626669 w 2223477"/>
                  <a:gd name="connsiteY41" fmla="*/ 489172 h 626337"/>
                  <a:gd name="connsiteX42" fmla="*/ 619154 w 2223477"/>
                  <a:gd name="connsiteY42" fmla="*/ 602598 h 626337"/>
                  <a:gd name="connsiteX43" fmla="*/ 491411 w 2223477"/>
                  <a:gd name="connsiteY43" fmla="*/ 626260 h 626337"/>
                  <a:gd name="connsiteX44" fmla="*/ 356153 w 2223477"/>
                  <a:gd name="connsiteY44" fmla="*/ 489923 h 626337"/>
                  <a:gd name="connsiteX45" fmla="*/ 379823 w 2223477"/>
                  <a:gd name="connsiteY45" fmla="*/ 359596 h 626337"/>
                  <a:gd name="connsiteX46" fmla="*/ 490659 w 2223477"/>
                  <a:gd name="connsiteY46" fmla="*/ 352085 h 626337"/>
                  <a:gd name="connsiteX47" fmla="*/ 537818 w 2223477"/>
                  <a:gd name="connsiteY47" fmla="*/ 352029 h 626337"/>
                  <a:gd name="connsiteX48" fmla="*/ 181742 w 2223477"/>
                  <a:gd name="connsiteY48" fmla="*/ 352029 h 626337"/>
                  <a:gd name="connsiteX49" fmla="*/ 270593 w 2223477"/>
                  <a:gd name="connsiteY49" fmla="*/ 489172 h 626337"/>
                  <a:gd name="connsiteX50" fmla="*/ 263078 w 2223477"/>
                  <a:gd name="connsiteY50" fmla="*/ 602598 h 626337"/>
                  <a:gd name="connsiteX51" fmla="*/ 135335 w 2223477"/>
                  <a:gd name="connsiteY51" fmla="*/ 626260 h 626337"/>
                  <a:gd name="connsiteX52" fmla="*/ 77 w 2223477"/>
                  <a:gd name="connsiteY52" fmla="*/ 489923 h 626337"/>
                  <a:gd name="connsiteX53" fmla="*/ 23747 w 2223477"/>
                  <a:gd name="connsiteY53" fmla="*/ 359596 h 626337"/>
                  <a:gd name="connsiteX54" fmla="*/ 134583 w 2223477"/>
                  <a:gd name="connsiteY54" fmla="*/ 352085 h 626337"/>
                  <a:gd name="connsiteX55" fmla="*/ 181742 w 2223477"/>
                  <a:gd name="connsiteY55" fmla="*/ 352029 h 626337"/>
                  <a:gd name="connsiteX56" fmla="*/ 2133391 w 2223477"/>
                  <a:gd name="connsiteY56" fmla="*/ 352015 h 626337"/>
                  <a:gd name="connsiteX57" fmla="*/ 2223392 w 2223477"/>
                  <a:gd name="connsiteY57" fmla="*/ 489173 h 626337"/>
                  <a:gd name="connsiteX58" fmla="*/ 2215877 w 2223477"/>
                  <a:gd name="connsiteY58" fmla="*/ 602599 h 626337"/>
                  <a:gd name="connsiteX59" fmla="*/ 2086255 w 2223477"/>
                  <a:gd name="connsiteY59" fmla="*/ 626261 h 626337"/>
                  <a:gd name="connsiteX60" fmla="*/ 1949118 w 2223477"/>
                  <a:gd name="connsiteY60" fmla="*/ 489924 h 626337"/>
                  <a:gd name="connsiteX61" fmla="*/ 1972789 w 2223477"/>
                  <a:gd name="connsiteY61" fmla="*/ 359597 h 626337"/>
                  <a:gd name="connsiteX62" fmla="*/ 2085504 w 2223477"/>
                  <a:gd name="connsiteY62" fmla="*/ 352086 h 626337"/>
                  <a:gd name="connsiteX63" fmla="*/ 2133391 w 2223477"/>
                  <a:gd name="connsiteY63" fmla="*/ 352015 h 626337"/>
                  <a:gd name="connsiteX64" fmla="*/ 2043048 w 2223477"/>
                  <a:gd name="connsiteY64" fmla="*/ 93973 h 626337"/>
                  <a:gd name="connsiteX65" fmla="*/ 2043048 w 2223477"/>
                  <a:gd name="connsiteY65" fmla="*/ 135287 h 626337"/>
                  <a:gd name="connsiteX66" fmla="*/ 2043048 w 2223477"/>
                  <a:gd name="connsiteY66" fmla="*/ 176601 h 626337"/>
                  <a:gd name="connsiteX67" fmla="*/ 2086255 w 2223477"/>
                  <a:gd name="connsiteY67" fmla="*/ 176601 h 626337"/>
                  <a:gd name="connsiteX68" fmla="*/ 2129462 w 2223477"/>
                  <a:gd name="connsiteY68" fmla="*/ 176601 h 626337"/>
                  <a:gd name="connsiteX69" fmla="*/ 2129462 w 2223477"/>
                  <a:gd name="connsiteY69" fmla="*/ 135287 h 626337"/>
                  <a:gd name="connsiteX70" fmla="*/ 2129462 w 2223477"/>
                  <a:gd name="connsiteY70" fmla="*/ 93973 h 626337"/>
                  <a:gd name="connsiteX71" fmla="*/ 2086255 w 2223477"/>
                  <a:gd name="connsiteY71" fmla="*/ 93973 h 626337"/>
                  <a:gd name="connsiteX72" fmla="*/ 1690723 w 2223477"/>
                  <a:gd name="connsiteY72" fmla="*/ 93972 h 626337"/>
                  <a:gd name="connsiteX73" fmla="*/ 1690723 w 2223477"/>
                  <a:gd name="connsiteY73" fmla="*/ 135286 h 626337"/>
                  <a:gd name="connsiteX74" fmla="*/ 1690723 w 2223477"/>
                  <a:gd name="connsiteY74" fmla="*/ 176601 h 626337"/>
                  <a:gd name="connsiteX75" fmla="*/ 1732052 w 2223477"/>
                  <a:gd name="connsiteY75" fmla="*/ 176601 h 626337"/>
                  <a:gd name="connsiteX76" fmla="*/ 1773381 w 2223477"/>
                  <a:gd name="connsiteY76" fmla="*/ 176601 h 626337"/>
                  <a:gd name="connsiteX77" fmla="*/ 1773381 w 2223477"/>
                  <a:gd name="connsiteY77" fmla="*/ 135286 h 626337"/>
                  <a:gd name="connsiteX78" fmla="*/ 1773381 w 2223477"/>
                  <a:gd name="connsiteY78" fmla="*/ 93972 h 626337"/>
                  <a:gd name="connsiteX79" fmla="*/ 1732052 w 2223477"/>
                  <a:gd name="connsiteY79" fmla="*/ 93972 h 626337"/>
                  <a:gd name="connsiteX80" fmla="*/ 450081 w 2223477"/>
                  <a:gd name="connsiteY80" fmla="*/ 93972 h 626337"/>
                  <a:gd name="connsiteX81" fmla="*/ 450081 w 2223477"/>
                  <a:gd name="connsiteY81" fmla="*/ 135286 h 626337"/>
                  <a:gd name="connsiteX82" fmla="*/ 450081 w 2223477"/>
                  <a:gd name="connsiteY82" fmla="*/ 176601 h 626337"/>
                  <a:gd name="connsiteX83" fmla="*/ 491410 w 2223477"/>
                  <a:gd name="connsiteY83" fmla="*/ 176601 h 626337"/>
                  <a:gd name="connsiteX84" fmla="*/ 532739 w 2223477"/>
                  <a:gd name="connsiteY84" fmla="*/ 176601 h 626337"/>
                  <a:gd name="connsiteX85" fmla="*/ 532739 w 2223477"/>
                  <a:gd name="connsiteY85" fmla="*/ 135286 h 626337"/>
                  <a:gd name="connsiteX86" fmla="*/ 532739 w 2223477"/>
                  <a:gd name="connsiteY86" fmla="*/ 93972 h 626337"/>
                  <a:gd name="connsiteX87" fmla="*/ 491410 w 2223477"/>
                  <a:gd name="connsiteY87" fmla="*/ 93972 h 626337"/>
                  <a:gd name="connsiteX88" fmla="*/ 94005 w 2223477"/>
                  <a:gd name="connsiteY88" fmla="*/ 93972 h 626337"/>
                  <a:gd name="connsiteX89" fmla="*/ 94005 w 2223477"/>
                  <a:gd name="connsiteY89" fmla="*/ 135286 h 626337"/>
                  <a:gd name="connsiteX90" fmla="*/ 94005 w 2223477"/>
                  <a:gd name="connsiteY90" fmla="*/ 176601 h 626337"/>
                  <a:gd name="connsiteX91" fmla="*/ 135334 w 2223477"/>
                  <a:gd name="connsiteY91" fmla="*/ 176601 h 626337"/>
                  <a:gd name="connsiteX92" fmla="*/ 176663 w 2223477"/>
                  <a:gd name="connsiteY92" fmla="*/ 176601 h 626337"/>
                  <a:gd name="connsiteX93" fmla="*/ 176663 w 2223477"/>
                  <a:gd name="connsiteY93" fmla="*/ 135286 h 626337"/>
                  <a:gd name="connsiteX94" fmla="*/ 176663 w 2223477"/>
                  <a:gd name="connsiteY94" fmla="*/ 93972 h 626337"/>
                  <a:gd name="connsiteX95" fmla="*/ 135334 w 2223477"/>
                  <a:gd name="connsiteY95" fmla="*/ 93972 h 626337"/>
                  <a:gd name="connsiteX96" fmla="*/ 2133283 w 2223477"/>
                  <a:gd name="connsiteY96" fmla="*/ 18 h 626337"/>
                  <a:gd name="connsiteX97" fmla="*/ 2223392 w 2223477"/>
                  <a:gd name="connsiteY97" fmla="*/ 135287 h 626337"/>
                  <a:gd name="connsiteX98" fmla="*/ 2215877 w 2223477"/>
                  <a:gd name="connsiteY98" fmla="*/ 246835 h 626337"/>
                  <a:gd name="connsiteX99" fmla="*/ 2086255 w 2223477"/>
                  <a:gd name="connsiteY99" fmla="*/ 270497 h 626337"/>
                  <a:gd name="connsiteX100" fmla="*/ 1949118 w 2223477"/>
                  <a:gd name="connsiteY100" fmla="*/ 136038 h 626337"/>
                  <a:gd name="connsiteX101" fmla="*/ 1972789 w 2223477"/>
                  <a:gd name="connsiteY101" fmla="*/ 7589 h 626337"/>
                  <a:gd name="connsiteX102" fmla="*/ 2085504 w 2223477"/>
                  <a:gd name="connsiteY102" fmla="*/ 77 h 626337"/>
                  <a:gd name="connsiteX103" fmla="*/ 2133283 w 2223477"/>
                  <a:gd name="connsiteY103" fmla="*/ 18 h 626337"/>
                  <a:gd name="connsiteX104" fmla="*/ 1778460 w 2223477"/>
                  <a:gd name="connsiteY104" fmla="*/ 18 h 626337"/>
                  <a:gd name="connsiteX105" fmla="*/ 1867310 w 2223477"/>
                  <a:gd name="connsiteY105" fmla="*/ 135286 h 626337"/>
                  <a:gd name="connsiteX106" fmla="*/ 1859796 w 2223477"/>
                  <a:gd name="connsiteY106" fmla="*/ 246835 h 626337"/>
                  <a:gd name="connsiteX107" fmla="*/ 1732052 w 2223477"/>
                  <a:gd name="connsiteY107" fmla="*/ 270496 h 626337"/>
                  <a:gd name="connsiteX108" fmla="*/ 1596794 w 2223477"/>
                  <a:gd name="connsiteY108" fmla="*/ 136038 h 626337"/>
                  <a:gd name="connsiteX109" fmla="*/ 1620464 w 2223477"/>
                  <a:gd name="connsiteY109" fmla="*/ 7588 h 626337"/>
                  <a:gd name="connsiteX110" fmla="*/ 1731301 w 2223477"/>
                  <a:gd name="connsiteY110" fmla="*/ 77 h 626337"/>
                  <a:gd name="connsiteX111" fmla="*/ 1778460 w 2223477"/>
                  <a:gd name="connsiteY111" fmla="*/ 18 h 626337"/>
                  <a:gd name="connsiteX112" fmla="*/ 537818 w 2223477"/>
                  <a:gd name="connsiteY112" fmla="*/ 18 h 626337"/>
                  <a:gd name="connsiteX113" fmla="*/ 626668 w 2223477"/>
                  <a:gd name="connsiteY113" fmla="*/ 135286 h 626337"/>
                  <a:gd name="connsiteX114" fmla="*/ 619154 w 2223477"/>
                  <a:gd name="connsiteY114" fmla="*/ 246835 h 626337"/>
                  <a:gd name="connsiteX115" fmla="*/ 491410 w 2223477"/>
                  <a:gd name="connsiteY115" fmla="*/ 270496 h 626337"/>
                  <a:gd name="connsiteX116" fmla="*/ 356152 w 2223477"/>
                  <a:gd name="connsiteY116" fmla="*/ 136038 h 626337"/>
                  <a:gd name="connsiteX117" fmla="*/ 379822 w 2223477"/>
                  <a:gd name="connsiteY117" fmla="*/ 7588 h 626337"/>
                  <a:gd name="connsiteX118" fmla="*/ 490659 w 2223477"/>
                  <a:gd name="connsiteY118" fmla="*/ 77 h 626337"/>
                  <a:gd name="connsiteX119" fmla="*/ 537818 w 2223477"/>
                  <a:gd name="connsiteY119" fmla="*/ 18 h 626337"/>
                  <a:gd name="connsiteX120" fmla="*/ 181742 w 2223477"/>
                  <a:gd name="connsiteY120" fmla="*/ 18 h 626337"/>
                  <a:gd name="connsiteX121" fmla="*/ 270592 w 2223477"/>
                  <a:gd name="connsiteY121" fmla="*/ 135286 h 626337"/>
                  <a:gd name="connsiteX122" fmla="*/ 263078 w 2223477"/>
                  <a:gd name="connsiteY122" fmla="*/ 246835 h 626337"/>
                  <a:gd name="connsiteX123" fmla="*/ 135334 w 2223477"/>
                  <a:gd name="connsiteY123" fmla="*/ 270496 h 626337"/>
                  <a:gd name="connsiteX124" fmla="*/ 76 w 2223477"/>
                  <a:gd name="connsiteY124" fmla="*/ 136038 h 626337"/>
                  <a:gd name="connsiteX125" fmla="*/ 23746 w 2223477"/>
                  <a:gd name="connsiteY125" fmla="*/ 7588 h 626337"/>
                  <a:gd name="connsiteX126" fmla="*/ 134583 w 2223477"/>
                  <a:gd name="connsiteY126" fmla="*/ 77 h 626337"/>
                  <a:gd name="connsiteX127" fmla="*/ 181742 w 2223477"/>
                  <a:gd name="connsiteY127" fmla="*/ 18 h 62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23477" h="626337">
                    <a:moveTo>
                      <a:pt x="2043048" y="445981"/>
                    </a:moveTo>
                    <a:lnTo>
                      <a:pt x="2043048" y="489173"/>
                    </a:lnTo>
                    <a:lnTo>
                      <a:pt x="2043048" y="532365"/>
                    </a:lnTo>
                    <a:lnTo>
                      <a:pt x="2086255" y="532365"/>
                    </a:lnTo>
                    <a:lnTo>
                      <a:pt x="2129462" y="532365"/>
                    </a:lnTo>
                    <a:lnTo>
                      <a:pt x="2129462" y="489173"/>
                    </a:lnTo>
                    <a:lnTo>
                      <a:pt x="2129462" y="445981"/>
                    </a:lnTo>
                    <a:lnTo>
                      <a:pt x="2086255" y="445981"/>
                    </a:lnTo>
                    <a:close/>
                    <a:moveTo>
                      <a:pt x="1690725" y="445980"/>
                    </a:moveTo>
                    <a:lnTo>
                      <a:pt x="1690725" y="489172"/>
                    </a:lnTo>
                    <a:lnTo>
                      <a:pt x="1690725" y="532364"/>
                    </a:lnTo>
                    <a:lnTo>
                      <a:pt x="1732054" y="532364"/>
                    </a:lnTo>
                    <a:lnTo>
                      <a:pt x="1773383" y="532364"/>
                    </a:lnTo>
                    <a:lnTo>
                      <a:pt x="1773383" y="489172"/>
                    </a:lnTo>
                    <a:lnTo>
                      <a:pt x="1773383" y="445980"/>
                    </a:lnTo>
                    <a:lnTo>
                      <a:pt x="1732054" y="445980"/>
                    </a:lnTo>
                    <a:close/>
                    <a:moveTo>
                      <a:pt x="450082" y="445980"/>
                    </a:moveTo>
                    <a:lnTo>
                      <a:pt x="450082" y="489172"/>
                    </a:lnTo>
                    <a:lnTo>
                      <a:pt x="450082" y="532364"/>
                    </a:lnTo>
                    <a:lnTo>
                      <a:pt x="491411" y="532364"/>
                    </a:lnTo>
                    <a:lnTo>
                      <a:pt x="532740" y="532364"/>
                    </a:lnTo>
                    <a:lnTo>
                      <a:pt x="532740" y="489172"/>
                    </a:lnTo>
                    <a:lnTo>
                      <a:pt x="532740" y="445980"/>
                    </a:lnTo>
                    <a:lnTo>
                      <a:pt x="491411" y="445980"/>
                    </a:lnTo>
                    <a:close/>
                    <a:moveTo>
                      <a:pt x="94006" y="445980"/>
                    </a:moveTo>
                    <a:lnTo>
                      <a:pt x="94006" y="489172"/>
                    </a:lnTo>
                    <a:lnTo>
                      <a:pt x="94006" y="532364"/>
                    </a:lnTo>
                    <a:lnTo>
                      <a:pt x="135335" y="532364"/>
                    </a:lnTo>
                    <a:lnTo>
                      <a:pt x="176664" y="532364"/>
                    </a:lnTo>
                    <a:lnTo>
                      <a:pt x="176664" y="489172"/>
                    </a:lnTo>
                    <a:lnTo>
                      <a:pt x="176664" y="445980"/>
                    </a:lnTo>
                    <a:lnTo>
                      <a:pt x="135335" y="445980"/>
                    </a:lnTo>
                    <a:close/>
                    <a:moveTo>
                      <a:pt x="1778461" y="352029"/>
                    </a:moveTo>
                    <a:cubicBezTo>
                      <a:pt x="1873353" y="352502"/>
                      <a:pt x="1867312" y="362319"/>
                      <a:pt x="1867312" y="489172"/>
                    </a:cubicBezTo>
                    <a:cubicBezTo>
                      <a:pt x="1867312" y="583068"/>
                      <a:pt x="1866560" y="591331"/>
                      <a:pt x="1859797" y="602598"/>
                    </a:cubicBezTo>
                    <a:cubicBezTo>
                      <a:pt x="1846272" y="625133"/>
                      <a:pt x="1840636" y="626260"/>
                      <a:pt x="1732054" y="626260"/>
                    </a:cubicBezTo>
                    <a:cubicBezTo>
                      <a:pt x="1588906" y="626260"/>
                      <a:pt x="1596796" y="634147"/>
                      <a:pt x="1596796" y="489923"/>
                    </a:cubicBezTo>
                    <a:cubicBezTo>
                      <a:pt x="1596796" y="378375"/>
                      <a:pt x="1597923" y="373117"/>
                      <a:pt x="1620466" y="359596"/>
                    </a:cubicBezTo>
                    <a:cubicBezTo>
                      <a:pt x="1631737" y="352836"/>
                      <a:pt x="1640003" y="352085"/>
                      <a:pt x="1731302" y="352085"/>
                    </a:cubicBezTo>
                    <a:cubicBezTo>
                      <a:pt x="1749289" y="352085"/>
                      <a:pt x="1764905" y="351962"/>
                      <a:pt x="1778461" y="352029"/>
                    </a:cubicBezTo>
                    <a:close/>
                    <a:moveTo>
                      <a:pt x="537818" y="352029"/>
                    </a:moveTo>
                    <a:cubicBezTo>
                      <a:pt x="632710" y="352502"/>
                      <a:pt x="626669" y="362319"/>
                      <a:pt x="626669" y="489172"/>
                    </a:cubicBezTo>
                    <a:cubicBezTo>
                      <a:pt x="626669" y="583068"/>
                      <a:pt x="625917" y="591331"/>
                      <a:pt x="619154" y="602598"/>
                    </a:cubicBezTo>
                    <a:cubicBezTo>
                      <a:pt x="605629" y="625133"/>
                      <a:pt x="599993" y="626260"/>
                      <a:pt x="491411" y="626260"/>
                    </a:cubicBezTo>
                    <a:cubicBezTo>
                      <a:pt x="348263" y="626260"/>
                      <a:pt x="356153" y="634147"/>
                      <a:pt x="356153" y="489923"/>
                    </a:cubicBezTo>
                    <a:cubicBezTo>
                      <a:pt x="356153" y="378375"/>
                      <a:pt x="357280" y="373117"/>
                      <a:pt x="379823" y="359596"/>
                    </a:cubicBezTo>
                    <a:cubicBezTo>
                      <a:pt x="391094" y="352836"/>
                      <a:pt x="399360" y="352085"/>
                      <a:pt x="490659" y="352085"/>
                    </a:cubicBezTo>
                    <a:cubicBezTo>
                      <a:pt x="508647" y="352085"/>
                      <a:pt x="524262" y="351962"/>
                      <a:pt x="537818" y="352029"/>
                    </a:cubicBezTo>
                    <a:close/>
                    <a:moveTo>
                      <a:pt x="181742" y="352029"/>
                    </a:moveTo>
                    <a:cubicBezTo>
                      <a:pt x="276634" y="352502"/>
                      <a:pt x="270593" y="362319"/>
                      <a:pt x="270593" y="489172"/>
                    </a:cubicBezTo>
                    <a:cubicBezTo>
                      <a:pt x="270593" y="583068"/>
                      <a:pt x="269841" y="591331"/>
                      <a:pt x="263078" y="602598"/>
                    </a:cubicBezTo>
                    <a:cubicBezTo>
                      <a:pt x="249553" y="625133"/>
                      <a:pt x="243917" y="626260"/>
                      <a:pt x="135335" y="626260"/>
                    </a:cubicBezTo>
                    <a:cubicBezTo>
                      <a:pt x="-7813" y="626260"/>
                      <a:pt x="77" y="634147"/>
                      <a:pt x="77" y="489923"/>
                    </a:cubicBezTo>
                    <a:cubicBezTo>
                      <a:pt x="77" y="378375"/>
                      <a:pt x="1204" y="373117"/>
                      <a:pt x="23747" y="359596"/>
                    </a:cubicBezTo>
                    <a:cubicBezTo>
                      <a:pt x="35018" y="352836"/>
                      <a:pt x="43284" y="352085"/>
                      <a:pt x="134583" y="352085"/>
                    </a:cubicBezTo>
                    <a:cubicBezTo>
                      <a:pt x="152571" y="352085"/>
                      <a:pt x="168186" y="351962"/>
                      <a:pt x="181742" y="352029"/>
                    </a:cubicBezTo>
                    <a:close/>
                    <a:moveTo>
                      <a:pt x="2133391" y="352015"/>
                    </a:moveTo>
                    <a:cubicBezTo>
                      <a:pt x="2229720" y="352421"/>
                      <a:pt x="2223392" y="361992"/>
                      <a:pt x="2223392" y="489173"/>
                    </a:cubicBezTo>
                    <a:cubicBezTo>
                      <a:pt x="2223392" y="583069"/>
                      <a:pt x="2222640" y="591332"/>
                      <a:pt x="2215877" y="602599"/>
                    </a:cubicBezTo>
                    <a:cubicBezTo>
                      <a:pt x="2202351" y="625134"/>
                      <a:pt x="2196716" y="626261"/>
                      <a:pt x="2086255" y="626261"/>
                    </a:cubicBezTo>
                    <a:cubicBezTo>
                      <a:pt x="1941228" y="626261"/>
                      <a:pt x="1949118" y="634148"/>
                      <a:pt x="1949118" y="489924"/>
                    </a:cubicBezTo>
                    <a:cubicBezTo>
                      <a:pt x="1949118" y="378376"/>
                      <a:pt x="1950246" y="373118"/>
                      <a:pt x="1972789" y="359597"/>
                    </a:cubicBezTo>
                    <a:cubicBezTo>
                      <a:pt x="1984060" y="352837"/>
                      <a:pt x="1992326" y="352086"/>
                      <a:pt x="2085504" y="352086"/>
                    </a:cubicBezTo>
                    <a:cubicBezTo>
                      <a:pt x="2103773" y="352086"/>
                      <a:pt x="2119629" y="351957"/>
                      <a:pt x="2133391" y="352015"/>
                    </a:cubicBezTo>
                    <a:close/>
                    <a:moveTo>
                      <a:pt x="2043048" y="93973"/>
                    </a:moveTo>
                    <a:lnTo>
                      <a:pt x="2043048" y="135287"/>
                    </a:lnTo>
                    <a:lnTo>
                      <a:pt x="2043048" y="176601"/>
                    </a:lnTo>
                    <a:lnTo>
                      <a:pt x="2086255" y="176601"/>
                    </a:lnTo>
                    <a:lnTo>
                      <a:pt x="2129462" y="176601"/>
                    </a:lnTo>
                    <a:lnTo>
                      <a:pt x="2129462" y="135287"/>
                    </a:lnTo>
                    <a:lnTo>
                      <a:pt x="2129462" y="93973"/>
                    </a:lnTo>
                    <a:lnTo>
                      <a:pt x="2086255" y="93973"/>
                    </a:lnTo>
                    <a:close/>
                    <a:moveTo>
                      <a:pt x="1690723" y="93972"/>
                    </a:moveTo>
                    <a:lnTo>
                      <a:pt x="1690723" y="135286"/>
                    </a:lnTo>
                    <a:lnTo>
                      <a:pt x="1690723" y="176601"/>
                    </a:lnTo>
                    <a:lnTo>
                      <a:pt x="1732052" y="176601"/>
                    </a:lnTo>
                    <a:lnTo>
                      <a:pt x="1773381" y="176601"/>
                    </a:lnTo>
                    <a:lnTo>
                      <a:pt x="1773381" y="135286"/>
                    </a:lnTo>
                    <a:lnTo>
                      <a:pt x="1773381" y="93972"/>
                    </a:lnTo>
                    <a:lnTo>
                      <a:pt x="1732052" y="93972"/>
                    </a:lnTo>
                    <a:close/>
                    <a:moveTo>
                      <a:pt x="450081" y="93972"/>
                    </a:moveTo>
                    <a:lnTo>
                      <a:pt x="450081" y="135286"/>
                    </a:lnTo>
                    <a:lnTo>
                      <a:pt x="450081" y="176601"/>
                    </a:lnTo>
                    <a:lnTo>
                      <a:pt x="491410" y="176601"/>
                    </a:lnTo>
                    <a:lnTo>
                      <a:pt x="532739" y="176601"/>
                    </a:lnTo>
                    <a:lnTo>
                      <a:pt x="532739" y="135286"/>
                    </a:lnTo>
                    <a:lnTo>
                      <a:pt x="532739" y="93972"/>
                    </a:lnTo>
                    <a:lnTo>
                      <a:pt x="491410" y="93972"/>
                    </a:lnTo>
                    <a:close/>
                    <a:moveTo>
                      <a:pt x="94005" y="93972"/>
                    </a:moveTo>
                    <a:lnTo>
                      <a:pt x="94005" y="135286"/>
                    </a:lnTo>
                    <a:lnTo>
                      <a:pt x="94005" y="176601"/>
                    </a:lnTo>
                    <a:lnTo>
                      <a:pt x="135334" y="176601"/>
                    </a:lnTo>
                    <a:lnTo>
                      <a:pt x="176663" y="176601"/>
                    </a:lnTo>
                    <a:lnTo>
                      <a:pt x="176663" y="135286"/>
                    </a:lnTo>
                    <a:lnTo>
                      <a:pt x="176663" y="93972"/>
                    </a:lnTo>
                    <a:lnTo>
                      <a:pt x="135334" y="93972"/>
                    </a:lnTo>
                    <a:close/>
                    <a:moveTo>
                      <a:pt x="2133283" y="18"/>
                    </a:moveTo>
                    <a:cubicBezTo>
                      <a:pt x="2229433" y="464"/>
                      <a:pt x="2223392" y="10077"/>
                      <a:pt x="2223392" y="135287"/>
                    </a:cubicBezTo>
                    <a:cubicBezTo>
                      <a:pt x="2223392" y="227305"/>
                      <a:pt x="2222640" y="235567"/>
                      <a:pt x="2215877" y="246835"/>
                    </a:cubicBezTo>
                    <a:cubicBezTo>
                      <a:pt x="2202351" y="269370"/>
                      <a:pt x="2196716" y="270497"/>
                      <a:pt x="2086255" y="270497"/>
                    </a:cubicBezTo>
                    <a:cubicBezTo>
                      <a:pt x="1941228" y="270497"/>
                      <a:pt x="1949118" y="278384"/>
                      <a:pt x="1949118" y="136038"/>
                    </a:cubicBezTo>
                    <a:cubicBezTo>
                      <a:pt x="1949118" y="26743"/>
                      <a:pt x="1950246" y="21110"/>
                      <a:pt x="1972789" y="7589"/>
                    </a:cubicBezTo>
                    <a:cubicBezTo>
                      <a:pt x="1984060" y="828"/>
                      <a:pt x="1992326" y="77"/>
                      <a:pt x="2085504" y="77"/>
                    </a:cubicBezTo>
                    <a:cubicBezTo>
                      <a:pt x="2103726" y="77"/>
                      <a:pt x="2119547" y="-46"/>
                      <a:pt x="2133283" y="18"/>
                    </a:cubicBezTo>
                    <a:close/>
                    <a:moveTo>
                      <a:pt x="1778460" y="18"/>
                    </a:moveTo>
                    <a:cubicBezTo>
                      <a:pt x="1873351" y="464"/>
                      <a:pt x="1867310" y="10077"/>
                      <a:pt x="1867310" y="135286"/>
                    </a:cubicBezTo>
                    <a:cubicBezTo>
                      <a:pt x="1867310" y="227304"/>
                      <a:pt x="1866559" y="235567"/>
                      <a:pt x="1859796" y="246835"/>
                    </a:cubicBezTo>
                    <a:cubicBezTo>
                      <a:pt x="1846270" y="269369"/>
                      <a:pt x="1840634" y="270496"/>
                      <a:pt x="1732052" y="270496"/>
                    </a:cubicBezTo>
                    <a:cubicBezTo>
                      <a:pt x="1589280" y="270496"/>
                      <a:pt x="1596794" y="278008"/>
                      <a:pt x="1596794" y="136038"/>
                    </a:cubicBezTo>
                    <a:cubicBezTo>
                      <a:pt x="1596794" y="26743"/>
                      <a:pt x="1597921" y="21109"/>
                      <a:pt x="1620464" y="7588"/>
                    </a:cubicBezTo>
                    <a:cubicBezTo>
                      <a:pt x="1631736" y="828"/>
                      <a:pt x="1640002" y="77"/>
                      <a:pt x="1731301" y="77"/>
                    </a:cubicBezTo>
                    <a:cubicBezTo>
                      <a:pt x="1749288" y="77"/>
                      <a:pt x="1764904" y="-46"/>
                      <a:pt x="1778460" y="18"/>
                    </a:cubicBezTo>
                    <a:close/>
                    <a:moveTo>
                      <a:pt x="537818" y="18"/>
                    </a:moveTo>
                    <a:cubicBezTo>
                      <a:pt x="632709" y="464"/>
                      <a:pt x="626668" y="10077"/>
                      <a:pt x="626668" y="135286"/>
                    </a:cubicBezTo>
                    <a:cubicBezTo>
                      <a:pt x="626668" y="227304"/>
                      <a:pt x="625917" y="235567"/>
                      <a:pt x="619154" y="246835"/>
                    </a:cubicBezTo>
                    <a:cubicBezTo>
                      <a:pt x="605628" y="269369"/>
                      <a:pt x="599992" y="270496"/>
                      <a:pt x="491410" y="270496"/>
                    </a:cubicBezTo>
                    <a:cubicBezTo>
                      <a:pt x="348638" y="270496"/>
                      <a:pt x="356152" y="278008"/>
                      <a:pt x="356152" y="136038"/>
                    </a:cubicBezTo>
                    <a:cubicBezTo>
                      <a:pt x="356152" y="26743"/>
                      <a:pt x="357279" y="21109"/>
                      <a:pt x="379822" y="7588"/>
                    </a:cubicBezTo>
                    <a:cubicBezTo>
                      <a:pt x="391094" y="828"/>
                      <a:pt x="399360" y="77"/>
                      <a:pt x="490659" y="77"/>
                    </a:cubicBezTo>
                    <a:cubicBezTo>
                      <a:pt x="508646" y="77"/>
                      <a:pt x="524262" y="-46"/>
                      <a:pt x="537818" y="18"/>
                    </a:cubicBezTo>
                    <a:close/>
                    <a:moveTo>
                      <a:pt x="181742" y="18"/>
                    </a:moveTo>
                    <a:cubicBezTo>
                      <a:pt x="276633" y="464"/>
                      <a:pt x="270592" y="10077"/>
                      <a:pt x="270592" y="135286"/>
                    </a:cubicBezTo>
                    <a:cubicBezTo>
                      <a:pt x="270592" y="227304"/>
                      <a:pt x="269841" y="235567"/>
                      <a:pt x="263078" y="246835"/>
                    </a:cubicBezTo>
                    <a:cubicBezTo>
                      <a:pt x="249552" y="269369"/>
                      <a:pt x="243916" y="270496"/>
                      <a:pt x="135334" y="270496"/>
                    </a:cubicBezTo>
                    <a:cubicBezTo>
                      <a:pt x="-7438" y="270496"/>
                      <a:pt x="76" y="278008"/>
                      <a:pt x="76" y="136038"/>
                    </a:cubicBezTo>
                    <a:cubicBezTo>
                      <a:pt x="76" y="26743"/>
                      <a:pt x="1203" y="21109"/>
                      <a:pt x="23746" y="7588"/>
                    </a:cubicBezTo>
                    <a:cubicBezTo>
                      <a:pt x="35018" y="828"/>
                      <a:pt x="43284" y="77"/>
                      <a:pt x="134583" y="77"/>
                    </a:cubicBezTo>
                    <a:cubicBezTo>
                      <a:pt x="152570" y="77"/>
                      <a:pt x="168186" y="-46"/>
                      <a:pt x="181742" y="18"/>
                    </a:cubicBezTo>
                    <a:close/>
                  </a:path>
                </a:pathLst>
              </a:custGeom>
              <a:grpFill/>
              <a:ln w="19050" cap="flat" cmpd="sng" algn="ctr">
                <a:noFill/>
                <a:prstDash val="solid"/>
                <a:miter lim="800000"/>
              </a:ln>
              <a:effectLst/>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216" name="文本框 215">
              <a:extLst>
                <a:ext uri="{FF2B5EF4-FFF2-40B4-BE49-F238E27FC236}">
                  <a16:creationId xmlns:a16="http://schemas.microsoft.com/office/drawing/2014/main" id="{BE570C40-A694-6CC5-D54E-1FB8DB936A5F}"/>
                </a:ext>
              </a:extLst>
            </p:cNvPr>
            <p:cNvSpPr txBox="1"/>
            <p:nvPr/>
          </p:nvSpPr>
          <p:spPr>
            <a:xfrm>
              <a:off x="6889441" y="2273794"/>
              <a:ext cx="50891" cy="624652"/>
            </a:xfrm>
            <a:custGeom>
              <a:avLst/>
              <a:gdLst/>
              <a:ahLst/>
              <a:cxnLst/>
              <a:rect l="l" t="t" r="r" b="b"/>
              <a:pathLst>
                <a:path w="167097" h="2051000">
                  <a:moveTo>
                    <a:pt x="106599" y="1990725"/>
                  </a:moveTo>
                  <a:lnTo>
                    <a:pt x="126021" y="1990725"/>
                  </a:lnTo>
                  <a:cubicBezTo>
                    <a:pt x="131304" y="2001961"/>
                    <a:pt x="137704" y="2011784"/>
                    <a:pt x="145220" y="2020193"/>
                  </a:cubicBezTo>
                  <a:cubicBezTo>
                    <a:pt x="152735" y="2028601"/>
                    <a:pt x="160028" y="2034555"/>
                    <a:pt x="167097" y="2038052"/>
                  </a:cubicBezTo>
                  <a:lnTo>
                    <a:pt x="167097" y="2051000"/>
                  </a:lnTo>
                  <a:lnTo>
                    <a:pt x="2791" y="2051000"/>
                  </a:lnTo>
                  <a:lnTo>
                    <a:pt x="2791" y="2030908"/>
                  </a:lnTo>
                  <a:lnTo>
                    <a:pt x="130820" y="2030908"/>
                  </a:lnTo>
                  <a:cubicBezTo>
                    <a:pt x="126207" y="2026072"/>
                    <a:pt x="121593" y="2019728"/>
                    <a:pt x="116979" y="2011877"/>
                  </a:cubicBezTo>
                  <a:cubicBezTo>
                    <a:pt x="112366" y="2004026"/>
                    <a:pt x="108905" y="1996976"/>
                    <a:pt x="106599" y="1990725"/>
                  </a:cubicBezTo>
                  <a:close/>
                  <a:moveTo>
                    <a:pt x="83493" y="1862621"/>
                  </a:moveTo>
                  <a:cubicBezTo>
                    <a:pt x="56630" y="1862621"/>
                    <a:pt x="38752" y="1865765"/>
                    <a:pt x="29859" y="1872053"/>
                  </a:cubicBezTo>
                  <a:cubicBezTo>
                    <a:pt x="20967" y="1878341"/>
                    <a:pt x="16520" y="1886099"/>
                    <a:pt x="16520" y="1895326"/>
                  </a:cubicBezTo>
                  <a:cubicBezTo>
                    <a:pt x="16520" y="1904553"/>
                    <a:pt x="20985" y="1912311"/>
                    <a:pt x="29915" y="1918599"/>
                  </a:cubicBezTo>
                  <a:cubicBezTo>
                    <a:pt x="38845" y="1924887"/>
                    <a:pt x="56704" y="1928031"/>
                    <a:pt x="83493" y="1928031"/>
                  </a:cubicBezTo>
                  <a:cubicBezTo>
                    <a:pt x="110431" y="1928031"/>
                    <a:pt x="128328" y="1924887"/>
                    <a:pt x="137183" y="1918599"/>
                  </a:cubicBezTo>
                  <a:cubicBezTo>
                    <a:pt x="146038" y="1912311"/>
                    <a:pt x="150466" y="1904479"/>
                    <a:pt x="150466" y="1895103"/>
                  </a:cubicBezTo>
                  <a:cubicBezTo>
                    <a:pt x="150466" y="1885875"/>
                    <a:pt x="146559" y="1878508"/>
                    <a:pt x="138745" y="1873002"/>
                  </a:cubicBezTo>
                  <a:cubicBezTo>
                    <a:pt x="128774" y="1866081"/>
                    <a:pt x="110357" y="1862621"/>
                    <a:pt x="83493" y="1862621"/>
                  </a:cubicBezTo>
                  <a:close/>
                  <a:moveTo>
                    <a:pt x="83493" y="1841971"/>
                  </a:moveTo>
                  <a:cubicBezTo>
                    <a:pt x="102841" y="1841971"/>
                    <a:pt x="118412" y="1843962"/>
                    <a:pt x="130206" y="1847943"/>
                  </a:cubicBezTo>
                  <a:cubicBezTo>
                    <a:pt x="142001" y="1851924"/>
                    <a:pt x="151098" y="1857840"/>
                    <a:pt x="157498" y="1865690"/>
                  </a:cubicBezTo>
                  <a:cubicBezTo>
                    <a:pt x="163897" y="1873541"/>
                    <a:pt x="167097" y="1883420"/>
                    <a:pt x="167097" y="1895326"/>
                  </a:cubicBezTo>
                  <a:cubicBezTo>
                    <a:pt x="167097" y="1904107"/>
                    <a:pt x="165330" y="1911809"/>
                    <a:pt x="161795" y="1918431"/>
                  </a:cubicBezTo>
                  <a:cubicBezTo>
                    <a:pt x="158261" y="1925054"/>
                    <a:pt x="153163" y="1930524"/>
                    <a:pt x="146503" y="1934840"/>
                  </a:cubicBezTo>
                  <a:cubicBezTo>
                    <a:pt x="139843" y="1939156"/>
                    <a:pt x="131732" y="1942542"/>
                    <a:pt x="122170" y="1944997"/>
                  </a:cubicBezTo>
                  <a:cubicBezTo>
                    <a:pt x="112608" y="1947453"/>
                    <a:pt x="99715" y="1948681"/>
                    <a:pt x="83493" y="1948681"/>
                  </a:cubicBezTo>
                  <a:cubicBezTo>
                    <a:pt x="64294" y="1948681"/>
                    <a:pt x="48797" y="1946709"/>
                    <a:pt x="37003" y="1942765"/>
                  </a:cubicBezTo>
                  <a:cubicBezTo>
                    <a:pt x="25208" y="1938821"/>
                    <a:pt x="16092" y="1932924"/>
                    <a:pt x="9656" y="1925073"/>
                  </a:cubicBezTo>
                  <a:cubicBezTo>
                    <a:pt x="3219" y="1917222"/>
                    <a:pt x="0" y="1907307"/>
                    <a:pt x="0" y="1895326"/>
                  </a:cubicBezTo>
                  <a:cubicBezTo>
                    <a:pt x="0" y="1879550"/>
                    <a:pt x="5656" y="1867160"/>
                    <a:pt x="16967" y="1858156"/>
                  </a:cubicBezTo>
                  <a:cubicBezTo>
                    <a:pt x="30585" y="1847366"/>
                    <a:pt x="52760" y="1841971"/>
                    <a:pt x="83493" y="1841971"/>
                  </a:cubicBezTo>
                  <a:close/>
                  <a:moveTo>
                    <a:pt x="106599" y="1733550"/>
                  </a:moveTo>
                  <a:lnTo>
                    <a:pt x="126021" y="1733550"/>
                  </a:lnTo>
                  <a:cubicBezTo>
                    <a:pt x="131304" y="1744786"/>
                    <a:pt x="137704" y="1754609"/>
                    <a:pt x="145220" y="1763018"/>
                  </a:cubicBezTo>
                  <a:cubicBezTo>
                    <a:pt x="152735" y="1771426"/>
                    <a:pt x="160028" y="1777380"/>
                    <a:pt x="167097" y="1780877"/>
                  </a:cubicBezTo>
                  <a:lnTo>
                    <a:pt x="167097" y="1793825"/>
                  </a:lnTo>
                  <a:lnTo>
                    <a:pt x="2791" y="1793825"/>
                  </a:lnTo>
                  <a:lnTo>
                    <a:pt x="2791" y="1773733"/>
                  </a:lnTo>
                  <a:lnTo>
                    <a:pt x="130820" y="1773733"/>
                  </a:lnTo>
                  <a:cubicBezTo>
                    <a:pt x="126207" y="1768896"/>
                    <a:pt x="121593" y="1762553"/>
                    <a:pt x="116979" y="1754702"/>
                  </a:cubicBezTo>
                  <a:cubicBezTo>
                    <a:pt x="112366" y="1746851"/>
                    <a:pt x="108905" y="1739801"/>
                    <a:pt x="106599" y="1733550"/>
                  </a:cubicBezTo>
                  <a:close/>
                  <a:moveTo>
                    <a:pt x="83493" y="1614971"/>
                  </a:moveTo>
                  <a:cubicBezTo>
                    <a:pt x="56630" y="1614971"/>
                    <a:pt x="38752" y="1618115"/>
                    <a:pt x="29859" y="1624403"/>
                  </a:cubicBezTo>
                  <a:cubicBezTo>
                    <a:pt x="20967" y="1630691"/>
                    <a:pt x="16520" y="1638449"/>
                    <a:pt x="16520" y="1647676"/>
                  </a:cubicBezTo>
                  <a:cubicBezTo>
                    <a:pt x="16520" y="1656903"/>
                    <a:pt x="20985" y="1664661"/>
                    <a:pt x="29915" y="1670949"/>
                  </a:cubicBezTo>
                  <a:cubicBezTo>
                    <a:pt x="38845" y="1677237"/>
                    <a:pt x="56704" y="1680381"/>
                    <a:pt x="83493" y="1680381"/>
                  </a:cubicBezTo>
                  <a:cubicBezTo>
                    <a:pt x="110431" y="1680381"/>
                    <a:pt x="128328" y="1677237"/>
                    <a:pt x="137183" y="1670949"/>
                  </a:cubicBezTo>
                  <a:cubicBezTo>
                    <a:pt x="146038" y="1664661"/>
                    <a:pt x="150466" y="1656829"/>
                    <a:pt x="150466" y="1647453"/>
                  </a:cubicBezTo>
                  <a:cubicBezTo>
                    <a:pt x="150466" y="1638225"/>
                    <a:pt x="146559" y="1630858"/>
                    <a:pt x="138745" y="1625352"/>
                  </a:cubicBezTo>
                  <a:cubicBezTo>
                    <a:pt x="128774" y="1618431"/>
                    <a:pt x="110357" y="1614971"/>
                    <a:pt x="83493" y="1614971"/>
                  </a:cubicBezTo>
                  <a:close/>
                  <a:moveTo>
                    <a:pt x="83493" y="1594321"/>
                  </a:moveTo>
                  <a:cubicBezTo>
                    <a:pt x="102841" y="1594321"/>
                    <a:pt x="118412" y="1596312"/>
                    <a:pt x="130206" y="1600293"/>
                  </a:cubicBezTo>
                  <a:cubicBezTo>
                    <a:pt x="142001" y="1604274"/>
                    <a:pt x="151098" y="1610190"/>
                    <a:pt x="157498" y="1618040"/>
                  </a:cubicBezTo>
                  <a:cubicBezTo>
                    <a:pt x="163897" y="1625891"/>
                    <a:pt x="167097" y="1635770"/>
                    <a:pt x="167097" y="1647676"/>
                  </a:cubicBezTo>
                  <a:cubicBezTo>
                    <a:pt x="167097" y="1656457"/>
                    <a:pt x="165330" y="1664159"/>
                    <a:pt x="161795" y="1670781"/>
                  </a:cubicBezTo>
                  <a:cubicBezTo>
                    <a:pt x="158261" y="1677404"/>
                    <a:pt x="153163" y="1682874"/>
                    <a:pt x="146503" y="1687190"/>
                  </a:cubicBezTo>
                  <a:cubicBezTo>
                    <a:pt x="139843" y="1691506"/>
                    <a:pt x="131732" y="1694892"/>
                    <a:pt x="122170" y="1697347"/>
                  </a:cubicBezTo>
                  <a:cubicBezTo>
                    <a:pt x="112608" y="1699803"/>
                    <a:pt x="99715" y="1701031"/>
                    <a:pt x="83493" y="1701031"/>
                  </a:cubicBezTo>
                  <a:cubicBezTo>
                    <a:pt x="64294" y="1701031"/>
                    <a:pt x="48797" y="1699059"/>
                    <a:pt x="37003" y="1695115"/>
                  </a:cubicBezTo>
                  <a:cubicBezTo>
                    <a:pt x="25208" y="1691171"/>
                    <a:pt x="16092" y="1685274"/>
                    <a:pt x="9656" y="1677423"/>
                  </a:cubicBezTo>
                  <a:cubicBezTo>
                    <a:pt x="3219" y="1669572"/>
                    <a:pt x="0" y="1659657"/>
                    <a:pt x="0" y="1647676"/>
                  </a:cubicBezTo>
                  <a:cubicBezTo>
                    <a:pt x="0" y="1631900"/>
                    <a:pt x="5656" y="1619510"/>
                    <a:pt x="16967" y="1610506"/>
                  </a:cubicBezTo>
                  <a:cubicBezTo>
                    <a:pt x="30585" y="1599716"/>
                    <a:pt x="52760" y="1594321"/>
                    <a:pt x="83493" y="1594321"/>
                  </a:cubicBezTo>
                  <a:close/>
                  <a:moveTo>
                    <a:pt x="106599" y="1485900"/>
                  </a:moveTo>
                  <a:lnTo>
                    <a:pt x="126021" y="1485900"/>
                  </a:lnTo>
                  <a:cubicBezTo>
                    <a:pt x="131304" y="1497136"/>
                    <a:pt x="137704" y="1506959"/>
                    <a:pt x="145220" y="1515368"/>
                  </a:cubicBezTo>
                  <a:cubicBezTo>
                    <a:pt x="152735" y="1523776"/>
                    <a:pt x="160028" y="1529730"/>
                    <a:pt x="167097" y="1533227"/>
                  </a:cubicBezTo>
                  <a:lnTo>
                    <a:pt x="167097" y="1546175"/>
                  </a:lnTo>
                  <a:lnTo>
                    <a:pt x="2791" y="1546175"/>
                  </a:lnTo>
                  <a:lnTo>
                    <a:pt x="2791" y="1526083"/>
                  </a:lnTo>
                  <a:lnTo>
                    <a:pt x="130820" y="1526083"/>
                  </a:lnTo>
                  <a:cubicBezTo>
                    <a:pt x="126207" y="1521247"/>
                    <a:pt x="121593" y="1514903"/>
                    <a:pt x="116979" y="1507052"/>
                  </a:cubicBezTo>
                  <a:cubicBezTo>
                    <a:pt x="112366" y="1499201"/>
                    <a:pt x="108905" y="1492151"/>
                    <a:pt x="106599" y="1485900"/>
                  </a:cubicBezTo>
                  <a:close/>
                  <a:moveTo>
                    <a:pt x="83493" y="1367321"/>
                  </a:moveTo>
                  <a:cubicBezTo>
                    <a:pt x="56630" y="1367321"/>
                    <a:pt x="38752" y="1370465"/>
                    <a:pt x="29859" y="1376753"/>
                  </a:cubicBezTo>
                  <a:cubicBezTo>
                    <a:pt x="20967" y="1383041"/>
                    <a:pt x="16520" y="1390799"/>
                    <a:pt x="16520" y="1400026"/>
                  </a:cubicBezTo>
                  <a:cubicBezTo>
                    <a:pt x="16520" y="1409253"/>
                    <a:pt x="20985" y="1417011"/>
                    <a:pt x="29915" y="1423299"/>
                  </a:cubicBezTo>
                  <a:cubicBezTo>
                    <a:pt x="38845" y="1429587"/>
                    <a:pt x="56704" y="1432731"/>
                    <a:pt x="83493" y="1432731"/>
                  </a:cubicBezTo>
                  <a:cubicBezTo>
                    <a:pt x="110431" y="1432731"/>
                    <a:pt x="128328" y="1429587"/>
                    <a:pt x="137183" y="1423299"/>
                  </a:cubicBezTo>
                  <a:cubicBezTo>
                    <a:pt x="146038" y="1417011"/>
                    <a:pt x="150466" y="1409179"/>
                    <a:pt x="150466" y="1399803"/>
                  </a:cubicBezTo>
                  <a:cubicBezTo>
                    <a:pt x="150466" y="1390575"/>
                    <a:pt x="146559" y="1383208"/>
                    <a:pt x="138745" y="1377702"/>
                  </a:cubicBezTo>
                  <a:cubicBezTo>
                    <a:pt x="128774" y="1370781"/>
                    <a:pt x="110357" y="1367321"/>
                    <a:pt x="83493" y="1367321"/>
                  </a:cubicBezTo>
                  <a:close/>
                  <a:moveTo>
                    <a:pt x="83493" y="1346671"/>
                  </a:moveTo>
                  <a:cubicBezTo>
                    <a:pt x="102841" y="1346671"/>
                    <a:pt x="118412" y="1348662"/>
                    <a:pt x="130206" y="1352643"/>
                  </a:cubicBezTo>
                  <a:cubicBezTo>
                    <a:pt x="142001" y="1356624"/>
                    <a:pt x="151098" y="1362540"/>
                    <a:pt x="157498" y="1370390"/>
                  </a:cubicBezTo>
                  <a:cubicBezTo>
                    <a:pt x="163897" y="1378241"/>
                    <a:pt x="167097" y="1388120"/>
                    <a:pt x="167097" y="1400026"/>
                  </a:cubicBezTo>
                  <a:cubicBezTo>
                    <a:pt x="167097" y="1408807"/>
                    <a:pt x="165330" y="1416509"/>
                    <a:pt x="161795" y="1423132"/>
                  </a:cubicBezTo>
                  <a:cubicBezTo>
                    <a:pt x="158261" y="1429754"/>
                    <a:pt x="153163" y="1435224"/>
                    <a:pt x="146503" y="1439540"/>
                  </a:cubicBezTo>
                  <a:cubicBezTo>
                    <a:pt x="139843" y="1443856"/>
                    <a:pt x="131732" y="1447242"/>
                    <a:pt x="122170" y="1449697"/>
                  </a:cubicBezTo>
                  <a:cubicBezTo>
                    <a:pt x="112608" y="1452153"/>
                    <a:pt x="99715" y="1453381"/>
                    <a:pt x="83493" y="1453381"/>
                  </a:cubicBezTo>
                  <a:cubicBezTo>
                    <a:pt x="64294" y="1453381"/>
                    <a:pt x="48797" y="1451409"/>
                    <a:pt x="37003" y="1447465"/>
                  </a:cubicBezTo>
                  <a:cubicBezTo>
                    <a:pt x="25208" y="1443521"/>
                    <a:pt x="16092" y="1437624"/>
                    <a:pt x="9656" y="1429773"/>
                  </a:cubicBezTo>
                  <a:cubicBezTo>
                    <a:pt x="3219" y="1421922"/>
                    <a:pt x="0" y="1412007"/>
                    <a:pt x="0" y="1400026"/>
                  </a:cubicBezTo>
                  <a:cubicBezTo>
                    <a:pt x="0" y="1384250"/>
                    <a:pt x="5656" y="1371860"/>
                    <a:pt x="16967" y="1362856"/>
                  </a:cubicBezTo>
                  <a:cubicBezTo>
                    <a:pt x="30585" y="1352066"/>
                    <a:pt x="52760" y="1346671"/>
                    <a:pt x="83493" y="1346671"/>
                  </a:cubicBezTo>
                  <a:close/>
                  <a:moveTo>
                    <a:pt x="106599" y="1238250"/>
                  </a:moveTo>
                  <a:lnTo>
                    <a:pt x="126021" y="1238250"/>
                  </a:lnTo>
                  <a:cubicBezTo>
                    <a:pt x="131304" y="1249486"/>
                    <a:pt x="137704" y="1259309"/>
                    <a:pt x="145220" y="1267718"/>
                  </a:cubicBezTo>
                  <a:cubicBezTo>
                    <a:pt x="152735" y="1276126"/>
                    <a:pt x="160028" y="1282080"/>
                    <a:pt x="167097" y="1285577"/>
                  </a:cubicBezTo>
                  <a:lnTo>
                    <a:pt x="167097" y="1298525"/>
                  </a:lnTo>
                  <a:lnTo>
                    <a:pt x="2791" y="1298525"/>
                  </a:lnTo>
                  <a:lnTo>
                    <a:pt x="2791" y="1278433"/>
                  </a:lnTo>
                  <a:lnTo>
                    <a:pt x="130820" y="1278433"/>
                  </a:lnTo>
                  <a:cubicBezTo>
                    <a:pt x="126207" y="1273596"/>
                    <a:pt x="121593" y="1267253"/>
                    <a:pt x="116979" y="1259402"/>
                  </a:cubicBezTo>
                  <a:cubicBezTo>
                    <a:pt x="112366" y="1251551"/>
                    <a:pt x="108905" y="1244501"/>
                    <a:pt x="106599" y="1238250"/>
                  </a:cubicBezTo>
                  <a:close/>
                  <a:moveTo>
                    <a:pt x="83493" y="1119671"/>
                  </a:moveTo>
                  <a:cubicBezTo>
                    <a:pt x="56630" y="1119671"/>
                    <a:pt x="38752" y="1122815"/>
                    <a:pt x="29859" y="1129103"/>
                  </a:cubicBezTo>
                  <a:cubicBezTo>
                    <a:pt x="20967" y="1135391"/>
                    <a:pt x="16520" y="1143149"/>
                    <a:pt x="16520" y="1152376"/>
                  </a:cubicBezTo>
                  <a:cubicBezTo>
                    <a:pt x="16520" y="1161603"/>
                    <a:pt x="20985" y="1169361"/>
                    <a:pt x="29915" y="1175649"/>
                  </a:cubicBezTo>
                  <a:cubicBezTo>
                    <a:pt x="38845" y="1181937"/>
                    <a:pt x="56704" y="1185081"/>
                    <a:pt x="83493" y="1185081"/>
                  </a:cubicBezTo>
                  <a:cubicBezTo>
                    <a:pt x="110431" y="1185081"/>
                    <a:pt x="128328" y="1181937"/>
                    <a:pt x="137183" y="1175649"/>
                  </a:cubicBezTo>
                  <a:cubicBezTo>
                    <a:pt x="146038" y="1169361"/>
                    <a:pt x="150466" y="1161529"/>
                    <a:pt x="150466" y="1152153"/>
                  </a:cubicBezTo>
                  <a:cubicBezTo>
                    <a:pt x="150466" y="1142925"/>
                    <a:pt x="146559" y="1135558"/>
                    <a:pt x="138745" y="1130052"/>
                  </a:cubicBezTo>
                  <a:cubicBezTo>
                    <a:pt x="128774" y="1123131"/>
                    <a:pt x="110357" y="1119671"/>
                    <a:pt x="83493" y="1119671"/>
                  </a:cubicBezTo>
                  <a:close/>
                  <a:moveTo>
                    <a:pt x="83493" y="1099021"/>
                  </a:moveTo>
                  <a:cubicBezTo>
                    <a:pt x="102841" y="1099021"/>
                    <a:pt x="118412" y="1101012"/>
                    <a:pt x="130206" y="1104993"/>
                  </a:cubicBezTo>
                  <a:cubicBezTo>
                    <a:pt x="142001" y="1108974"/>
                    <a:pt x="151098" y="1114890"/>
                    <a:pt x="157498" y="1122741"/>
                  </a:cubicBezTo>
                  <a:cubicBezTo>
                    <a:pt x="163897" y="1130591"/>
                    <a:pt x="167097" y="1140470"/>
                    <a:pt x="167097" y="1152376"/>
                  </a:cubicBezTo>
                  <a:cubicBezTo>
                    <a:pt x="167097" y="1161157"/>
                    <a:pt x="165330" y="1168859"/>
                    <a:pt x="161795" y="1175481"/>
                  </a:cubicBezTo>
                  <a:cubicBezTo>
                    <a:pt x="158261" y="1182104"/>
                    <a:pt x="153163" y="1187574"/>
                    <a:pt x="146503" y="1191890"/>
                  </a:cubicBezTo>
                  <a:cubicBezTo>
                    <a:pt x="139843" y="1196206"/>
                    <a:pt x="131732" y="1199592"/>
                    <a:pt x="122170" y="1202047"/>
                  </a:cubicBezTo>
                  <a:cubicBezTo>
                    <a:pt x="112608" y="1204503"/>
                    <a:pt x="99715" y="1205731"/>
                    <a:pt x="83493" y="1205731"/>
                  </a:cubicBezTo>
                  <a:cubicBezTo>
                    <a:pt x="64294" y="1205731"/>
                    <a:pt x="48797" y="1203759"/>
                    <a:pt x="37003" y="1199815"/>
                  </a:cubicBezTo>
                  <a:cubicBezTo>
                    <a:pt x="25208" y="1195871"/>
                    <a:pt x="16092" y="1189974"/>
                    <a:pt x="9656" y="1182123"/>
                  </a:cubicBezTo>
                  <a:cubicBezTo>
                    <a:pt x="3219" y="1174272"/>
                    <a:pt x="0" y="1164357"/>
                    <a:pt x="0" y="1152376"/>
                  </a:cubicBezTo>
                  <a:cubicBezTo>
                    <a:pt x="0" y="1136600"/>
                    <a:pt x="5656" y="1124210"/>
                    <a:pt x="16967" y="1115206"/>
                  </a:cubicBezTo>
                  <a:cubicBezTo>
                    <a:pt x="30585" y="1104416"/>
                    <a:pt x="52760" y="1099021"/>
                    <a:pt x="83493" y="1099021"/>
                  </a:cubicBezTo>
                  <a:close/>
                  <a:moveTo>
                    <a:pt x="83493" y="995846"/>
                  </a:moveTo>
                  <a:cubicBezTo>
                    <a:pt x="56630" y="995846"/>
                    <a:pt x="38752" y="998990"/>
                    <a:pt x="29859" y="1005278"/>
                  </a:cubicBezTo>
                  <a:cubicBezTo>
                    <a:pt x="20967" y="1011566"/>
                    <a:pt x="16520" y="1019324"/>
                    <a:pt x="16520" y="1028551"/>
                  </a:cubicBezTo>
                  <a:cubicBezTo>
                    <a:pt x="16520" y="1037778"/>
                    <a:pt x="20985" y="1045536"/>
                    <a:pt x="29915" y="1051824"/>
                  </a:cubicBezTo>
                  <a:cubicBezTo>
                    <a:pt x="38845" y="1058112"/>
                    <a:pt x="56704" y="1061256"/>
                    <a:pt x="83493" y="1061256"/>
                  </a:cubicBezTo>
                  <a:cubicBezTo>
                    <a:pt x="110431" y="1061256"/>
                    <a:pt x="128328" y="1058112"/>
                    <a:pt x="137183" y="1051824"/>
                  </a:cubicBezTo>
                  <a:cubicBezTo>
                    <a:pt x="146038" y="1045536"/>
                    <a:pt x="150466" y="1037704"/>
                    <a:pt x="150466" y="1028328"/>
                  </a:cubicBezTo>
                  <a:cubicBezTo>
                    <a:pt x="150466" y="1019100"/>
                    <a:pt x="146559" y="1011733"/>
                    <a:pt x="138745" y="1006227"/>
                  </a:cubicBezTo>
                  <a:cubicBezTo>
                    <a:pt x="128774" y="999306"/>
                    <a:pt x="110357" y="995846"/>
                    <a:pt x="83493" y="995846"/>
                  </a:cubicBezTo>
                  <a:close/>
                  <a:moveTo>
                    <a:pt x="83493" y="975196"/>
                  </a:moveTo>
                  <a:cubicBezTo>
                    <a:pt x="102841" y="975196"/>
                    <a:pt x="118412" y="977187"/>
                    <a:pt x="130206" y="981168"/>
                  </a:cubicBezTo>
                  <a:cubicBezTo>
                    <a:pt x="142001" y="985149"/>
                    <a:pt x="151098" y="991065"/>
                    <a:pt x="157498" y="998916"/>
                  </a:cubicBezTo>
                  <a:cubicBezTo>
                    <a:pt x="163897" y="1006766"/>
                    <a:pt x="167097" y="1016645"/>
                    <a:pt x="167097" y="1028551"/>
                  </a:cubicBezTo>
                  <a:cubicBezTo>
                    <a:pt x="167097" y="1037332"/>
                    <a:pt x="165330" y="1045034"/>
                    <a:pt x="161795" y="1051656"/>
                  </a:cubicBezTo>
                  <a:cubicBezTo>
                    <a:pt x="158261" y="1058279"/>
                    <a:pt x="153163" y="1063749"/>
                    <a:pt x="146503" y="1068065"/>
                  </a:cubicBezTo>
                  <a:cubicBezTo>
                    <a:pt x="139843" y="1072381"/>
                    <a:pt x="131732" y="1075767"/>
                    <a:pt x="122170" y="1078222"/>
                  </a:cubicBezTo>
                  <a:cubicBezTo>
                    <a:pt x="112608" y="1080678"/>
                    <a:pt x="99715" y="1081906"/>
                    <a:pt x="83493" y="1081906"/>
                  </a:cubicBezTo>
                  <a:cubicBezTo>
                    <a:pt x="64294" y="1081906"/>
                    <a:pt x="48797" y="1079934"/>
                    <a:pt x="37003" y="1075990"/>
                  </a:cubicBezTo>
                  <a:cubicBezTo>
                    <a:pt x="25208" y="1072046"/>
                    <a:pt x="16092" y="1066149"/>
                    <a:pt x="9656" y="1058298"/>
                  </a:cubicBezTo>
                  <a:cubicBezTo>
                    <a:pt x="3219" y="1050447"/>
                    <a:pt x="0" y="1040532"/>
                    <a:pt x="0" y="1028551"/>
                  </a:cubicBezTo>
                  <a:cubicBezTo>
                    <a:pt x="0" y="1012775"/>
                    <a:pt x="5656" y="1000385"/>
                    <a:pt x="16967" y="991381"/>
                  </a:cubicBezTo>
                  <a:cubicBezTo>
                    <a:pt x="30585" y="980591"/>
                    <a:pt x="52760" y="975196"/>
                    <a:pt x="83493" y="975196"/>
                  </a:cubicBezTo>
                  <a:close/>
                  <a:moveTo>
                    <a:pt x="106599" y="866775"/>
                  </a:moveTo>
                  <a:lnTo>
                    <a:pt x="126021" y="866775"/>
                  </a:lnTo>
                  <a:cubicBezTo>
                    <a:pt x="131304" y="878011"/>
                    <a:pt x="137704" y="887834"/>
                    <a:pt x="145220" y="896243"/>
                  </a:cubicBezTo>
                  <a:cubicBezTo>
                    <a:pt x="152735" y="904652"/>
                    <a:pt x="160028" y="910605"/>
                    <a:pt x="167097" y="914102"/>
                  </a:cubicBezTo>
                  <a:lnTo>
                    <a:pt x="167097" y="927050"/>
                  </a:lnTo>
                  <a:lnTo>
                    <a:pt x="2791" y="927050"/>
                  </a:lnTo>
                  <a:lnTo>
                    <a:pt x="2791" y="906958"/>
                  </a:lnTo>
                  <a:lnTo>
                    <a:pt x="130820" y="906958"/>
                  </a:lnTo>
                  <a:cubicBezTo>
                    <a:pt x="126207" y="902121"/>
                    <a:pt x="121593" y="895778"/>
                    <a:pt x="116979" y="887927"/>
                  </a:cubicBezTo>
                  <a:cubicBezTo>
                    <a:pt x="112366" y="880076"/>
                    <a:pt x="108905" y="873025"/>
                    <a:pt x="106599" y="866775"/>
                  </a:cubicBezTo>
                  <a:close/>
                  <a:moveTo>
                    <a:pt x="83493" y="748196"/>
                  </a:moveTo>
                  <a:cubicBezTo>
                    <a:pt x="56630" y="748196"/>
                    <a:pt x="38752" y="751340"/>
                    <a:pt x="29859" y="757628"/>
                  </a:cubicBezTo>
                  <a:cubicBezTo>
                    <a:pt x="20967" y="763916"/>
                    <a:pt x="16520" y="771674"/>
                    <a:pt x="16520" y="780901"/>
                  </a:cubicBezTo>
                  <a:cubicBezTo>
                    <a:pt x="16520" y="790128"/>
                    <a:pt x="20985" y="797886"/>
                    <a:pt x="29915" y="804174"/>
                  </a:cubicBezTo>
                  <a:cubicBezTo>
                    <a:pt x="38845" y="810462"/>
                    <a:pt x="56704" y="813606"/>
                    <a:pt x="83493" y="813606"/>
                  </a:cubicBezTo>
                  <a:cubicBezTo>
                    <a:pt x="110431" y="813606"/>
                    <a:pt x="128328" y="810462"/>
                    <a:pt x="137183" y="804174"/>
                  </a:cubicBezTo>
                  <a:cubicBezTo>
                    <a:pt x="146038" y="797886"/>
                    <a:pt x="150466" y="790054"/>
                    <a:pt x="150466" y="780678"/>
                  </a:cubicBezTo>
                  <a:cubicBezTo>
                    <a:pt x="150466" y="771450"/>
                    <a:pt x="146559" y="764083"/>
                    <a:pt x="138745" y="758577"/>
                  </a:cubicBezTo>
                  <a:cubicBezTo>
                    <a:pt x="128774" y="751656"/>
                    <a:pt x="110357" y="748196"/>
                    <a:pt x="83493" y="748196"/>
                  </a:cubicBezTo>
                  <a:close/>
                  <a:moveTo>
                    <a:pt x="83493" y="727546"/>
                  </a:moveTo>
                  <a:cubicBezTo>
                    <a:pt x="102841" y="727546"/>
                    <a:pt x="118412" y="729537"/>
                    <a:pt x="130206" y="733518"/>
                  </a:cubicBezTo>
                  <a:cubicBezTo>
                    <a:pt x="142001" y="737499"/>
                    <a:pt x="151098" y="743415"/>
                    <a:pt x="157498" y="751266"/>
                  </a:cubicBezTo>
                  <a:cubicBezTo>
                    <a:pt x="163897" y="759116"/>
                    <a:pt x="167097" y="768995"/>
                    <a:pt x="167097" y="780901"/>
                  </a:cubicBezTo>
                  <a:cubicBezTo>
                    <a:pt x="167097" y="789682"/>
                    <a:pt x="165330" y="797384"/>
                    <a:pt x="161795" y="804007"/>
                  </a:cubicBezTo>
                  <a:cubicBezTo>
                    <a:pt x="158261" y="810629"/>
                    <a:pt x="153163" y="816099"/>
                    <a:pt x="146503" y="820415"/>
                  </a:cubicBezTo>
                  <a:cubicBezTo>
                    <a:pt x="139843" y="824731"/>
                    <a:pt x="131732" y="828117"/>
                    <a:pt x="122170" y="830572"/>
                  </a:cubicBezTo>
                  <a:cubicBezTo>
                    <a:pt x="112608" y="833028"/>
                    <a:pt x="99715" y="834256"/>
                    <a:pt x="83493" y="834256"/>
                  </a:cubicBezTo>
                  <a:cubicBezTo>
                    <a:pt x="64294" y="834256"/>
                    <a:pt x="48797" y="832284"/>
                    <a:pt x="37003" y="828340"/>
                  </a:cubicBezTo>
                  <a:cubicBezTo>
                    <a:pt x="25208" y="824396"/>
                    <a:pt x="16092" y="818499"/>
                    <a:pt x="9656" y="810648"/>
                  </a:cubicBezTo>
                  <a:cubicBezTo>
                    <a:pt x="3219" y="802797"/>
                    <a:pt x="0" y="792882"/>
                    <a:pt x="0" y="780901"/>
                  </a:cubicBezTo>
                  <a:cubicBezTo>
                    <a:pt x="0" y="765125"/>
                    <a:pt x="5656" y="752735"/>
                    <a:pt x="16967" y="743731"/>
                  </a:cubicBezTo>
                  <a:cubicBezTo>
                    <a:pt x="30585" y="732941"/>
                    <a:pt x="52760" y="727546"/>
                    <a:pt x="83493" y="727546"/>
                  </a:cubicBezTo>
                  <a:close/>
                  <a:moveTo>
                    <a:pt x="106599" y="619125"/>
                  </a:moveTo>
                  <a:lnTo>
                    <a:pt x="126021" y="619125"/>
                  </a:lnTo>
                  <a:cubicBezTo>
                    <a:pt x="131304" y="630361"/>
                    <a:pt x="137704" y="640184"/>
                    <a:pt x="145220" y="648593"/>
                  </a:cubicBezTo>
                  <a:cubicBezTo>
                    <a:pt x="152735" y="657001"/>
                    <a:pt x="160028" y="662955"/>
                    <a:pt x="167097" y="666452"/>
                  </a:cubicBezTo>
                  <a:lnTo>
                    <a:pt x="167097" y="679400"/>
                  </a:lnTo>
                  <a:lnTo>
                    <a:pt x="2791" y="679400"/>
                  </a:lnTo>
                  <a:lnTo>
                    <a:pt x="2791" y="659308"/>
                  </a:lnTo>
                  <a:lnTo>
                    <a:pt x="130820" y="659308"/>
                  </a:lnTo>
                  <a:cubicBezTo>
                    <a:pt x="126207" y="654471"/>
                    <a:pt x="121593" y="648128"/>
                    <a:pt x="116979" y="640277"/>
                  </a:cubicBezTo>
                  <a:cubicBezTo>
                    <a:pt x="112366" y="632426"/>
                    <a:pt x="108905" y="625375"/>
                    <a:pt x="106599" y="619125"/>
                  </a:cubicBezTo>
                  <a:close/>
                  <a:moveTo>
                    <a:pt x="83493" y="500546"/>
                  </a:moveTo>
                  <a:cubicBezTo>
                    <a:pt x="56630" y="500546"/>
                    <a:pt x="38752" y="503690"/>
                    <a:pt x="29859" y="509978"/>
                  </a:cubicBezTo>
                  <a:cubicBezTo>
                    <a:pt x="20967" y="516266"/>
                    <a:pt x="16520" y="524024"/>
                    <a:pt x="16520" y="533251"/>
                  </a:cubicBezTo>
                  <a:cubicBezTo>
                    <a:pt x="16520" y="542478"/>
                    <a:pt x="20985" y="550236"/>
                    <a:pt x="29915" y="556524"/>
                  </a:cubicBezTo>
                  <a:cubicBezTo>
                    <a:pt x="38845" y="562812"/>
                    <a:pt x="56704" y="565956"/>
                    <a:pt x="83493" y="565956"/>
                  </a:cubicBezTo>
                  <a:cubicBezTo>
                    <a:pt x="110431" y="565956"/>
                    <a:pt x="128328" y="562812"/>
                    <a:pt x="137183" y="556524"/>
                  </a:cubicBezTo>
                  <a:cubicBezTo>
                    <a:pt x="146038" y="550236"/>
                    <a:pt x="150466" y="542404"/>
                    <a:pt x="150466" y="533028"/>
                  </a:cubicBezTo>
                  <a:cubicBezTo>
                    <a:pt x="150466" y="523800"/>
                    <a:pt x="146559" y="516433"/>
                    <a:pt x="138745" y="510927"/>
                  </a:cubicBezTo>
                  <a:cubicBezTo>
                    <a:pt x="128774" y="504006"/>
                    <a:pt x="110357" y="500546"/>
                    <a:pt x="83493" y="500546"/>
                  </a:cubicBezTo>
                  <a:close/>
                  <a:moveTo>
                    <a:pt x="83493" y="479896"/>
                  </a:moveTo>
                  <a:cubicBezTo>
                    <a:pt x="102841" y="479896"/>
                    <a:pt x="118412" y="481887"/>
                    <a:pt x="130206" y="485868"/>
                  </a:cubicBezTo>
                  <a:cubicBezTo>
                    <a:pt x="142001" y="489849"/>
                    <a:pt x="151098" y="495765"/>
                    <a:pt x="157498" y="503615"/>
                  </a:cubicBezTo>
                  <a:cubicBezTo>
                    <a:pt x="163897" y="511466"/>
                    <a:pt x="167097" y="521345"/>
                    <a:pt x="167097" y="533251"/>
                  </a:cubicBezTo>
                  <a:cubicBezTo>
                    <a:pt x="167097" y="542032"/>
                    <a:pt x="165330" y="549734"/>
                    <a:pt x="161795" y="556356"/>
                  </a:cubicBezTo>
                  <a:cubicBezTo>
                    <a:pt x="158261" y="562979"/>
                    <a:pt x="153163" y="568449"/>
                    <a:pt x="146503" y="572765"/>
                  </a:cubicBezTo>
                  <a:cubicBezTo>
                    <a:pt x="139843" y="577081"/>
                    <a:pt x="131732" y="580467"/>
                    <a:pt x="122170" y="582922"/>
                  </a:cubicBezTo>
                  <a:cubicBezTo>
                    <a:pt x="112608" y="585378"/>
                    <a:pt x="99715" y="586606"/>
                    <a:pt x="83493" y="586606"/>
                  </a:cubicBezTo>
                  <a:cubicBezTo>
                    <a:pt x="64294" y="586606"/>
                    <a:pt x="48797" y="584634"/>
                    <a:pt x="37003" y="580690"/>
                  </a:cubicBezTo>
                  <a:cubicBezTo>
                    <a:pt x="25208" y="576746"/>
                    <a:pt x="16092" y="570849"/>
                    <a:pt x="9656" y="562998"/>
                  </a:cubicBezTo>
                  <a:cubicBezTo>
                    <a:pt x="3219" y="555147"/>
                    <a:pt x="0" y="545231"/>
                    <a:pt x="0" y="533251"/>
                  </a:cubicBezTo>
                  <a:cubicBezTo>
                    <a:pt x="0" y="517475"/>
                    <a:pt x="5656" y="505085"/>
                    <a:pt x="16967" y="496081"/>
                  </a:cubicBezTo>
                  <a:cubicBezTo>
                    <a:pt x="30585" y="485291"/>
                    <a:pt x="52760" y="479896"/>
                    <a:pt x="83493" y="479896"/>
                  </a:cubicBezTo>
                  <a:close/>
                  <a:moveTo>
                    <a:pt x="106599" y="371475"/>
                  </a:moveTo>
                  <a:lnTo>
                    <a:pt x="126021" y="371475"/>
                  </a:lnTo>
                  <a:cubicBezTo>
                    <a:pt x="131304" y="382711"/>
                    <a:pt x="137704" y="392534"/>
                    <a:pt x="145220" y="400943"/>
                  </a:cubicBezTo>
                  <a:cubicBezTo>
                    <a:pt x="152735" y="409351"/>
                    <a:pt x="160028" y="415305"/>
                    <a:pt x="167097" y="418802"/>
                  </a:cubicBezTo>
                  <a:lnTo>
                    <a:pt x="167097" y="431750"/>
                  </a:lnTo>
                  <a:lnTo>
                    <a:pt x="2791" y="431750"/>
                  </a:lnTo>
                  <a:lnTo>
                    <a:pt x="2791" y="411658"/>
                  </a:lnTo>
                  <a:lnTo>
                    <a:pt x="130820" y="411658"/>
                  </a:lnTo>
                  <a:cubicBezTo>
                    <a:pt x="126207" y="406821"/>
                    <a:pt x="121593" y="400478"/>
                    <a:pt x="116979" y="392627"/>
                  </a:cubicBezTo>
                  <a:cubicBezTo>
                    <a:pt x="112366" y="384776"/>
                    <a:pt x="108905" y="377725"/>
                    <a:pt x="106599" y="371475"/>
                  </a:cubicBezTo>
                  <a:close/>
                  <a:moveTo>
                    <a:pt x="83493" y="252896"/>
                  </a:moveTo>
                  <a:cubicBezTo>
                    <a:pt x="56630" y="252896"/>
                    <a:pt x="38752" y="256040"/>
                    <a:pt x="29859" y="262328"/>
                  </a:cubicBezTo>
                  <a:cubicBezTo>
                    <a:pt x="20967" y="268616"/>
                    <a:pt x="16520" y="276374"/>
                    <a:pt x="16520" y="285601"/>
                  </a:cubicBezTo>
                  <a:cubicBezTo>
                    <a:pt x="16520" y="294828"/>
                    <a:pt x="20985" y="302586"/>
                    <a:pt x="29915" y="308874"/>
                  </a:cubicBezTo>
                  <a:cubicBezTo>
                    <a:pt x="38845" y="315162"/>
                    <a:pt x="56704" y="318306"/>
                    <a:pt x="83493" y="318306"/>
                  </a:cubicBezTo>
                  <a:cubicBezTo>
                    <a:pt x="110431" y="318306"/>
                    <a:pt x="128328" y="315162"/>
                    <a:pt x="137183" y="308874"/>
                  </a:cubicBezTo>
                  <a:cubicBezTo>
                    <a:pt x="146038" y="302586"/>
                    <a:pt x="150466" y="294754"/>
                    <a:pt x="150466" y="285378"/>
                  </a:cubicBezTo>
                  <a:cubicBezTo>
                    <a:pt x="150466" y="276150"/>
                    <a:pt x="146559" y="268783"/>
                    <a:pt x="138745" y="263277"/>
                  </a:cubicBezTo>
                  <a:cubicBezTo>
                    <a:pt x="128774" y="256356"/>
                    <a:pt x="110357" y="252896"/>
                    <a:pt x="83493" y="252896"/>
                  </a:cubicBezTo>
                  <a:close/>
                  <a:moveTo>
                    <a:pt x="83493" y="232246"/>
                  </a:moveTo>
                  <a:cubicBezTo>
                    <a:pt x="102841" y="232246"/>
                    <a:pt x="118412" y="234237"/>
                    <a:pt x="130206" y="238218"/>
                  </a:cubicBezTo>
                  <a:cubicBezTo>
                    <a:pt x="142001" y="242199"/>
                    <a:pt x="151098" y="248115"/>
                    <a:pt x="157498" y="255965"/>
                  </a:cubicBezTo>
                  <a:cubicBezTo>
                    <a:pt x="163897" y="263816"/>
                    <a:pt x="167097" y="273695"/>
                    <a:pt x="167097" y="285601"/>
                  </a:cubicBezTo>
                  <a:cubicBezTo>
                    <a:pt x="167097" y="294382"/>
                    <a:pt x="165330" y="302084"/>
                    <a:pt x="161795" y="308706"/>
                  </a:cubicBezTo>
                  <a:cubicBezTo>
                    <a:pt x="158261" y="315329"/>
                    <a:pt x="153163" y="320799"/>
                    <a:pt x="146503" y="325115"/>
                  </a:cubicBezTo>
                  <a:cubicBezTo>
                    <a:pt x="139843" y="329431"/>
                    <a:pt x="131732" y="332817"/>
                    <a:pt x="122170" y="335272"/>
                  </a:cubicBezTo>
                  <a:cubicBezTo>
                    <a:pt x="112608" y="337728"/>
                    <a:pt x="99715" y="338956"/>
                    <a:pt x="83493" y="338956"/>
                  </a:cubicBezTo>
                  <a:cubicBezTo>
                    <a:pt x="64294" y="338956"/>
                    <a:pt x="48797" y="336984"/>
                    <a:pt x="37003" y="333040"/>
                  </a:cubicBezTo>
                  <a:cubicBezTo>
                    <a:pt x="25208" y="329096"/>
                    <a:pt x="16092" y="323199"/>
                    <a:pt x="9656" y="315348"/>
                  </a:cubicBezTo>
                  <a:cubicBezTo>
                    <a:pt x="3219" y="307497"/>
                    <a:pt x="0" y="297582"/>
                    <a:pt x="0" y="285601"/>
                  </a:cubicBezTo>
                  <a:cubicBezTo>
                    <a:pt x="0" y="269825"/>
                    <a:pt x="5656" y="257435"/>
                    <a:pt x="16967" y="248431"/>
                  </a:cubicBezTo>
                  <a:cubicBezTo>
                    <a:pt x="30585" y="237641"/>
                    <a:pt x="52760" y="232246"/>
                    <a:pt x="83493" y="232246"/>
                  </a:cubicBezTo>
                  <a:close/>
                  <a:moveTo>
                    <a:pt x="83493" y="129071"/>
                  </a:moveTo>
                  <a:cubicBezTo>
                    <a:pt x="56630" y="129071"/>
                    <a:pt x="38752" y="132215"/>
                    <a:pt x="29859" y="138503"/>
                  </a:cubicBezTo>
                  <a:cubicBezTo>
                    <a:pt x="20967" y="144791"/>
                    <a:pt x="16520" y="152548"/>
                    <a:pt x="16520" y="161776"/>
                  </a:cubicBezTo>
                  <a:cubicBezTo>
                    <a:pt x="16520" y="171003"/>
                    <a:pt x="20985" y="178761"/>
                    <a:pt x="29915" y="185049"/>
                  </a:cubicBezTo>
                  <a:cubicBezTo>
                    <a:pt x="38845" y="191337"/>
                    <a:pt x="56704" y="194481"/>
                    <a:pt x="83493" y="194481"/>
                  </a:cubicBezTo>
                  <a:cubicBezTo>
                    <a:pt x="110431" y="194481"/>
                    <a:pt x="128328" y="191337"/>
                    <a:pt x="137183" y="185049"/>
                  </a:cubicBezTo>
                  <a:cubicBezTo>
                    <a:pt x="146038" y="178761"/>
                    <a:pt x="150466" y="170929"/>
                    <a:pt x="150466" y="161553"/>
                  </a:cubicBezTo>
                  <a:cubicBezTo>
                    <a:pt x="150466" y="152325"/>
                    <a:pt x="146559" y="144958"/>
                    <a:pt x="138745" y="139452"/>
                  </a:cubicBezTo>
                  <a:cubicBezTo>
                    <a:pt x="128774" y="132531"/>
                    <a:pt x="110357" y="129071"/>
                    <a:pt x="83493" y="129071"/>
                  </a:cubicBezTo>
                  <a:close/>
                  <a:moveTo>
                    <a:pt x="83493" y="108421"/>
                  </a:moveTo>
                  <a:cubicBezTo>
                    <a:pt x="102841" y="108421"/>
                    <a:pt x="118412" y="110412"/>
                    <a:pt x="130206" y="114393"/>
                  </a:cubicBezTo>
                  <a:cubicBezTo>
                    <a:pt x="142001" y="118374"/>
                    <a:pt x="151098" y="124290"/>
                    <a:pt x="157498" y="132140"/>
                  </a:cubicBezTo>
                  <a:cubicBezTo>
                    <a:pt x="163897" y="139991"/>
                    <a:pt x="167097" y="149870"/>
                    <a:pt x="167097" y="161776"/>
                  </a:cubicBezTo>
                  <a:cubicBezTo>
                    <a:pt x="167097" y="170557"/>
                    <a:pt x="165330" y="178259"/>
                    <a:pt x="161795" y="184881"/>
                  </a:cubicBezTo>
                  <a:cubicBezTo>
                    <a:pt x="158261" y="191504"/>
                    <a:pt x="153163" y="196974"/>
                    <a:pt x="146503" y="201290"/>
                  </a:cubicBezTo>
                  <a:cubicBezTo>
                    <a:pt x="139843" y="205606"/>
                    <a:pt x="131732" y="208992"/>
                    <a:pt x="122170" y="211447"/>
                  </a:cubicBezTo>
                  <a:cubicBezTo>
                    <a:pt x="112608" y="213903"/>
                    <a:pt x="99715" y="215131"/>
                    <a:pt x="83493" y="215131"/>
                  </a:cubicBezTo>
                  <a:cubicBezTo>
                    <a:pt x="64294" y="215131"/>
                    <a:pt x="48797" y="213159"/>
                    <a:pt x="37003" y="209215"/>
                  </a:cubicBezTo>
                  <a:cubicBezTo>
                    <a:pt x="25208" y="205271"/>
                    <a:pt x="16092" y="199374"/>
                    <a:pt x="9656" y="191523"/>
                  </a:cubicBezTo>
                  <a:cubicBezTo>
                    <a:pt x="3219" y="183672"/>
                    <a:pt x="0" y="173757"/>
                    <a:pt x="0" y="161776"/>
                  </a:cubicBezTo>
                  <a:cubicBezTo>
                    <a:pt x="0" y="146000"/>
                    <a:pt x="5656" y="133610"/>
                    <a:pt x="16967" y="124606"/>
                  </a:cubicBezTo>
                  <a:cubicBezTo>
                    <a:pt x="30585" y="113816"/>
                    <a:pt x="52760" y="108421"/>
                    <a:pt x="83493" y="108421"/>
                  </a:cubicBezTo>
                  <a:close/>
                  <a:moveTo>
                    <a:pt x="106599" y="0"/>
                  </a:moveTo>
                  <a:lnTo>
                    <a:pt x="126021" y="0"/>
                  </a:lnTo>
                  <a:cubicBezTo>
                    <a:pt x="131304" y="11236"/>
                    <a:pt x="137704" y="21059"/>
                    <a:pt x="145220" y="29468"/>
                  </a:cubicBezTo>
                  <a:cubicBezTo>
                    <a:pt x="152735" y="37876"/>
                    <a:pt x="160028" y="43830"/>
                    <a:pt x="167097" y="47327"/>
                  </a:cubicBezTo>
                  <a:lnTo>
                    <a:pt x="167097" y="60275"/>
                  </a:lnTo>
                  <a:lnTo>
                    <a:pt x="2791" y="60275"/>
                  </a:lnTo>
                  <a:lnTo>
                    <a:pt x="2791" y="40183"/>
                  </a:lnTo>
                  <a:lnTo>
                    <a:pt x="130820" y="40183"/>
                  </a:lnTo>
                  <a:cubicBezTo>
                    <a:pt x="126207" y="35346"/>
                    <a:pt x="121593" y="29003"/>
                    <a:pt x="116979" y="21152"/>
                  </a:cubicBezTo>
                  <a:cubicBezTo>
                    <a:pt x="112366" y="13301"/>
                    <a:pt x="108905" y="6251"/>
                    <a:pt x="106599" y="0"/>
                  </a:cubicBezTo>
                  <a:close/>
                </a:path>
              </a:pathLst>
            </a:custGeom>
            <a:gradFill>
              <a:gsLst>
                <a:gs pos="0">
                  <a:srgbClr val="0057D8">
                    <a:lumMod val="0"/>
                    <a:lumOff val="100000"/>
                    <a:alpha val="23000"/>
                  </a:srgbClr>
                </a:gs>
                <a:gs pos="69000">
                  <a:srgbClr val="0057D8">
                    <a:lumMod val="0"/>
                    <a:lumOff val="100000"/>
                    <a:alpha val="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246" name="矩形: 圆角 245">
            <a:extLst>
              <a:ext uri="{FF2B5EF4-FFF2-40B4-BE49-F238E27FC236}">
                <a16:creationId xmlns:a16="http://schemas.microsoft.com/office/drawing/2014/main" id="{0B8B076A-C73B-47F3-2062-A5F1A51C350C}"/>
              </a:ext>
            </a:extLst>
          </p:cNvPr>
          <p:cNvSpPr/>
          <p:nvPr/>
        </p:nvSpPr>
        <p:spPr>
          <a:xfrm>
            <a:off x="522506" y="4052541"/>
            <a:ext cx="11200906" cy="2895822"/>
          </a:xfrm>
          <a:prstGeom prst="roundRect">
            <a:avLst>
              <a:gd name="adj" fmla="val 3205"/>
            </a:avLst>
          </a:prstGeom>
          <a:solidFill>
            <a:sysClr val="window" lastClr="FFFFFF"/>
          </a:solidFill>
          <a:ln w="19050" cap="flat" cmpd="sng" algn="ctr">
            <a:noFill/>
            <a:prstDash val="solid"/>
            <a:miter lim="800000"/>
          </a:ln>
          <a:effectLst>
            <a:outerShdw blurRad="368300" dist="127000" dir="5400000" sx="96000" sy="96000" algn="t" rotWithShape="0">
              <a:srgbClr val="0057D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HarmonyOS Sans SC"/>
              <a:cs typeface="+mn-cs"/>
            </a:endParaRPr>
          </a:p>
        </p:txBody>
      </p:sp>
      <p:grpSp>
        <p:nvGrpSpPr>
          <p:cNvPr id="247" name="组合 246">
            <a:extLst>
              <a:ext uri="{FF2B5EF4-FFF2-40B4-BE49-F238E27FC236}">
                <a16:creationId xmlns:a16="http://schemas.microsoft.com/office/drawing/2014/main" id="{955ADDDA-8009-35E7-9D93-C5C9CD63A0EF}"/>
              </a:ext>
            </a:extLst>
          </p:cNvPr>
          <p:cNvGrpSpPr/>
          <p:nvPr/>
        </p:nvGrpSpPr>
        <p:grpSpPr>
          <a:xfrm>
            <a:off x="824284" y="4202914"/>
            <a:ext cx="4555789" cy="626357"/>
            <a:chOff x="824284" y="3747066"/>
            <a:chExt cx="4555789" cy="626357"/>
          </a:xfrm>
        </p:grpSpPr>
        <p:grpSp>
          <p:nvGrpSpPr>
            <p:cNvPr id="248" name="组合 247">
              <a:extLst>
                <a:ext uri="{FF2B5EF4-FFF2-40B4-BE49-F238E27FC236}">
                  <a16:creationId xmlns:a16="http://schemas.microsoft.com/office/drawing/2014/main" id="{A45B7A9D-6716-23BC-B673-90565A1ED0D3}"/>
                </a:ext>
              </a:extLst>
            </p:cNvPr>
            <p:cNvGrpSpPr/>
            <p:nvPr/>
          </p:nvGrpSpPr>
          <p:grpSpPr>
            <a:xfrm>
              <a:off x="824284" y="3747066"/>
              <a:ext cx="626357" cy="626357"/>
              <a:chOff x="2798526" y="1183416"/>
              <a:chExt cx="951933" cy="951933"/>
            </a:xfrm>
          </p:grpSpPr>
          <p:grpSp>
            <p:nvGrpSpPr>
              <p:cNvPr id="250" name="组合 249">
                <a:extLst>
                  <a:ext uri="{FF2B5EF4-FFF2-40B4-BE49-F238E27FC236}">
                    <a16:creationId xmlns:a16="http://schemas.microsoft.com/office/drawing/2014/main" id="{E5F80316-89F6-A1E8-349E-C80B5BD6427D}"/>
                  </a:ext>
                </a:extLst>
              </p:cNvPr>
              <p:cNvGrpSpPr/>
              <p:nvPr/>
            </p:nvGrpSpPr>
            <p:grpSpPr>
              <a:xfrm>
                <a:off x="2798526" y="1183416"/>
                <a:ext cx="951933" cy="951933"/>
                <a:chOff x="1346349" y="1834318"/>
                <a:chExt cx="2343112" cy="2343112"/>
              </a:xfrm>
            </p:grpSpPr>
            <p:sp>
              <p:nvSpPr>
                <p:cNvPr id="252" name="椭圆 251">
                  <a:extLst>
                    <a:ext uri="{FF2B5EF4-FFF2-40B4-BE49-F238E27FC236}">
                      <a16:creationId xmlns:a16="http://schemas.microsoft.com/office/drawing/2014/main" id="{84A4BCC0-A997-B377-FF57-C5EB72C3658F}"/>
                    </a:ext>
                  </a:extLst>
                </p:cNvPr>
                <p:cNvSpPr/>
                <p:nvPr/>
              </p:nvSpPr>
              <p:spPr>
                <a:xfrm>
                  <a:off x="1346349" y="1834318"/>
                  <a:ext cx="2343112" cy="2343112"/>
                </a:xfrm>
                <a:prstGeom prst="ellipse">
                  <a:avLst/>
                </a:prstGeom>
                <a:noFill/>
                <a:ln w="3175" cap="flat" cmpd="sng" algn="ctr">
                  <a:solidFill>
                    <a:srgbClr val="0057D8">
                      <a:alpha val="9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53" name="椭圆 252">
                  <a:extLst>
                    <a:ext uri="{FF2B5EF4-FFF2-40B4-BE49-F238E27FC236}">
                      <a16:creationId xmlns:a16="http://schemas.microsoft.com/office/drawing/2014/main" id="{BE248458-6DF3-2629-DEBB-4F80D804DDD1}"/>
                    </a:ext>
                  </a:extLst>
                </p:cNvPr>
                <p:cNvSpPr/>
                <p:nvPr/>
              </p:nvSpPr>
              <p:spPr>
                <a:xfrm>
                  <a:off x="1624040" y="2112009"/>
                  <a:ext cx="1787727" cy="1787727"/>
                </a:xfrm>
                <a:prstGeom prst="ellipse">
                  <a:avLst/>
                </a:prstGeom>
                <a:noFill/>
                <a:ln w="6350" cap="flat" cmpd="sng" algn="ctr">
                  <a:solidFill>
                    <a:srgbClr val="0057D8"/>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54" name="椭圆 253">
                  <a:extLst>
                    <a:ext uri="{FF2B5EF4-FFF2-40B4-BE49-F238E27FC236}">
                      <a16:creationId xmlns:a16="http://schemas.microsoft.com/office/drawing/2014/main" id="{D84A2261-E971-E241-1992-C27A5955C1A7}"/>
                    </a:ext>
                  </a:extLst>
                </p:cNvPr>
                <p:cNvSpPr/>
                <p:nvPr/>
              </p:nvSpPr>
              <p:spPr>
                <a:xfrm>
                  <a:off x="1709526" y="2197497"/>
                  <a:ext cx="1616761" cy="1616756"/>
                </a:xfrm>
                <a:prstGeom prst="ellipse">
                  <a:avLst/>
                </a:prstGeom>
                <a:gradFill flip="none" rotWithShape="1">
                  <a:gsLst>
                    <a:gs pos="66000">
                      <a:srgbClr val="0057D8"/>
                    </a:gs>
                    <a:gs pos="100000">
                      <a:srgbClr val="0057D8">
                        <a:lumMod val="60000"/>
                        <a:lumOff val="40000"/>
                      </a:srgbClr>
                    </a:gs>
                  </a:gsLst>
                  <a:lin ang="13500000" scaled="1"/>
                  <a:tileRect/>
                </a:gradFill>
                <a:ln w="19050" cap="flat" cmpd="sng" algn="ctr">
                  <a:solidFill>
                    <a:sysClr val="window" lastClr="FFFFFF"/>
                  </a:solidFill>
                  <a:prstDash val="solid"/>
                  <a:miter lim="800000"/>
                </a:ln>
                <a:effectLst>
                  <a:outerShdw blurRad="152400" sx="101000" sy="101000" algn="ctr" rotWithShape="0">
                    <a:srgbClr val="0057D8">
                      <a:alpha val="19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55" name="弧形 254">
                  <a:extLst>
                    <a:ext uri="{FF2B5EF4-FFF2-40B4-BE49-F238E27FC236}">
                      <a16:creationId xmlns:a16="http://schemas.microsoft.com/office/drawing/2014/main" id="{ED05F4D1-1275-5AEF-5D27-E67249672770}"/>
                    </a:ext>
                  </a:extLst>
                </p:cNvPr>
                <p:cNvSpPr/>
                <p:nvPr/>
              </p:nvSpPr>
              <p:spPr>
                <a:xfrm>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56" name="弧形 255">
                  <a:extLst>
                    <a:ext uri="{FF2B5EF4-FFF2-40B4-BE49-F238E27FC236}">
                      <a16:creationId xmlns:a16="http://schemas.microsoft.com/office/drawing/2014/main" id="{38518FFC-72B9-BC42-6C1B-14CB0031A419}"/>
                    </a:ext>
                  </a:extLst>
                </p:cNvPr>
                <p:cNvSpPr/>
                <p:nvPr/>
              </p:nvSpPr>
              <p:spPr>
                <a:xfrm rot="10800000">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257" name="直接连接符 256">
                  <a:extLst>
                    <a:ext uri="{FF2B5EF4-FFF2-40B4-BE49-F238E27FC236}">
                      <a16:creationId xmlns:a16="http://schemas.microsoft.com/office/drawing/2014/main" id="{10F6E210-582F-E427-E5CF-1C68DF0056F3}"/>
                    </a:ext>
                  </a:extLst>
                </p:cNvPr>
                <p:cNvCxnSpPr>
                  <a:cxnSpLocks/>
                </p:cNvCxnSpPr>
                <p:nvPr/>
              </p:nvCxnSpPr>
              <p:spPr>
                <a:xfrm>
                  <a:off x="2232155" y="3406578"/>
                  <a:ext cx="571500" cy="0"/>
                </a:xfrm>
                <a:prstGeom prst="line">
                  <a:avLst/>
                </a:prstGeom>
                <a:noFill/>
                <a:ln w="12700" cap="flat" cmpd="sng" algn="ctr">
                  <a:gradFill>
                    <a:gsLst>
                      <a:gs pos="0">
                        <a:sysClr val="window" lastClr="FFFFFF">
                          <a:alpha val="0"/>
                        </a:sysClr>
                      </a:gs>
                      <a:gs pos="56000">
                        <a:sysClr val="window" lastClr="FFFFFF"/>
                      </a:gs>
                      <a:gs pos="100000">
                        <a:sysClr val="window" lastClr="FFFFFF">
                          <a:alpha val="0"/>
                        </a:sysClr>
                      </a:gs>
                    </a:gsLst>
                    <a:lin ang="0" scaled="0"/>
                  </a:gradFill>
                  <a:prstDash val="solid"/>
                  <a:miter lim="800000"/>
                </a:ln>
                <a:effectLst/>
              </p:spPr>
            </p:cxnSp>
          </p:grpSp>
          <p:sp>
            <p:nvSpPr>
              <p:cNvPr id="251" name="test-tube_2300">
                <a:extLst>
                  <a:ext uri="{FF2B5EF4-FFF2-40B4-BE49-F238E27FC236}">
                    <a16:creationId xmlns:a16="http://schemas.microsoft.com/office/drawing/2014/main" id="{168DC9DC-6293-A05F-BB22-4B4152BCF45D}"/>
                  </a:ext>
                </a:extLst>
              </p:cNvPr>
              <p:cNvSpPr/>
              <p:nvPr/>
            </p:nvSpPr>
            <p:spPr>
              <a:xfrm>
                <a:off x="3110085" y="1445941"/>
                <a:ext cx="328815" cy="307983"/>
              </a:xfrm>
              <a:custGeom>
                <a:avLst/>
                <a:gdLst>
                  <a:gd name="T0" fmla="*/ 2783 w 2985"/>
                  <a:gd name="T1" fmla="*/ 0 h 2800"/>
                  <a:gd name="T2" fmla="*/ 682 w 2985"/>
                  <a:gd name="T3" fmla="*/ 0 h 2800"/>
                  <a:gd name="T4" fmla="*/ 465 w 2985"/>
                  <a:gd name="T5" fmla="*/ 211 h 2800"/>
                  <a:gd name="T6" fmla="*/ 465 w 2985"/>
                  <a:gd name="T7" fmla="*/ 653 h 2800"/>
                  <a:gd name="T8" fmla="*/ 236 w 2985"/>
                  <a:gd name="T9" fmla="*/ 653 h 2800"/>
                  <a:gd name="T10" fmla="*/ 53 w 2985"/>
                  <a:gd name="T11" fmla="*/ 739 h 2800"/>
                  <a:gd name="T12" fmla="*/ 19 w 2985"/>
                  <a:gd name="T13" fmla="*/ 939 h 2800"/>
                  <a:gd name="T14" fmla="*/ 458 w 2985"/>
                  <a:gd name="T15" fmla="*/ 2592 h 2800"/>
                  <a:gd name="T16" fmla="*/ 478 w 2985"/>
                  <a:gd name="T17" fmla="*/ 2647 h 2800"/>
                  <a:gd name="T18" fmla="*/ 682 w 2985"/>
                  <a:gd name="T19" fmla="*/ 2800 h 2800"/>
                  <a:gd name="T20" fmla="*/ 2783 w 2985"/>
                  <a:gd name="T21" fmla="*/ 2800 h 2800"/>
                  <a:gd name="T22" fmla="*/ 2985 w 2985"/>
                  <a:gd name="T23" fmla="*/ 2584 h 2800"/>
                  <a:gd name="T24" fmla="*/ 2985 w 2985"/>
                  <a:gd name="T25" fmla="*/ 211 h 2800"/>
                  <a:gd name="T26" fmla="*/ 2783 w 2985"/>
                  <a:gd name="T27" fmla="*/ 0 h 2800"/>
                  <a:gd name="T28" fmla="*/ 798 w 2985"/>
                  <a:gd name="T29" fmla="*/ 800 h 2800"/>
                  <a:gd name="T30" fmla="*/ 1545 w 2985"/>
                  <a:gd name="T31" fmla="*/ 800 h 2800"/>
                  <a:gd name="T32" fmla="*/ 1545 w 2985"/>
                  <a:gd name="T33" fmla="*/ 1253 h 2800"/>
                  <a:gd name="T34" fmla="*/ 798 w 2985"/>
                  <a:gd name="T35" fmla="*/ 1253 h 2800"/>
                  <a:gd name="T36" fmla="*/ 798 w 2985"/>
                  <a:gd name="T37" fmla="*/ 800 h 2800"/>
                  <a:gd name="T38" fmla="*/ 798 w 2985"/>
                  <a:gd name="T39" fmla="*/ 1533 h 2800"/>
                  <a:gd name="T40" fmla="*/ 1545 w 2985"/>
                  <a:gd name="T41" fmla="*/ 1533 h 2800"/>
                  <a:gd name="T42" fmla="*/ 1545 w 2985"/>
                  <a:gd name="T43" fmla="*/ 1986 h 2800"/>
                  <a:gd name="T44" fmla="*/ 798 w 2985"/>
                  <a:gd name="T45" fmla="*/ 1986 h 2800"/>
                  <a:gd name="T46" fmla="*/ 798 w 2985"/>
                  <a:gd name="T47" fmla="*/ 1533 h 2800"/>
                  <a:gd name="T48" fmla="*/ 2652 w 2985"/>
                  <a:gd name="T49" fmla="*/ 2546 h 2800"/>
                  <a:gd name="T50" fmla="*/ 798 w 2985"/>
                  <a:gd name="T51" fmla="*/ 2546 h 2800"/>
                  <a:gd name="T52" fmla="*/ 798 w 2985"/>
                  <a:gd name="T53" fmla="*/ 2266 h 2800"/>
                  <a:gd name="T54" fmla="*/ 2652 w 2985"/>
                  <a:gd name="T55" fmla="*/ 2266 h 2800"/>
                  <a:gd name="T56" fmla="*/ 2652 w 2985"/>
                  <a:gd name="T57" fmla="*/ 2546 h 2800"/>
                  <a:gd name="T58" fmla="*/ 2652 w 2985"/>
                  <a:gd name="T59" fmla="*/ 1986 h 2800"/>
                  <a:gd name="T60" fmla="*/ 1838 w 2985"/>
                  <a:gd name="T61" fmla="*/ 1986 h 2800"/>
                  <a:gd name="T62" fmla="*/ 1838 w 2985"/>
                  <a:gd name="T63" fmla="*/ 800 h 2800"/>
                  <a:gd name="T64" fmla="*/ 2652 w 2985"/>
                  <a:gd name="T65" fmla="*/ 800 h 2800"/>
                  <a:gd name="T66" fmla="*/ 2652 w 2985"/>
                  <a:gd name="T67" fmla="*/ 1986 h 2800"/>
                  <a:gd name="T68" fmla="*/ 2652 w 2985"/>
                  <a:gd name="T69" fmla="*/ 520 h 2800"/>
                  <a:gd name="T70" fmla="*/ 798 w 2985"/>
                  <a:gd name="T71" fmla="*/ 520 h 2800"/>
                  <a:gd name="T72" fmla="*/ 798 w 2985"/>
                  <a:gd name="T73" fmla="*/ 240 h 2800"/>
                  <a:gd name="T74" fmla="*/ 2652 w 2985"/>
                  <a:gd name="T75" fmla="*/ 240 h 2800"/>
                  <a:gd name="T76" fmla="*/ 2652 w 2985"/>
                  <a:gd name="T77" fmla="*/ 52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85" h="2800">
                    <a:moveTo>
                      <a:pt x="2783" y="0"/>
                    </a:moveTo>
                    <a:lnTo>
                      <a:pt x="682" y="0"/>
                    </a:lnTo>
                    <a:cubicBezTo>
                      <a:pt x="565" y="0"/>
                      <a:pt x="465" y="94"/>
                      <a:pt x="465" y="211"/>
                    </a:cubicBezTo>
                    <a:lnTo>
                      <a:pt x="465" y="653"/>
                    </a:lnTo>
                    <a:lnTo>
                      <a:pt x="236" y="653"/>
                    </a:lnTo>
                    <a:cubicBezTo>
                      <a:pt x="160" y="653"/>
                      <a:pt x="95" y="685"/>
                      <a:pt x="53" y="739"/>
                    </a:cubicBezTo>
                    <a:cubicBezTo>
                      <a:pt x="12" y="793"/>
                      <a:pt x="0" y="865"/>
                      <a:pt x="19" y="939"/>
                    </a:cubicBezTo>
                    <a:lnTo>
                      <a:pt x="458" y="2592"/>
                    </a:lnTo>
                    <a:cubicBezTo>
                      <a:pt x="463" y="2612"/>
                      <a:pt x="470" y="2631"/>
                      <a:pt x="478" y="2647"/>
                    </a:cubicBezTo>
                    <a:cubicBezTo>
                      <a:pt x="505" y="2734"/>
                      <a:pt x="586" y="2800"/>
                      <a:pt x="682" y="2800"/>
                    </a:cubicBezTo>
                    <a:lnTo>
                      <a:pt x="2783" y="2800"/>
                    </a:lnTo>
                    <a:cubicBezTo>
                      <a:pt x="2901" y="2800"/>
                      <a:pt x="2985" y="2701"/>
                      <a:pt x="2985" y="2584"/>
                    </a:cubicBezTo>
                    <a:lnTo>
                      <a:pt x="2985" y="211"/>
                    </a:lnTo>
                    <a:cubicBezTo>
                      <a:pt x="2985" y="94"/>
                      <a:pt x="2901" y="0"/>
                      <a:pt x="2783" y="0"/>
                    </a:cubicBezTo>
                    <a:close/>
                    <a:moveTo>
                      <a:pt x="798" y="800"/>
                    </a:moveTo>
                    <a:lnTo>
                      <a:pt x="1545" y="800"/>
                    </a:lnTo>
                    <a:lnTo>
                      <a:pt x="1545" y="1253"/>
                    </a:lnTo>
                    <a:lnTo>
                      <a:pt x="798" y="1253"/>
                    </a:lnTo>
                    <a:lnTo>
                      <a:pt x="798" y="800"/>
                    </a:lnTo>
                    <a:close/>
                    <a:moveTo>
                      <a:pt x="798" y="1533"/>
                    </a:moveTo>
                    <a:lnTo>
                      <a:pt x="1545" y="1533"/>
                    </a:lnTo>
                    <a:lnTo>
                      <a:pt x="1545" y="1986"/>
                    </a:lnTo>
                    <a:lnTo>
                      <a:pt x="798" y="1986"/>
                    </a:lnTo>
                    <a:lnTo>
                      <a:pt x="798" y="1533"/>
                    </a:lnTo>
                    <a:close/>
                    <a:moveTo>
                      <a:pt x="2652" y="2546"/>
                    </a:moveTo>
                    <a:lnTo>
                      <a:pt x="798" y="2546"/>
                    </a:lnTo>
                    <a:lnTo>
                      <a:pt x="798" y="2266"/>
                    </a:lnTo>
                    <a:lnTo>
                      <a:pt x="2652" y="2266"/>
                    </a:lnTo>
                    <a:lnTo>
                      <a:pt x="2652" y="2546"/>
                    </a:lnTo>
                    <a:close/>
                    <a:moveTo>
                      <a:pt x="2652" y="1986"/>
                    </a:moveTo>
                    <a:lnTo>
                      <a:pt x="1838" y="1986"/>
                    </a:lnTo>
                    <a:lnTo>
                      <a:pt x="1838" y="800"/>
                    </a:lnTo>
                    <a:lnTo>
                      <a:pt x="2652" y="800"/>
                    </a:lnTo>
                    <a:lnTo>
                      <a:pt x="2652" y="1986"/>
                    </a:lnTo>
                    <a:close/>
                    <a:moveTo>
                      <a:pt x="2652" y="520"/>
                    </a:moveTo>
                    <a:lnTo>
                      <a:pt x="798" y="520"/>
                    </a:lnTo>
                    <a:lnTo>
                      <a:pt x="798" y="240"/>
                    </a:lnTo>
                    <a:lnTo>
                      <a:pt x="2652" y="240"/>
                    </a:lnTo>
                    <a:lnTo>
                      <a:pt x="2652" y="520"/>
                    </a:lnTo>
                    <a:close/>
                  </a:path>
                </a:pathLst>
              </a:custGeom>
              <a:solidFill>
                <a:sysClr val="window" lastClr="FFFFFF"/>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249" name="文本框 248">
              <a:extLst>
                <a:ext uri="{FF2B5EF4-FFF2-40B4-BE49-F238E27FC236}">
                  <a16:creationId xmlns:a16="http://schemas.microsoft.com/office/drawing/2014/main" id="{B2F67339-9D16-DFEA-D5CE-9026357E2A61}"/>
                </a:ext>
              </a:extLst>
            </p:cNvPr>
            <p:cNvSpPr txBox="1"/>
            <p:nvPr/>
          </p:nvSpPr>
          <p:spPr>
            <a:xfrm>
              <a:off x="1486992" y="3857640"/>
              <a:ext cx="3893081" cy="400110"/>
            </a:xfrm>
            <a:prstGeom prst="rect">
              <a:avLst/>
            </a:prstGeom>
            <a:noFill/>
          </p:spPr>
          <p:txBody>
            <a:bodyPr wrap="square">
              <a:spAutoFit/>
            </a:bodyPr>
            <a:lstStyle/>
            <a:p>
              <a:r>
                <a:rPr lang="en-US" altLang="zh-CN" sz="2000" b="1" dirty="0">
                  <a:solidFill>
                    <a:srgbClr val="1451B5"/>
                  </a:solidFill>
                  <a:latin typeface="Microsoft YaHei"/>
                  <a:ea typeface="Microsoft YaHei"/>
                  <a:cs typeface="Microsoft YaHei"/>
                </a:rPr>
                <a:t>TO-U </a:t>
              </a:r>
              <a:r>
                <a:rPr lang="zh-CN" altLang="en-US" sz="2000" b="1" dirty="0">
                  <a:solidFill>
                    <a:srgbClr val="1451B5"/>
                  </a:solidFill>
                  <a:latin typeface="Microsoft YaHei"/>
                  <a:ea typeface="Microsoft YaHei"/>
                  <a:cs typeface="Microsoft YaHei"/>
                </a:rPr>
                <a:t>为客户创造的价值</a:t>
              </a:r>
              <a:endParaRPr lang="zh-CN" altLang="en-US" sz="2000" dirty="0">
                <a:solidFill>
                  <a:srgbClr val="1451B5"/>
                </a:solidFill>
              </a:endParaRPr>
            </a:p>
          </p:txBody>
        </p:sp>
      </p:grpSp>
      <p:cxnSp>
        <p:nvCxnSpPr>
          <p:cNvPr id="258" name="直接连接符 257">
            <a:extLst>
              <a:ext uri="{FF2B5EF4-FFF2-40B4-BE49-F238E27FC236}">
                <a16:creationId xmlns:a16="http://schemas.microsoft.com/office/drawing/2014/main" id="{EFE6BF41-51F4-85CA-7AF3-2A5E5A17EC57}"/>
              </a:ext>
            </a:extLst>
          </p:cNvPr>
          <p:cNvCxnSpPr>
            <a:cxnSpLocks/>
          </p:cNvCxnSpPr>
          <p:nvPr/>
        </p:nvCxnSpPr>
        <p:spPr>
          <a:xfrm>
            <a:off x="963279" y="4952186"/>
            <a:ext cx="10009521" cy="0"/>
          </a:xfrm>
          <a:prstGeom prst="line">
            <a:avLst/>
          </a:prstGeom>
          <a:noFill/>
          <a:ln w="9525" cap="flat" cmpd="sng" algn="ctr">
            <a:solidFill>
              <a:srgbClr val="0057D8">
                <a:alpha val="50000"/>
              </a:srgbClr>
            </a:solidFill>
            <a:prstDash val="lgDash"/>
            <a:miter lim="800000"/>
          </a:ln>
          <a:effectLst/>
        </p:spPr>
      </p:cxnSp>
      <p:grpSp>
        <p:nvGrpSpPr>
          <p:cNvPr id="261" name="组合 260">
            <a:extLst>
              <a:ext uri="{FF2B5EF4-FFF2-40B4-BE49-F238E27FC236}">
                <a16:creationId xmlns:a16="http://schemas.microsoft.com/office/drawing/2014/main" id="{973A6CF0-FE82-C467-75FD-D6A3EC74CFC3}"/>
              </a:ext>
            </a:extLst>
          </p:cNvPr>
          <p:cNvGrpSpPr/>
          <p:nvPr/>
        </p:nvGrpSpPr>
        <p:grpSpPr>
          <a:xfrm>
            <a:off x="824284" y="5131274"/>
            <a:ext cx="2449738" cy="512629"/>
            <a:chOff x="921368" y="5562600"/>
            <a:chExt cx="1510432" cy="512629"/>
          </a:xfrm>
        </p:grpSpPr>
        <p:sp>
          <p:nvSpPr>
            <p:cNvPr id="268" name="矩形: 圆角 267">
              <a:extLst>
                <a:ext uri="{FF2B5EF4-FFF2-40B4-BE49-F238E27FC236}">
                  <a16:creationId xmlns:a16="http://schemas.microsoft.com/office/drawing/2014/main" id="{2F89D352-C7D6-6881-ECAF-00C44C7B5DBF}"/>
                </a:ext>
              </a:extLst>
            </p:cNvPr>
            <p:cNvSpPr/>
            <p:nvPr/>
          </p:nvSpPr>
          <p:spPr>
            <a:xfrm>
              <a:off x="944434" y="5608504"/>
              <a:ext cx="1487366"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269" name="矩形: 圆角 268">
              <a:extLst>
                <a:ext uri="{FF2B5EF4-FFF2-40B4-BE49-F238E27FC236}">
                  <a16:creationId xmlns:a16="http://schemas.microsoft.com/office/drawing/2014/main" id="{48F78731-F622-6ACA-CCF5-81829CBA6D75}"/>
                </a:ext>
              </a:extLst>
            </p:cNvPr>
            <p:cNvSpPr/>
            <p:nvPr/>
          </p:nvSpPr>
          <p:spPr>
            <a:xfrm>
              <a:off x="921368" y="5562600"/>
              <a:ext cx="1487366" cy="466725"/>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algn="ctr"/>
              <a:r>
                <a:rPr lang="zh-CN" altLang="en-US" b="1" kern="0" spc="300" dirty="0">
                  <a:solidFill>
                    <a:prstClr val="white"/>
                  </a:solidFill>
                  <a:latin typeface="微软雅黑" panose="020B0503020204020204" pitchFamily="34" charset="-122"/>
                  <a:ea typeface="微软雅黑" panose="020B0503020204020204" pitchFamily="34" charset="-122"/>
                </a:rPr>
                <a:t>降低沟通复杂度</a:t>
              </a:r>
            </a:p>
          </p:txBody>
        </p:sp>
      </p:grpSp>
      <p:sp>
        <p:nvSpPr>
          <p:cNvPr id="295" name="任意多边形: 形状 294">
            <a:extLst>
              <a:ext uri="{FF2B5EF4-FFF2-40B4-BE49-F238E27FC236}">
                <a16:creationId xmlns:a16="http://schemas.microsoft.com/office/drawing/2014/main" id="{7A40B1DD-F58D-A323-DC26-51035F084955}"/>
              </a:ext>
            </a:extLst>
          </p:cNvPr>
          <p:cNvSpPr/>
          <p:nvPr/>
        </p:nvSpPr>
        <p:spPr>
          <a:xfrm>
            <a:off x="-1" y="6307636"/>
            <a:ext cx="12196233" cy="572841"/>
          </a:xfrm>
          <a:custGeom>
            <a:avLst/>
            <a:gdLst>
              <a:gd name="connsiteX0" fmla="*/ 0 w 12200466"/>
              <a:gd name="connsiteY0" fmla="*/ 16933 h 804333"/>
              <a:gd name="connsiteX1" fmla="*/ 12200466 w 12200466"/>
              <a:gd name="connsiteY1" fmla="*/ 0 h 804333"/>
              <a:gd name="connsiteX2" fmla="*/ 12200466 w 12200466"/>
              <a:gd name="connsiteY2" fmla="*/ 804333 h 804333"/>
              <a:gd name="connsiteX3" fmla="*/ 8466 w 12200466"/>
              <a:gd name="connsiteY3" fmla="*/ 804333 h 804333"/>
              <a:gd name="connsiteX4" fmla="*/ 0 w 12200466"/>
              <a:gd name="connsiteY4" fmla="*/ 16933 h 804333"/>
              <a:gd name="connsiteX0-1" fmla="*/ 0 w 12200466"/>
              <a:gd name="connsiteY0-2" fmla="*/ 16933 h 804333"/>
              <a:gd name="connsiteX1-3" fmla="*/ 12200466 w 12200466"/>
              <a:gd name="connsiteY1-4" fmla="*/ 0 h 804333"/>
              <a:gd name="connsiteX2-5" fmla="*/ 12200466 w 12200466"/>
              <a:gd name="connsiteY2-6" fmla="*/ 804333 h 804333"/>
              <a:gd name="connsiteX3-7" fmla="*/ 8466 w 12200466"/>
              <a:gd name="connsiteY3-8" fmla="*/ 804333 h 804333"/>
              <a:gd name="connsiteX4-9" fmla="*/ 0 w 12200466"/>
              <a:gd name="connsiteY4-10" fmla="*/ 16933 h 804333"/>
              <a:gd name="connsiteX0-11" fmla="*/ 0 w 12200466"/>
              <a:gd name="connsiteY0-12" fmla="*/ 16933 h 804333"/>
              <a:gd name="connsiteX1-13" fmla="*/ 12200466 w 12200466"/>
              <a:gd name="connsiteY1-14" fmla="*/ 0 h 804333"/>
              <a:gd name="connsiteX2-15" fmla="*/ 12200466 w 12200466"/>
              <a:gd name="connsiteY2-16" fmla="*/ 804333 h 804333"/>
              <a:gd name="connsiteX3-17" fmla="*/ 8466 w 12200466"/>
              <a:gd name="connsiteY3-18" fmla="*/ 804333 h 804333"/>
              <a:gd name="connsiteX4-19" fmla="*/ 0 w 12200466"/>
              <a:gd name="connsiteY4-20" fmla="*/ 16933 h 804333"/>
              <a:gd name="connsiteX0-21" fmla="*/ 0 w 12200466"/>
              <a:gd name="connsiteY0-22" fmla="*/ 16933 h 804333"/>
              <a:gd name="connsiteX1-23" fmla="*/ 12200466 w 12200466"/>
              <a:gd name="connsiteY1-24" fmla="*/ 0 h 804333"/>
              <a:gd name="connsiteX2-25" fmla="*/ 12200466 w 12200466"/>
              <a:gd name="connsiteY2-26" fmla="*/ 804333 h 804333"/>
              <a:gd name="connsiteX3-27" fmla="*/ 8466 w 12200466"/>
              <a:gd name="connsiteY3-28" fmla="*/ 804333 h 804333"/>
              <a:gd name="connsiteX4-29" fmla="*/ 0 w 12200466"/>
              <a:gd name="connsiteY4-30" fmla="*/ 16933 h 8043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00466" h="804333">
                <a:moveTo>
                  <a:pt x="0" y="16933"/>
                </a:moveTo>
                <a:cubicBezTo>
                  <a:pt x="3880555" y="942622"/>
                  <a:pt x="9014177" y="632177"/>
                  <a:pt x="12200466" y="0"/>
                </a:cubicBezTo>
                <a:lnTo>
                  <a:pt x="12200466" y="804333"/>
                </a:lnTo>
                <a:lnTo>
                  <a:pt x="8466" y="804333"/>
                </a:lnTo>
                <a:lnTo>
                  <a:pt x="0" y="16933"/>
                </a:lnTo>
                <a:close/>
              </a:path>
            </a:pathLst>
          </a:custGeom>
          <a:gradFill flip="none" rotWithShape="1">
            <a:gsLst>
              <a:gs pos="0">
                <a:srgbClr val="0057D8"/>
              </a:gs>
              <a:gs pos="71000">
                <a:srgbClr val="0057D8"/>
              </a:gs>
            </a:gsLst>
            <a:lin ang="5400000" scaled="1"/>
            <a:tileRect/>
          </a:gradFill>
          <a:ln w="12700" cap="flat" cmpd="sng" algn="ctr">
            <a:noFill/>
            <a:prstDash val="solid"/>
            <a:miter lim="800000"/>
          </a:ln>
          <a:effectLst>
            <a:outerShdw blurRad="101600" dist="38100" dir="2700000" algn="tl" rotWithShape="0">
              <a:srgbClr val="116939">
                <a:lumMod val="75000"/>
                <a:alpha val="20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50" b="0" i="0" u="none" strike="noStrike" kern="0" cap="none" spc="0" normalizeH="0" baseline="0" noProof="0">
              <a:ln>
                <a:noFill/>
              </a:ln>
              <a:solidFill>
                <a:srgbClr val="FFFFFF"/>
              </a:solidFill>
              <a:effectLst/>
              <a:uLnTx/>
              <a:uFillTx/>
              <a:latin typeface="三极行楷简体-粗" panose="00000500000000000000" pitchFamily="2" charset="-122"/>
              <a:ea typeface="三极行楷简体-粗" panose="00000500000000000000" pitchFamily="2" charset="-122"/>
            </a:endParaRPr>
          </a:p>
        </p:txBody>
      </p:sp>
      <p:pic>
        <p:nvPicPr>
          <p:cNvPr id="12" name="图片 11">
            <a:extLst>
              <a:ext uri="{FF2B5EF4-FFF2-40B4-BE49-F238E27FC236}">
                <a16:creationId xmlns:a16="http://schemas.microsoft.com/office/drawing/2014/main" id="{95B64297-D02B-C82A-6620-CC5AD7DA3340}"/>
              </a:ext>
            </a:extLst>
          </p:cNvPr>
          <p:cNvPicPr>
            <a:picLocks noChangeAspect="1"/>
          </p:cNvPicPr>
          <p:nvPr/>
        </p:nvPicPr>
        <p:blipFill rotWithShape="1">
          <a:blip r:embed="rId5"/>
          <a:srcRect b="68738"/>
          <a:stretch/>
        </p:blipFill>
        <p:spPr>
          <a:xfrm>
            <a:off x="-190501" y="6172347"/>
            <a:ext cx="13316645" cy="803087"/>
          </a:xfrm>
          <a:prstGeom prst="rect">
            <a:avLst/>
          </a:prstGeom>
        </p:spPr>
      </p:pic>
      <p:sp>
        <p:nvSpPr>
          <p:cNvPr id="299" name="文本框 298">
            <a:extLst>
              <a:ext uri="{FF2B5EF4-FFF2-40B4-BE49-F238E27FC236}">
                <a16:creationId xmlns:a16="http://schemas.microsoft.com/office/drawing/2014/main" id="{43CAB260-C8B8-A7FB-77A8-6B9A787B3AFD}"/>
              </a:ext>
            </a:extLst>
          </p:cNvPr>
          <p:cNvSpPr txBox="1"/>
          <p:nvPr/>
        </p:nvSpPr>
        <p:spPr>
          <a:xfrm>
            <a:off x="395723" y="2886819"/>
            <a:ext cx="1798285" cy="875624"/>
          </a:xfrm>
          <a:prstGeom prst="rect">
            <a:avLst/>
          </a:prstGeom>
          <a:noFill/>
        </p:spPr>
        <p:txBody>
          <a:bodyPr wrap="square">
            <a:spAutoFit/>
          </a:bodyPr>
          <a:lstStyle/>
          <a:p>
            <a:pPr marR="0" lvl="0" fontAlgn="auto">
              <a:lnSpc>
                <a:spcPct val="125000"/>
              </a:lnSpc>
              <a:spcBef>
                <a:spcPts val="0"/>
              </a:spcBef>
              <a:spcAft>
                <a:spcPts val="0"/>
              </a:spcAft>
              <a:buClrTx/>
              <a:buSzTx/>
              <a:tabLst/>
              <a:defRPr/>
            </a:pPr>
            <a:r>
              <a:rPr lang="zh-CN" altLang="en-US" sz="1400" dirty="0">
                <a:solidFill>
                  <a:schemeClr val="bg1"/>
                </a:solidFill>
                <a:latin typeface="微软雅黑" charset="0"/>
                <a:ea typeface="微软雅黑" charset="0"/>
              </a:rPr>
              <a:t>制造商 </a:t>
            </a:r>
            <a:r>
              <a:rPr lang="en-US" altLang="zh-CN" sz="1400" dirty="0">
                <a:solidFill>
                  <a:schemeClr val="bg1"/>
                </a:solidFill>
                <a:latin typeface="微软雅黑" charset="0"/>
                <a:ea typeface="微软雅黑" charset="0"/>
              </a:rPr>
              <a:t>· </a:t>
            </a:r>
            <a:r>
              <a:rPr lang="zh-CN" altLang="en-US" sz="1400" dirty="0">
                <a:solidFill>
                  <a:schemeClr val="bg1"/>
                </a:solidFill>
                <a:latin typeface="微软雅黑" charset="0"/>
                <a:ea typeface="微软雅黑" charset="0"/>
              </a:rPr>
              <a:t>品牌 </a:t>
            </a:r>
            <a:r>
              <a:rPr lang="en-US" altLang="zh-CN" sz="1400" dirty="0">
                <a:solidFill>
                  <a:schemeClr val="bg1"/>
                </a:solidFill>
                <a:latin typeface="微软雅黑" charset="0"/>
                <a:ea typeface="微软雅黑" charset="0"/>
              </a:rPr>
              <a:t>· </a:t>
            </a:r>
            <a:r>
              <a:rPr lang="zh-CN" altLang="en-US" sz="1400" dirty="0">
                <a:solidFill>
                  <a:schemeClr val="bg1"/>
                </a:solidFill>
                <a:latin typeface="微软雅黑" charset="0"/>
                <a:ea typeface="微软雅黑" charset="0"/>
              </a:rPr>
              <a:t>产品</a:t>
            </a:r>
          </a:p>
          <a:p>
            <a:pPr marR="0" lvl="0" fontAlgn="auto">
              <a:lnSpc>
                <a:spcPct val="125000"/>
              </a:lnSpc>
              <a:spcBef>
                <a:spcPts val="0"/>
              </a:spcBef>
              <a:spcAft>
                <a:spcPts val="0"/>
              </a:spcAft>
              <a:buClrTx/>
              <a:buSzTx/>
              <a:tabLst/>
              <a:defRPr/>
            </a:pPr>
            <a:r>
              <a:rPr lang="zh-CN" altLang="en-US" sz="1400" dirty="0">
                <a:solidFill>
                  <a:schemeClr val="bg1"/>
                </a:solidFill>
                <a:latin typeface="微软雅黑" charset="0"/>
                <a:ea typeface="微软雅黑" charset="0"/>
              </a:rPr>
              <a:t>技术 </a:t>
            </a:r>
            <a:r>
              <a:rPr lang="en-US" altLang="zh-CN" sz="1400" dirty="0">
                <a:solidFill>
                  <a:schemeClr val="bg1"/>
                </a:solidFill>
                <a:latin typeface="微软雅黑" charset="0"/>
                <a:ea typeface="微软雅黑" charset="0"/>
              </a:rPr>
              <a:t>· </a:t>
            </a:r>
            <a:r>
              <a:rPr lang="zh-CN" altLang="en-US" sz="1400" dirty="0">
                <a:solidFill>
                  <a:schemeClr val="bg1"/>
                </a:solidFill>
                <a:latin typeface="微软雅黑" charset="0"/>
                <a:ea typeface="微软雅黑" charset="0"/>
              </a:rPr>
              <a:t>物流 </a:t>
            </a:r>
            <a:r>
              <a:rPr lang="en-US" altLang="zh-CN" sz="1400" dirty="0">
                <a:solidFill>
                  <a:schemeClr val="bg1"/>
                </a:solidFill>
                <a:latin typeface="微软雅黑" charset="0"/>
                <a:ea typeface="微软雅黑" charset="0"/>
              </a:rPr>
              <a:t>· </a:t>
            </a:r>
            <a:r>
              <a:rPr lang="zh-CN" altLang="en-US" sz="1400" dirty="0">
                <a:solidFill>
                  <a:schemeClr val="bg1"/>
                </a:solidFill>
                <a:latin typeface="微软雅黑" charset="0"/>
                <a:ea typeface="微软雅黑" charset="0"/>
              </a:rPr>
              <a:t>当地合作伙伴</a:t>
            </a:r>
          </a:p>
        </p:txBody>
      </p:sp>
      <p:grpSp>
        <p:nvGrpSpPr>
          <p:cNvPr id="300" name="组合 299">
            <a:extLst>
              <a:ext uri="{FF2B5EF4-FFF2-40B4-BE49-F238E27FC236}">
                <a16:creationId xmlns:a16="http://schemas.microsoft.com/office/drawing/2014/main" id="{E59BF1A3-DE53-65AD-88E8-B20DB0270176}"/>
              </a:ext>
            </a:extLst>
          </p:cNvPr>
          <p:cNvGrpSpPr/>
          <p:nvPr/>
        </p:nvGrpSpPr>
        <p:grpSpPr>
          <a:xfrm>
            <a:off x="1931908" y="2354395"/>
            <a:ext cx="373135" cy="317734"/>
            <a:chOff x="3102975" y="3105095"/>
            <a:chExt cx="459589" cy="505893"/>
          </a:xfrm>
        </p:grpSpPr>
        <p:sp>
          <p:nvSpPr>
            <p:cNvPr id="301" name="箭头: 燕尾形 300">
              <a:extLst>
                <a:ext uri="{FF2B5EF4-FFF2-40B4-BE49-F238E27FC236}">
                  <a16:creationId xmlns:a16="http://schemas.microsoft.com/office/drawing/2014/main" id="{F0DE8706-F436-92C1-385E-78FCE7EAEB31}"/>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302" name="箭头: 燕尾形 301">
              <a:extLst>
                <a:ext uri="{FF2B5EF4-FFF2-40B4-BE49-F238E27FC236}">
                  <a16:creationId xmlns:a16="http://schemas.microsoft.com/office/drawing/2014/main" id="{186541A9-BAAB-C229-9DC7-720F0E27B42B}"/>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303" name="组合 302">
            <a:extLst>
              <a:ext uri="{FF2B5EF4-FFF2-40B4-BE49-F238E27FC236}">
                <a16:creationId xmlns:a16="http://schemas.microsoft.com/office/drawing/2014/main" id="{2D3525EF-E238-2448-B610-317E48A3E5EC}"/>
              </a:ext>
            </a:extLst>
          </p:cNvPr>
          <p:cNvGrpSpPr/>
          <p:nvPr/>
        </p:nvGrpSpPr>
        <p:grpSpPr>
          <a:xfrm>
            <a:off x="3846926" y="2354395"/>
            <a:ext cx="373135" cy="317734"/>
            <a:chOff x="3102975" y="3105095"/>
            <a:chExt cx="459589" cy="505893"/>
          </a:xfrm>
        </p:grpSpPr>
        <p:sp>
          <p:nvSpPr>
            <p:cNvPr id="304" name="箭头: 燕尾形 303">
              <a:extLst>
                <a:ext uri="{FF2B5EF4-FFF2-40B4-BE49-F238E27FC236}">
                  <a16:creationId xmlns:a16="http://schemas.microsoft.com/office/drawing/2014/main" id="{914BA060-AD1D-75A0-04A6-CC44AC2459B7}"/>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305" name="箭头: 燕尾形 304">
              <a:extLst>
                <a:ext uri="{FF2B5EF4-FFF2-40B4-BE49-F238E27FC236}">
                  <a16:creationId xmlns:a16="http://schemas.microsoft.com/office/drawing/2014/main" id="{3578B20F-6B39-1A3B-2C2C-A86EEAFDEB76}"/>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306" name="组合 305">
            <a:extLst>
              <a:ext uri="{FF2B5EF4-FFF2-40B4-BE49-F238E27FC236}">
                <a16:creationId xmlns:a16="http://schemas.microsoft.com/office/drawing/2014/main" id="{E16FA7E3-511C-E182-AD2B-D347AFFDB661}"/>
              </a:ext>
            </a:extLst>
          </p:cNvPr>
          <p:cNvGrpSpPr/>
          <p:nvPr/>
        </p:nvGrpSpPr>
        <p:grpSpPr>
          <a:xfrm>
            <a:off x="5721905" y="2354395"/>
            <a:ext cx="373135" cy="317734"/>
            <a:chOff x="3102975" y="3105095"/>
            <a:chExt cx="459589" cy="505893"/>
          </a:xfrm>
        </p:grpSpPr>
        <p:sp>
          <p:nvSpPr>
            <p:cNvPr id="307" name="箭头: 燕尾形 306">
              <a:extLst>
                <a:ext uri="{FF2B5EF4-FFF2-40B4-BE49-F238E27FC236}">
                  <a16:creationId xmlns:a16="http://schemas.microsoft.com/office/drawing/2014/main" id="{6497E64C-8437-C321-36A9-54D02FB4A7B2}"/>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308" name="箭头: 燕尾形 307">
              <a:extLst>
                <a:ext uri="{FF2B5EF4-FFF2-40B4-BE49-F238E27FC236}">
                  <a16:creationId xmlns:a16="http://schemas.microsoft.com/office/drawing/2014/main" id="{E2F57496-420B-E8E5-69FA-839BA04D0412}"/>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365" name="组合 364">
            <a:extLst>
              <a:ext uri="{FF2B5EF4-FFF2-40B4-BE49-F238E27FC236}">
                <a16:creationId xmlns:a16="http://schemas.microsoft.com/office/drawing/2014/main" id="{9CE40193-0941-ADE8-9E81-9100F9050C56}"/>
              </a:ext>
            </a:extLst>
          </p:cNvPr>
          <p:cNvGrpSpPr/>
          <p:nvPr/>
        </p:nvGrpSpPr>
        <p:grpSpPr>
          <a:xfrm>
            <a:off x="8258300" y="2151330"/>
            <a:ext cx="1145518" cy="716336"/>
            <a:chOff x="3753638" y="2247175"/>
            <a:chExt cx="1292898" cy="753800"/>
          </a:xfrm>
        </p:grpSpPr>
        <p:sp>
          <p:nvSpPr>
            <p:cNvPr id="366" name="矩形: 圆角 365">
              <a:extLst>
                <a:ext uri="{FF2B5EF4-FFF2-40B4-BE49-F238E27FC236}">
                  <a16:creationId xmlns:a16="http://schemas.microsoft.com/office/drawing/2014/main" id="{CF9694BB-3686-4B7C-444D-FF4229D30AF3}"/>
                </a:ext>
              </a:extLst>
            </p:cNvPr>
            <p:cNvSpPr/>
            <p:nvPr/>
          </p:nvSpPr>
          <p:spPr>
            <a:xfrm>
              <a:off x="3753638" y="2247175"/>
              <a:ext cx="1292898" cy="753800"/>
            </a:xfrm>
            <a:prstGeom prst="roundRect">
              <a:avLst>
                <a:gd name="adj" fmla="val 9842"/>
              </a:avLst>
            </a:prstGeom>
            <a:noFill/>
            <a:ln w="19050" cap="flat" cmpd="sng" algn="ctr">
              <a:solidFill>
                <a:sysClr val="window" lastClr="FFFFFF">
                  <a:alpha val="72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67" name="文本框 366">
              <a:extLst>
                <a:ext uri="{FF2B5EF4-FFF2-40B4-BE49-F238E27FC236}">
                  <a16:creationId xmlns:a16="http://schemas.microsoft.com/office/drawing/2014/main" id="{FAF6DE57-9982-785D-1677-B3158C2ED020}"/>
                </a:ext>
              </a:extLst>
            </p:cNvPr>
            <p:cNvSpPr txBox="1"/>
            <p:nvPr/>
          </p:nvSpPr>
          <p:spPr>
            <a:xfrm>
              <a:off x="4293183" y="2423491"/>
              <a:ext cx="729486" cy="388648"/>
            </a:xfrm>
            <a:prstGeom prst="rect">
              <a:avLst/>
            </a:prstGeom>
            <a:noFill/>
          </p:spPr>
          <p:txBody>
            <a:bodyPr wrap="none">
              <a:spAutoFit/>
            </a:bodyPr>
            <a:lstStyle>
              <a:defPPr>
                <a:defRPr lang="zh-CN"/>
              </a:defPPr>
              <a:lvl1pPr>
                <a:defRPr sz="1600" b="1"/>
              </a:lvl1pPr>
            </a:lstStyle>
            <a:p>
              <a:pPr>
                <a:defRPr/>
              </a:pPr>
              <a:r>
                <a:rPr lang="zh-CN" altLang="en-US" sz="1800"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交付</a:t>
              </a:r>
            </a:p>
          </p:txBody>
        </p:sp>
        <p:grpSp>
          <p:nvGrpSpPr>
            <p:cNvPr id="368" name="组合 367">
              <a:extLst>
                <a:ext uri="{FF2B5EF4-FFF2-40B4-BE49-F238E27FC236}">
                  <a16:creationId xmlns:a16="http://schemas.microsoft.com/office/drawing/2014/main" id="{7947343D-052C-EB40-7C91-4200B8533B1D}"/>
                </a:ext>
              </a:extLst>
            </p:cNvPr>
            <p:cNvGrpSpPr/>
            <p:nvPr/>
          </p:nvGrpSpPr>
          <p:grpSpPr>
            <a:xfrm>
              <a:off x="3897739" y="2407280"/>
              <a:ext cx="395444" cy="372631"/>
              <a:chOff x="5670731" y="2604084"/>
              <a:chExt cx="2933239" cy="2764036"/>
            </a:xfrm>
            <a:solidFill>
              <a:sysClr val="window" lastClr="FFFFFF"/>
            </a:solidFill>
          </p:grpSpPr>
          <p:sp>
            <p:nvSpPr>
              <p:cNvPr id="369" name="任意多边形: 形状 368">
                <a:extLst>
                  <a:ext uri="{FF2B5EF4-FFF2-40B4-BE49-F238E27FC236}">
                    <a16:creationId xmlns:a16="http://schemas.microsoft.com/office/drawing/2014/main" id="{2BB10637-D7E5-B509-A90B-7F05267B91AA}"/>
                  </a:ext>
                </a:extLst>
              </p:cNvPr>
              <p:cNvSpPr/>
              <p:nvPr/>
            </p:nvSpPr>
            <p:spPr>
              <a:xfrm>
                <a:off x="5979768" y="2604084"/>
                <a:ext cx="2315165" cy="1246556"/>
              </a:xfrm>
              <a:custGeom>
                <a:avLst/>
                <a:gdLst>
                  <a:gd name="connsiteX0" fmla="*/ 1717195 w 2315165"/>
                  <a:gd name="connsiteY0" fmla="*/ 1019024 h 1246556"/>
                  <a:gd name="connsiteX1" fmla="*/ 1735059 w 2315165"/>
                  <a:gd name="connsiteY1" fmla="*/ 1025339 h 1246556"/>
                  <a:gd name="connsiteX2" fmla="*/ 1758729 w 2315165"/>
                  <a:gd name="connsiteY2" fmla="*/ 1151159 h 1246556"/>
                  <a:gd name="connsiteX3" fmla="*/ 1758729 w 2315165"/>
                  <a:gd name="connsiteY3" fmla="*/ 1246556 h 1246556"/>
                  <a:gd name="connsiteX4" fmla="*/ 1664800 w 2315165"/>
                  <a:gd name="connsiteY4" fmla="*/ 1246556 h 1246556"/>
                  <a:gd name="connsiteX5" fmla="*/ 1664800 w 2315165"/>
                  <a:gd name="connsiteY5" fmla="*/ 1151159 h 1246556"/>
                  <a:gd name="connsiteX6" fmla="*/ 1670436 w 2315165"/>
                  <a:gd name="connsiteY6" fmla="*/ 1043742 h 1246556"/>
                  <a:gd name="connsiteX7" fmla="*/ 1717195 w 2315165"/>
                  <a:gd name="connsiteY7" fmla="*/ 1019024 h 1246556"/>
                  <a:gd name="connsiteX8" fmla="*/ 977034 w 2315165"/>
                  <a:gd name="connsiteY8" fmla="*/ 1019024 h 1246556"/>
                  <a:gd name="connsiteX9" fmla="*/ 994898 w 2315165"/>
                  <a:gd name="connsiteY9" fmla="*/ 1025339 h 1246556"/>
                  <a:gd name="connsiteX10" fmla="*/ 1018568 w 2315165"/>
                  <a:gd name="connsiteY10" fmla="*/ 1151159 h 1246556"/>
                  <a:gd name="connsiteX11" fmla="*/ 1018568 w 2315165"/>
                  <a:gd name="connsiteY11" fmla="*/ 1246556 h 1246556"/>
                  <a:gd name="connsiteX12" fmla="*/ 924639 w 2315165"/>
                  <a:gd name="connsiteY12" fmla="*/ 1246556 h 1246556"/>
                  <a:gd name="connsiteX13" fmla="*/ 924639 w 2315165"/>
                  <a:gd name="connsiteY13" fmla="*/ 1151159 h 1246556"/>
                  <a:gd name="connsiteX14" fmla="*/ 930274 w 2315165"/>
                  <a:gd name="connsiteY14" fmla="*/ 1043742 h 1246556"/>
                  <a:gd name="connsiteX15" fmla="*/ 977034 w 2315165"/>
                  <a:gd name="connsiteY15" fmla="*/ 1019024 h 1246556"/>
                  <a:gd name="connsiteX16" fmla="*/ 605074 w 2315165"/>
                  <a:gd name="connsiteY16" fmla="*/ 1019024 h 1246556"/>
                  <a:gd name="connsiteX17" fmla="*/ 622938 w 2315165"/>
                  <a:gd name="connsiteY17" fmla="*/ 1025339 h 1246556"/>
                  <a:gd name="connsiteX18" fmla="*/ 646608 w 2315165"/>
                  <a:gd name="connsiteY18" fmla="*/ 1151159 h 1246556"/>
                  <a:gd name="connsiteX19" fmla="*/ 646608 w 2315165"/>
                  <a:gd name="connsiteY19" fmla="*/ 1246556 h 1246556"/>
                  <a:gd name="connsiteX20" fmla="*/ 552679 w 2315165"/>
                  <a:gd name="connsiteY20" fmla="*/ 1246556 h 1246556"/>
                  <a:gd name="connsiteX21" fmla="*/ 552679 w 2315165"/>
                  <a:gd name="connsiteY21" fmla="*/ 1151159 h 1246556"/>
                  <a:gd name="connsiteX22" fmla="*/ 558315 w 2315165"/>
                  <a:gd name="connsiteY22" fmla="*/ 1043742 h 1246556"/>
                  <a:gd name="connsiteX23" fmla="*/ 605074 w 2315165"/>
                  <a:gd name="connsiteY23" fmla="*/ 1019024 h 1246556"/>
                  <a:gd name="connsiteX24" fmla="*/ 236872 w 2315165"/>
                  <a:gd name="connsiteY24" fmla="*/ 1019024 h 1246556"/>
                  <a:gd name="connsiteX25" fmla="*/ 254736 w 2315165"/>
                  <a:gd name="connsiteY25" fmla="*/ 1025339 h 1246556"/>
                  <a:gd name="connsiteX26" fmla="*/ 278406 w 2315165"/>
                  <a:gd name="connsiteY26" fmla="*/ 1151159 h 1246556"/>
                  <a:gd name="connsiteX27" fmla="*/ 278406 w 2315165"/>
                  <a:gd name="connsiteY27" fmla="*/ 1246556 h 1246556"/>
                  <a:gd name="connsiteX28" fmla="*/ 184477 w 2315165"/>
                  <a:gd name="connsiteY28" fmla="*/ 1246556 h 1246556"/>
                  <a:gd name="connsiteX29" fmla="*/ 184477 w 2315165"/>
                  <a:gd name="connsiteY29" fmla="*/ 1151159 h 1246556"/>
                  <a:gd name="connsiteX30" fmla="*/ 190113 w 2315165"/>
                  <a:gd name="connsiteY30" fmla="*/ 1043742 h 1246556"/>
                  <a:gd name="connsiteX31" fmla="*/ 236872 w 2315165"/>
                  <a:gd name="connsiteY31" fmla="*/ 1019024 h 1246556"/>
                  <a:gd name="connsiteX32" fmla="*/ 2083724 w 2315165"/>
                  <a:gd name="connsiteY32" fmla="*/ 1018297 h 1246556"/>
                  <a:gd name="connsiteX33" fmla="*/ 2107018 w 2315165"/>
                  <a:gd name="connsiteY33" fmla="*/ 1025339 h 1246556"/>
                  <a:gd name="connsiteX34" fmla="*/ 2130689 w 2315165"/>
                  <a:gd name="connsiteY34" fmla="*/ 1151159 h 1246556"/>
                  <a:gd name="connsiteX35" fmla="*/ 2130689 w 2315165"/>
                  <a:gd name="connsiteY35" fmla="*/ 1246556 h 1246556"/>
                  <a:gd name="connsiteX36" fmla="*/ 2036759 w 2315165"/>
                  <a:gd name="connsiteY36" fmla="*/ 1246556 h 1246556"/>
                  <a:gd name="connsiteX37" fmla="*/ 2036759 w 2315165"/>
                  <a:gd name="connsiteY37" fmla="*/ 1151159 h 1246556"/>
                  <a:gd name="connsiteX38" fmla="*/ 2060430 w 2315165"/>
                  <a:gd name="connsiteY38" fmla="*/ 1025339 h 1246556"/>
                  <a:gd name="connsiteX39" fmla="*/ 2083724 w 2315165"/>
                  <a:gd name="connsiteY39" fmla="*/ 1018297 h 1246556"/>
                  <a:gd name="connsiteX40" fmla="*/ 1343563 w 2315165"/>
                  <a:gd name="connsiteY40" fmla="*/ 1018297 h 1246556"/>
                  <a:gd name="connsiteX41" fmla="*/ 1366857 w 2315165"/>
                  <a:gd name="connsiteY41" fmla="*/ 1025339 h 1246556"/>
                  <a:gd name="connsiteX42" fmla="*/ 1390527 w 2315165"/>
                  <a:gd name="connsiteY42" fmla="*/ 1151159 h 1246556"/>
                  <a:gd name="connsiteX43" fmla="*/ 1390527 w 2315165"/>
                  <a:gd name="connsiteY43" fmla="*/ 1246556 h 1246556"/>
                  <a:gd name="connsiteX44" fmla="*/ 1296598 w 2315165"/>
                  <a:gd name="connsiteY44" fmla="*/ 1246556 h 1246556"/>
                  <a:gd name="connsiteX45" fmla="*/ 1296598 w 2315165"/>
                  <a:gd name="connsiteY45" fmla="*/ 1151159 h 1246556"/>
                  <a:gd name="connsiteX46" fmla="*/ 1320268 w 2315165"/>
                  <a:gd name="connsiteY46" fmla="*/ 1025339 h 1246556"/>
                  <a:gd name="connsiteX47" fmla="*/ 1343563 w 2315165"/>
                  <a:gd name="connsiteY47" fmla="*/ 1018297 h 1246556"/>
                  <a:gd name="connsiteX48" fmla="*/ 427472 w 2315165"/>
                  <a:gd name="connsiteY48" fmla="*/ 467645 h 1246556"/>
                  <a:gd name="connsiteX49" fmla="*/ 382480 w 2315165"/>
                  <a:gd name="connsiteY49" fmla="*/ 469476 h 1246556"/>
                  <a:gd name="connsiteX50" fmla="*/ 290429 w 2315165"/>
                  <a:gd name="connsiteY50" fmla="*/ 547598 h 1246556"/>
                  <a:gd name="connsiteX51" fmla="*/ 280285 w 2315165"/>
                  <a:gd name="connsiteY51" fmla="*/ 602808 h 1246556"/>
                  <a:gd name="connsiteX52" fmla="*/ 290429 w 2315165"/>
                  <a:gd name="connsiteY52" fmla="*/ 658019 h 1246556"/>
                  <a:gd name="connsiteX53" fmla="*/ 360312 w 2315165"/>
                  <a:gd name="connsiteY53" fmla="*/ 727877 h 1246556"/>
                  <a:gd name="connsiteX54" fmla="*/ 415543 w 2315165"/>
                  <a:gd name="connsiteY54" fmla="*/ 738018 h 1246556"/>
                  <a:gd name="connsiteX55" fmla="*/ 470773 w 2315165"/>
                  <a:gd name="connsiteY55" fmla="*/ 727877 h 1246556"/>
                  <a:gd name="connsiteX56" fmla="*/ 540656 w 2315165"/>
                  <a:gd name="connsiteY56" fmla="*/ 658019 h 1246556"/>
                  <a:gd name="connsiteX57" fmla="*/ 550801 w 2315165"/>
                  <a:gd name="connsiteY57" fmla="*/ 602808 h 1246556"/>
                  <a:gd name="connsiteX58" fmla="*/ 540656 w 2315165"/>
                  <a:gd name="connsiteY58" fmla="*/ 547598 h 1246556"/>
                  <a:gd name="connsiteX59" fmla="*/ 471900 w 2315165"/>
                  <a:gd name="connsiteY59" fmla="*/ 478490 h 1246556"/>
                  <a:gd name="connsiteX60" fmla="*/ 427472 w 2315165"/>
                  <a:gd name="connsiteY60" fmla="*/ 467645 h 1246556"/>
                  <a:gd name="connsiteX61" fmla="*/ 1906608 w 2315165"/>
                  <a:gd name="connsiteY61" fmla="*/ 466842 h 1246556"/>
                  <a:gd name="connsiteX62" fmla="*/ 1815838 w 2315165"/>
                  <a:gd name="connsiteY62" fmla="*/ 493514 h 1246556"/>
                  <a:gd name="connsiteX63" fmla="*/ 1768874 w 2315165"/>
                  <a:gd name="connsiteY63" fmla="*/ 551353 h 1246556"/>
                  <a:gd name="connsiteX64" fmla="*/ 1760983 w 2315165"/>
                  <a:gd name="connsiteY64" fmla="*/ 602808 h 1246556"/>
                  <a:gd name="connsiteX65" fmla="*/ 1787284 w 2315165"/>
                  <a:gd name="connsiteY65" fmla="*/ 685436 h 1246556"/>
                  <a:gd name="connsiteX66" fmla="*/ 1897744 w 2315165"/>
                  <a:gd name="connsiteY66" fmla="*/ 739896 h 1246556"/>
                  <a:gd name="connsiteX67" fmla="*/ 2008205 w 2315165"/>
                  <a:gd name="connsiteY67" fmla="*/ 685436 h 1246556"/>
                  <a:gd name="connsiteX68" fmla="*/ 2034505 w 2315165"/>
                  <a:gd name="connsiteY68" fmla="*/ 602808 h 1246556"/>
                  <a:gd name="connsiteX69" fmla="*/ 2026615 w 2315165"/>
                  <a:gd name="connsiteY69" fmla="*/ 551353 h 1246556"/>
                  <a:gd name="connsiteX70" fmla="*/ 1938697 w 2315165"/>
                  <a:gd name="connsiteY70" fmla="*/ 472857 h 1246556"/>
                  <a:gd name="connsiteX71" fmla="*/ 1906608 w 2315165"/>
                  <a:gd name="connsiteY71" fmla="*/ 466842 h 1246556"/>
                  <a:gd name="connsiteX72" fmla="*/ 1166447 w 2315165"/>
                  <a:gd name="connsiteY72" fmla="*/ 466842 h 1246556"/>
                  <a:gd name="connsiteX73" fmla="*/ 1075677 w 2315165"/>
                  <a:gd name="connsiteY73" fmla="*/ 493514 h 1246556"/>
                  <a:gd name="connsiteX74" fmla="*/ 1028712 w 2315165"/>
                  <a:gd name="connsiteY74" fmla="*/ 551353 h 1246556"/>
                  <a:gd name="connsiteX75" fmla="*/ 1020822 w 2315165"/>
                  <a:gd name="connsiteY75" fmla="*/ 602808 h 1246556"/>
                  <a:gd name="connsiteX76" fmla="*/ 1047122 w 2315165"/>
                  <a:gd name="connsiteY76" fmla="*/ 685436 h 1246556"/>
                  <a:gd name="connsiteX77" fmla="*/ 1157583 w 2315165"/>
                  <a:gd name="connsiteY77" fmla="*/ 739896 h 1246556"/>
                  <a:gd name="connsiteX78" fmla="*/ 1268043 w 2315165"/>
                  <a:gd name="connsiteY78" fmla="*/ 685436 h 1246556"/>
                  <a:gd name="connsiteX79" fmla="*/ 1294344 w 2315165"/>
                  <a:gd name="connsiteY79" fmla="*/ 602808 h 1246556"/>
                  <a:gd name="connsiteX80" fmla="*/ 1286454 w 2315165"/>
                  <a:gd name="connsiteY80" fmla="*/ 551353 h 1246556"/>
                  <a:gd name="connsiteX81" fmla="*/ 1198536 w 2315165"/>
                  <a:gd name="connsiteY81" fmla="*/ 472857 h 1246556"/>
                  <a:gd name="connsiteX82" fmla="*/ 1166447 w 2315165"/>
                  <a:gd name="connsiteY82" fmla="*/ 466842 h 1246556"/>
                  <a:gd name="connsiteX83" fmla="*/ 1345817 w 2315165"/>
                  <a:gd name="connsiteY83" fmla="*/ 465721 h 1246556"/>
                  <a:gd name="connsiteX84" fmla="*/ 1358591 w 2315165"/>
                  <a:gd name="connsiteY84" fmla="*/ 487129 h 1246556"/>
                  <a:gd name="connsiteX85" fmla="*/ 1388273 w 2315165"/>
                  <a:gd name="connsiteY85" fmla="*/ 602808 h 1246556"/>
                  <a:gd name="connsiteX86" fmla="*/ 1358591 w 2315165"/>
                  <a:gd name="connsiteY86" fmla="*/ 718112 h 1246556"/>
                  <a:gd name="connsiteX87" fmla="*/ 1345817 w 2315165"/>
                  <a:gd name="connsiteY87" fmla="*/ 739896 h 1246556"/>
                  <a:gd name="connsiteX88" fmla="*/ 1355961 w 2315165"/>
                  <a:gd name="connsiteY88" fmla="*/ 739896 h 1246556"/>
                  <a:gd name="connsiteX89" fmla="*/ 1445757 w 2315165"/>
                  <a:gd name="connsiteY89" fmla="*/ 764684 h 1246556"/>
                  <a:gd name="connsiteX90" fmla="*/ 1500988 w 2315165"/>
                  <a:gd name="connsiteY90" fmla="*/ 805247 h 1246556"/>
                  <a:gd name="connsiteX91" fmla="*/ 1527664 w 2315165"/>
                  <a:gd name="connsiteY91" fmla="*/ 831914 h 1246556"/>
                  <a:gd name="connsiteX92" fmla="*/ 1554339 w 2315165"/>
                  <a:gd name="connsiteY92" fmla="*/ 805247 h 1246556"/>
                  <a:gd name="connsiteX93" fmla="*/ 1609570 w 2315165"/>
                  <a:gd name="connsiteY93" fmla="*/ 765060 h 1246556"/>
                  <a:gd name="connsiteX94" fmla="*/ 1699366 w 2315165"/>
                  <a:gd name="connsiteY94" fmla="*/ 739896 h 1246556"/>
                  <a:gd name="connsiteX95" fmla="*/ 1709510 w 2315165"/>
                  <a:gd name="connsiteY95" fmla="*/ 739896 h 1246556"/>
                  <a:gd name="connsiteX96" fmla="*/ 1696736 w 2315165"/>
                  <a:gd name="connsiteY96" fmla="*/ 718112 h 1246556"/>
                  <a:gd name="connsiteX97" fmla="*/ 1667054 w 2315165"/>
                  <a:gd name="connsiteY97" fmla="*/ 602808 h 1246556"/>
                  <a:gd name="connsiteX98" fmla="*/ 1696736 w 2315165"/>
                  <a:gd name="connsiteY98" fmla="*/ 487129 h 1246556"/>
                  <a:gd name="connsiteX99" fmla="*/ 1709510 w 2315165"/>
                  <a:gd name="connsiteY99" fmla="*/ 465721 h 1246556"/>
                  <a:gd name="connsiteX100" fmla="*/ 1527664 w 2315165"/>
                  <a:gd name="connsiteY100" fmla="*/ 465721 h 1246556"/>
                  <a:gd name="connsiteX101" fmla="*/ 601898 w 2315165"/>
                  <a:gd name="connsiteY101" fmla="*/ 465721 h 1246556"/>
                  <a:gd name="connsiteX102" fmla="*/ 615048 w 2315165"/>
                  <a:gd name="connsiteY102" fmla="*/ 487129 h 1246556"/>
                  <a:gd name="connsiteX103" fmla="*/ 644730 w 2315165"/>
                  <a:gd name="connsiteY103" fmla="*/ 602808 h 1246556"/>
                  <a:gd name="connsiteX104" fmla="*/ 615048 w 2315165"/>
                  <a:gd name="connsiteY104" fmla="*/ 718112 h 1246556"/>
                  <a:gd name="connsiteX105" fmla="*/ 601898 w 2315165"/>
                  <a:gd name="connsiteY105" fmla="*/ 739896 h 1246556"/>
                  <a:gd name="connsiteX106" fmla="*/ 613921 w 2315165"/>
                  <a:gd name="connsiteY106" fmla="*/ 739896 h 1246556"/>
                  <a:gd name="connsiteX107" fmla="*/ 760826 w 2315165"/>
                  <a:gd name="connsiteY107" fmla="*/ 805247 h 1246556"/>
                  <a:gd name="connsiteX108" fmla="*/ 787502 w 2315165"/>
                  <a:gd name="connsiteY108" fmla="*/ 831914 h 1246556"/>
                  <a:gd name="connsiteX109" fmla="*/ 814178 w 2315165"/>
                  <a:gd name="connsiteY109" fmla="*/ 805247 h 1246556"/>
                  <a:gd name="connsiteX110" fmla="*/ 869408 w 2315165"/>
                  <a:gd name="connsiteY110" fmla="*/ 765060 h 1246556"/>
                  <a:gd name="connsiteX111" fmla="*/ 959205 w 2315165"/>
                  <a:gd name="connsiteY111" fmla="*/ 739896 h 1246556"/>
                  <a:gd name="connsiteX112" fmla="*/ 969349 w 2315165"/>
                  <a:gd name="connsiteY112" fmla="*/ 739896 h 1246556"/>
                  <a:gd name="connsiteX113" fmla="*/ 956574 w 2315165"/>
                  <a:gd name="connsiteY113" fmla="*/ 718112 h 1246556"/>
                  <a:gd name="connsiteX114" fmla="*/ 926893 w 2315165"/>
                  <a:gd name="connsiteY114" fmla="*/ 602808 h 1246556"/>
                  <a:gd name="connsiteX115" fmla="*/ 956574 w 2315165"/>
                  <a:gd name="connsiteY115" fmla="*/ 487129 h 1246556"/>
                  <a:gd name="connsiteX116" fmla="*/ 969349 w 2315165"/>
                  <a:gd name="connsiteY116" fmla="*/ 465721 h 1246556"/>
                  <a:gd name="connsiteX117" fmla="*/ 785623 w 2315165"/>
                  <a:gd name="connsiteY117" fmla="*/ 465721 h 1246556"/>
                  <a:gd name="connsiteX118" fmla="*/ 1514214 w 2315165"/>
                  <a:gd name="connsiteY118" fmla="*/ 95279 h 1246556"/>
                  <a:gd name="connsiteX119" fmla="*/ 1494600 w 2315165"/>
                  <a:gd name="connsiteY119" fmla="*/ 97650 h 1246556"/>
                  <a:gd name="connsiteX120" fmla="*/ 1390527 w 2315165"/>
                  <a:gd name="connsiteY120" fmla="*/ 232859 h 1246556"/>
                  <a:gd name="connsiteX121" fmla="*/ 1445006 w 2315165"/>
                  <a:gd name="connsiteY121" fmla="*/ 343281 h 1246556"/>
                  <a:gd name="connsiteX122" fmla="*/ 1527664 w 2315165"/>
                  <a:gd name="connsiteY122" fmla="*/ 369571 h 1246556"/>
                  <a:gd name="connsiteX123" fmla="*/ 1579137 w 2315165"/>
                  <a:gd name="connsiteY123" fmla="*/ 361684 h 1246556"/>
                  <a:gd name="connsiteX124" fmla="*/ 1636997 w 2315165"/>
                  <a:gd name="connsiteY124" fmla="*/ 150982 h 1246556"/>
                  <a:gd name="connsiteX125" fmla="*/ 1579888 w 2315165"/>
                  <a:gd name="connsiteY125" fmla="*/ 104786 h 1246556"/>
                  <a:gd name="connsiteX126" fmla="*/ 1514214 w 2315165"/>
                  <a:gd name="connsiteY126" fmla="*/ 95279 h 1246556"/>
                  <a:gd name="connsiteX127" fmla="*/ 787690 w 2315165"/>
                  <a:gd name="connsiteY127" fmla="*/ 761 h 1246556"/>
                  <a:gd name="connsiteX128" fmla="*/ 900968 w 2315165"/>
                  <a:gd name="connsiteY128" fmla="*/ 38683 h 1246556"/>
                  <a:gd name="connsiteX129" fmla="*/ 879553 w 2315165"/>
                  <a:gd name="connsiteY129" fmla="*/ 105161 h 1246556"/>
                  <a:gd name="connsiteX130" fmla="*/ 823195 w 2315165"/>
                  <a:gd name="connsiteY130" fmla="*/ 99528 h 1246556"/>
                  <a:gd name="connsiteX131" fmla="*/ 704844 w 2315165"/>
                  <a:gd name="connsiteY131" fmla="*/ 122438 h 1246556"/>
                  <a:gd name="connsiteX132" fmla="*/ 650366 w 2315165"/>
                  <a:gd name="connsiteY132" fmla="*/ 232859 h 1246556"/>
                  <a:gd name="connsiteX133" fmla="*/ 704844 w 2315165"/>
                  <a:gd name="connsiteY133" fmla="*/ 343281 h 1246556"/>
                  <a:gd name="connsiteX134" fmla="*/ 787502 w 2315165"/>
                  <a:gd name="connsiteY134" fmla="*/ 369571 h 1246556"/>
                  <a:gd name="connsiteX135" fmla="*/ 870160 w 2315165"/>
                  <a:gd name="connsiteY135" fmla="*/ 343281 h 1246556"/>
                  <a:gd name="connsiteX136" fmla="*/ 924639 w 2315165"/>
                  <a:gd name="connsiteY136" fmla="*/ 230606 h 1246556"/>
                  <a:gd name="connsiteX137" fmla="*/ 963337 w 2315165"/>
                  <a:gd name="connsiteY137" fmla="*/ 175020 h 1246556"/>
                  <a:gd name="connsiteX138" fmla="*/ 1012932 w 2315165"/>
                  <a:gd name="connsiteY138" fmla="*/ 200935 h 1246556"/>
                  <a:gd name="connsiteX139" fmla="*/ 985505 w 2315165"/>
                  <a:gd name="connsiteY139" fmla="*/ 352295 h 1246556"/>
                  <a:gd name="connsiteX140" fmla="*/ 974233 w 2315165"/>
                  <a:gd name="connsiteY140" fmla="*/ 370698 h 1246556"/>
                  <a:gd name="connsiteX141" fmla="*/ 995273 w 2315165"/>
                  <a:gd name="connsiteY141" fmla="*/ 372952 h 1246556"/>
                  <a:gd name="connsiteX142" fmla="*/ 1039232 w 2315165"/>
                  <a:gd name="connsiteY142" fmla="*/ 381590 h 1246556"/>
                  <a:gd name="connsiteX143" fmla="*/ 1102728 w 2315165"/>
                  <a:gd name="connsiteY143" fmla="*/ 379712 h 1246556"/>
                  <a:gd name="connsiteX144" fmla="*/ 1157583 w 2315165"/>
                  <a:gd name="connsiteY144" fmla="*/ 371825 h 1246556"/>
                  <a:gd name="connsiteX145" fmla="*/ 1212437 w 2315165"/>
                  <a:gd name="connsiteY145" fmla="*/ 379712 h 1246556"/>
                  <a:gd name="connsiteX146" fmla="*/ 1275933 w 2315165"/>
                  <a:gd name="connsiteY146" fmla="*/ 381590 h 1246556"/>
                  <a:gd name="connsiteX147" fmla="*/ 1319892 w 2315165"/>
                  <a:gd name="connsiteY147" fmla="*/ 372952 h 1246556"/>
                  <a:gd name="connsiteX148" fmla="*/ 1340932 w 2315165"/>
                  <a:gd name="connsiteY148" fmla="*/ 370698 h 1246556"/>
                  <a:gd name="connsiteX149" fmla="*/ 1329661 w 2315165"/>
                  <a:gd name="connsiteY149" fmla="*/ 352295 h 1246556"/>
                  <a:gd name="connsiteX150" fmla="*/ 1303737 w 2315165"/>
                  <a:gd name="connsiteY150" fmla="*/ 180278 h 1246556"/>
                  <a:gd name="connsiteX151" fmla="*/ 1366105 w 2315165"/>
                  <a:gd name="connsiteY151" fmla="*/ 69481 h 1246556"/>
                  <a:gd name="connsiteX152" fmla="*/ 1630610 w 2315165"/>
                  <a:gd name="connsiteY152" fmla="*/ 25162 h 1246556"/>
                  <a:gd name="connsiteX153" fmla="*/ 1731678 w 2315165"/>
                  <a:gd name="connsiteY153" fmla="*/ 123940 h 1246556"/>
                  <a:gd name="connsiteX154" fmla="*/ 1757602 w 2315165"/>
                  <a:gd name="connsiteY154" fmla="*/ 244127 h 1246556"/>
                  <a:gd name="connsiteX155" fmla="*/ 1725666 w 2315165"/>
                  <a:gd name="connsiteY155" fmla="*/ 352295 h 1246556"/>
                  <a:gd name="connsiteX156" fmla="*/ 1714395 w 2315165"/>
                  <a:gd name="connsiteY156" fmla="*/ 370698 h 1246556"/>
                  <a:gd name="connsiteX157" fmla="*/ 1738440 w 2315165"/>
                  <a:gd name="connsiteY157" fmla="*/ 373327 h 1246556"/>
                  <a:gd name="connsiteX158" fmla="*/ 1785029 w 2315165"/>
                  <a:gd name="connsiteY158" fmla="*/ 382717 h 1246556"/>
                  <a:gd name="connsiteX159" fmla="*/ 1831243 w 2315165"/>
                  <a:gd name="connsiteY159" fmla="*/ 382341 h 1246556"/>
                  <a:gd name="connsiteX160" fmla="*/ 1950345 w 2315165"/>
                  <a:gd name="connsiteY160" fmla="*/ 378961 h 1246556"/>
                  <a:gd name="connsiteX161" fmla="*/ 2061181 w 2315165"/>
                  <a:gd name="connsiteY161" fmla="*/ 441308 h 1246556"/>
                  <a:gd name="connsiteX162" fmla="*/ 2105516 w 2315165"/>
                  <a:gd name="connsiteY162" fmla="*/ 499899 h 1246556"/>
                  <a:gd name="connsiteX163" fmla="*/ 2098753 w 2315165"/>
                  <a:gd name="connsiteY163" fmla="*/ 718112 h 1246556"/>
                  <a:gd name="connsiteX164" fmla="*/ 2085978 w 2315165"/>
                  <a:gd name="connsiteY164" fmla="*/ 739896 h 1246556"/>
                  <a:gd name="connsiteX165" fmla="*/ 2096123 w 2315165"/>
                  <a:gd name="connsiteY165" fmla="*/ 739896 h 1246556"/>
                  <a:gd name="connsiteX166" fmla="*/ 2186295 w 2315165"/>
                  <a:gd name="connsiteY166" fmla="*/ 765060 h 1246556"/>
                  <a:gd name="connsiteX167" fmla="*/ 2243404 w 2315165"/>
                  <a:gd name="connsiteY167" fmla="*/ 807501 h 1246556"/>
                  <a:gd name="connsiteX168" fmla="*/ 2303894 w 2315165"/>
                  <a:gd name="connsiteY168" fmla="*/ 901396 h 1246556"/>
                  <a:gd name="connsiteX169" fmla="*/ 2314038 w 2315165"/>
                  <a:gd name="connsiteY169" fmla="*/ 1086183 h 1246556"/>
                  <a:gd name="connsiteX170" fmla="*/ 2315165 w 2315165"/>
                  <a:gd name="connsiteY170" fmla="*/ 1246556 h 1246556"/>
                  <a:gd name="connsiteX171" fmla="*/ 2221233 w 2315165"/>
                  <a:gd name="connsiteY171" fmla="*/ 1246556 h 1246556"/>
                  <a:gd name="connsiteX172" fmla="*/ 2220109 w 2315165"/>
                  <a:gd name="connsiteY172" fmla="*/ 1091817 h 1246556"/>
                  <a:gd name="connsiteX173" fmla="*/ 2218982 w 2315165"/>
                  <a:gd name="connsiteY173" fmla="*/ 937077 h 1246556"/>
                  <a:gd name="connsiteX174" fmla="*/ 2208462 w 2315165"/>
                  <a:gd name="connsiteY174" fmla="*/ 915293 h 1246556"/>
                  <a:gd name="connsiteX175" fmla="*/ 2139330 w 2315165"/>
                  <a:gd name="connsiteY175" fmla="*/ 846186 h 1246556"/>
                  <a:gd name="connsiteX176" fmla="*/ 2117538 w 2315165"/>
                  <a:gd name="connsiteY176" fmla="*/ 835669 h 1246556"/>
                  <a:gd name="connsiteX177" fmla="*/ 1905259 w 2315165"/>
                  <a:gd name="connsiteY177" fmla="*/ 834918 h 1246556"/>
                  <a:gd name="connsiteX178" fmla="*/ 1821873 w 2315165"/>
                  <a:gd name="connsiteY178" fmla="*/ 834901 h 1246556"/>
                  <a:gd name="connsiteX179" fmla="*/ 1681332 w 2315165"/>
                  <a:gd name="connsiteY179" fmla="*/ 837172 h 1246556"/>
                  <a:gd name="connsiteX180" fmla="*/ 1587027 w 2315165"/>
                  <a:gd name="connsiteY180" fmla="*/ 915293 h 1246556"/>
                  <a:gd name="connsiteX181" fmla="*/ 1576507 w 2315165"/>
                  <a:gd name="connsiteY181" fmla="*/ 937077 h 1246556"/>
                  <a:gd name="connsiteX182" fmla="*/ 1575380 w 2315165"/>
                  <a:gd name="connsiteY182" fmla="*/ 1091817 h 1246556"/>
                  <a:gd name="connsiteX183" fmla="*/ 1574255 w 2315165"/>
                  <a:gd name="connsiteY183" fmla="*/ 1246556 h 1246556"/>
                  <a:gd name="connsiteX184" fmla="*/ 1481073 w 2315165"/>
                  <a:gd name="connsiteY184" fmla="*/ 1246556 h 1246556"/>
                  <a:gd name="connsiteX185" fmla="*/ 1479948 w 2315165"/>
                  <a:gd name="connsiteY185" fmla="*/ 1091817 h 1246556"/>
                  <a:gd name="connsiteX186" fmla="*/ 1478820 w 2315165"/>
                  <a:gd name="connsiteY186" fmla="*/ 937077 h 1246556"/>
                  <a:gd name="connsiteX187" fmla="*/ 1468300 w 2315165"/>
                  <a:gd name="connsiteY187" fmla="*/ 915293 h 1246556"/>
                  <a:gd name="connsiteX188" fmla="*/ 1399169 w 2315165"/>
                  <a:gd name="connsiteY188" fmla="*/ 846186 h 1246556"/>
                  <a:gd name="connsiteX189" fmla="*/ 1377377 w 2315165"/>
                  <a:gd name="connsiteY189" fmla="*/ 835669 h 1246556"/>
                  <a:gd name="connsiteX190" fmla="*/ 1165097 w 2315165"/>
                  <a:gd name="connsiteY190" fmla="*/ 834918 h 1246556"/>
                  <a:gd name="connsiteX191" fmla="*/ 1081711 w 2315165"/>
                  <a:gd name="connsiteY191" fmla="*/ 834901 h 1246556"/>
                  <a:gd name="connsiteX192" fmla="*/ 941170 w 2315165"/>
                  <a:gd name="connsiteY192" fmla="*/ 837172 h 1246556"/>
                  <a:gd name="connsiteX193" fmla="*/ 846865 w 2315165"/>
                  <a:gd name="connsiteY193" fmla="*/ 915293 h 1246556"/>
                  <a:gd name="connsiteX194" fmla="*/ 836345 w 2315165"/>
                  <a:gd name="connsiteY194" fmla="*/ 937077 h 1246556"/>
                  <a:gd name="connsiteX195" fmla="*/ 835218 w 2315165"/>
                  <a:gd name="connsiteY195" fmla="*/ 1091817 h 1246556"/>
                  <a:gd name="connsiteX196" fmla="*/ 834094 w 2315165"/>
                  <a:gd name="connsiteY196" fmla="*/ 1246556 h 1246556"/>
                  <a:gd name="connsiteX197" fmla="*/ 740911 w 2315165"/>
                  <a:gd name="connsiteY197" fmla="*/ 1246556 h 1246556"/>
                  <a:gd name="connsiteX198" fmla="*/ 739786 w 2315165"/>
                  <a:gd name="connsiteY198" fmla="*/ 1091817 h 1246556"/>
                  <a:gd name="connsiteX199" fmla="*/ 738659 w 2315165"/>
                  <a:gd name="connsiteY199" fmla="*/ 937077 h 1246556"/>
                  <a:gd name="connsiteX200" fmla="*/ 728139 w 2315165"/>
                  <a:gd name="connsiteY200" fmla="*/ 915293 h 1246556"/>
                  <a:gd name="connsiteX201" fmla="*/ 659007 w 2315165"/>
                  <a:gd name="connsiteY201" fmla="*/ 846186 h 1246556"/>
                  <a:gd name="connsiteX202" fmla="*/ 637215 w 2315165"/>
                  <a:gd name="connsiteY202" fmla="*/ 835669 h 1246556"/>
                  <a:gd name="connsiteX203" fmla="*/ 424936 w 2315165"/>
                  <a:gd name="connsiteY203" fmla="*/ 834918 h 1246556"/>
                  <a:gd name="connsiteX204" fmla="*/ 341550 w 2315165"/>
                  <a:gd name="connsiteY204" fmla="*/ 834901 h 1246556"/>
                  <a:gd name="connsiteX205" fmla="*/ 201009 w 2315165"/>
                  <a:gd name="connsiteY205" fmla="*/ 837172 h 1246556"/>
                  <a:gd name="connsiteX206" fmla="*/ 106704 w 2315165"/>
                  <a:gd name="connsiteY206" fmla="*/ 915293 h 1246556"/>
                  <a:gd name="connsiteX207" fmla="*/ 96184 w 2315165"/>
                  <a:gd name="connsiteY207" fmla="*/ 937077 h 1246556"/>
                  <a:gd name="connsiteX208" fmla="*/ 95057 w 2315165"/>
                  <a:gd name="connsiteY208" fmla="*/ 1091817 h 1246556"/>
                  <a:gd name="connsiteX209" fmla="*/ 93932 w 2315165"/>
                  <a:gd name="connsiteY209" fmla="*/ 1246556 h 1246556"/>
                  <a:gd name="connsiteX210" fmla="*/ 0 w 2315165"/>
                  <a:gd name="connsiteY210" fmla="*/ 1246556 h 1246556"/>
                  <a:gd name="connsiteX211" fmla="*/ 1127 w 2315165"/>
                  <a:gd name="connsiteY211" fmla="*/ 1086183 h 1246556"/>
                  <a:gd name="connsiteX212" fmla="*/ 11272 w 2315165"/>
                  <a:gd name="connsiteY212" fmla="*/ 901396 h 1246556"/>
                  <a:gd name="connsiteX213" fmla="*/ 71762 w 2315165"/>
                  <a:gd name="connsiteY213" fmla="*/ 807501 h 1246556"/>
                  <a:gd name="connsiteX214" fmla="*/ 128871 w 2315165"/>
                  <a:gd name="connsiteY214" fmla="*/ 765060 h 1246556"/>
                  <a:gd name="connsiteX215" fmla="*/ 219043 w 2315165"/>
                  <a:gd name="connsiteY215" fmla="*/ 739896 h 1246556"/>
                  <a:gd name="connsiteX216" fmla="*/ 229187 w 2315165"/>
                  <a:gd name="connsiteY216" fmla="*/ 739896 h 1246556"/>
                  <a:gd name="connsiteX217" fmla="*/ 216037 w 2315165"/>
                  <a:gd name="connsiteY217" fmla="*/ 718112 h 1246556"/>
                  <a:gd name="connsiteX218" fmla="*/ 209650 w 2315165"/>
                  <a:gd name="connsiteY218" fmla="*/ 499523 h 1246556"/>
                  <a:gd name="connsiteX219" fmla="*/ 312221 w 2315165"/>
                  <a:gd name="connsiteY219" fmla="*/ 396989 h 1246556"/>
                  <a:gd name="connsiteX220" fmla="*/ 484299 w 2315165"/>
                  <a:gd name="connsiteY220" fmla="*/ 382341 h 1246556"/>
                  <a:gd name="connsiteX221" fmla="*/ 530136 w 2315165"/>
                  <a:gd name="connsiteY221" fmla="*/ 382717 h 1246556"/>
                  <a:gd name="connsiteX222" fmla="*/ 576725 w 2315165"/>
                  <a:gd name="connsiteY222" fmla="*/ 373327 h 1246556"/>
                  <a:gd name="connsiteX223" fmla="*/ 600771 w 2315165"/>
                  <a:gd name="connsiteY223" fmla="*/ 370698 h 1246556"/>
                  <a:gd name="connsiteX224" fmla="*/ 589499 w 2315165"/>
                  <a:gd name="connsiteY224" fmla="*/ 352295 h 1246556"/>
                  <a:gd name="connsiteX225" fmla="*/ 563575 w 2315165"/>
                  <a:gd name="connsiteY225" fmla="*/ 180278 h 1246556"/>
                  <a:gd name="connsiteX226" fmla="*/ 625944 w 2315165"/>
                  <a:gd name="connsiteY226" fmla="*/ 69481 h 1246556"/>
                  <a:gd name="connsiteX227" fmla="*/ 737532 w 2315165"/>
                  <a:gd name="connsiteY227" fmla="*/ 5632 h 1246556"/>
                  <a:gd name="connsiteX228" fmla="*/ 787690 w 2315165"/>
                  <a:gd name="connsiteY228" fmla="*/ 761 h 1246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2315165" h="1246556">
                    <a:moveTo>
                      <a:pt x="1717195" y="1019024"/>
                    </a:moveTo>
                    <a:cubicBezTo>
                      <a:pt x="1723342" y="1019799"/>
                      <a:pt x="1729423" y="1021865"/>
                      <a:pt x="1735059" y="1025339"/>
                    </a:cubicBezTo>
                    <a:cubicBezTo>
                      <a:pt x="1757602" y="1038860"/>
                      <a:pt x="1758729" y="1044869"/>
                      <a:pt x="1758729" y="1151159"/>
                    </a:cubicBezTo>
                    <a:lnTo>
                      <a:pt x="1758729" y="1246556"/>
                    </a:lnTo>
                    <a:lnTo>
                      <a:pt x="1664800" y="1246556"/>
                    </a:lnTo>
                    <a:lnTo>
                      <a:pt x="1664800" y="1151159"/>
                    </a:lnTo>
                    <a:cubicBezTo>
                      <a:pt x="1664800" y="1071535"/>
                      <a:pt x="1665927" y="1053132"/>
                      <a:pt x="1670436" y="1043742"/>
                    </a:cubicBezTo>
                    <a:cubicBezTo>
                      <a:pt x="1679735" y="1025996"/>
                      <a:pt x="1698755" y="1016700"/>
                      <a:pt x="1717195" y="1019024"/>
                    </a:cubicBezTo>
                    <a:close/>
                    <a:moveTo>
                      <a:pt x="977034" y="1019024"/>
                    </a:moveTo>
                    <a:cubicBezTo>
                      <a:pt x="983181" y="1019799"/>
                      <a:pt x="989262" y="1021865"/>
                      <a:pt x="994898" y="1025339"/>
                    </a:cubicBezTo>
                    <a:cubicBezTo>
                      <a:pt x="1017441" y="1038860"/>
                      <a:pt x="1018568" y="1044869"/>
                      <a:pt x="1018568" y="1151159"/>
                    </a:cubicBezTo>
                    <a:lnTo>
                      <a:pt x="1018568" y="1246556"/>
                    </a:lnTo>
                    <a:lnTo>
                      <a:pt x="924639" y="1246556"/>
                    </a:lnTo>
                    <a:lnTo>
                      <a:pt x="924639" y="1151159"/>
                    </a:lnTo>
                    <a:cubicBezTo>
                      <a:pt x="924639" y="1071535"/>
                      <a:pt x="925766" y="1053132"/>
                      <a:pt x="930274" y="1043742"/>
                    </a:cubicBezTo>
                    <a:cubicBezTo>
                      <a:pt x="939573" y="1025996"/>
                      <a:pt x="958594" y="1016700"/>
                      <a:pt x="977034" y="1019024"/>
                    </a:cubicBezTo>
                    <a:close/>
                    <a:moveTo>
                      <a:pt x="605074" y="1019024"/>
                    </a:moveTo>
                    <a:cubicBezTo>
                      <a:pt x="611221" y="1019799"/>
                      <a:pt x="617302" y="1021865"/>
                      <a:pt x="622938" y="1025339"/>
                    </a:cubicBezTo>
                    <a:cubicBezTo>
                      <a:pt x="645481" y="1038860"/>
                      <a:pt x="646608" y="1044869"/>
                      <a:pt x="646608" y="1151159"/>
                    </a:cubicBezTo>
                    <a:lnTo>
                      <a:pt x="646608" y="1246556"/>
                    </a:lnTo>
                    <a:lnTo>
                      <a:pt x="552679" y="1246556"/>
                    </a:lnTo>
                    <a:lnTo>
                      <a:pt x="552679" y="1151159"/>
                    </a:lnTo>
                    <a:cubicBezTo>
                      <a:pt x="552679" y="1071535"/>
                      <a:pt x="553806" y="1053132"/>
                      <a:pt x="558315" y="1043742"/>
                    </a:cubicBezTo>
                    <a:cubicBezTo>
                      <a:pt x="567614" y="1025996"/>
                      <a:pt x="586635" y="1016700"/>
                      <a:pt x="605074" y="1019024"/>
                    </a:cubicBezTo>
                    <a:close/>
                    <a:moveTo>
                      <a:pt x="236872" y="1019024"/>
                    </a:moveTo>
                    <a:cubicBezTo>
                      <a:pt x="243019" y="1019799"/>
                      <a:pt x="249100" y="1021865"/>
                      <a:pt x="254736" y="1025339"/>
                    </a:cubicBezTo>
                    <a:cubicBezTo>
                      <a:pt x="277279" y="1038860"/>
                      <a:pt x="278406" y="1044869"/>
                      <a:pt x="278406" y="1151159"/>
                    </a:cubicBezTo>
                    <a:lnTo>
                      <a:pt x="278406" y="1246556"/>
                    </a:lnTo>
                    <a:lnTo>
                      <a:pt x="184477" y="1246556"/>
                    </a:lnTo>
                    <a:lnTo>
                      <a:pt x="184477" y="1151159"/>
                    </a:lnTo>
                    <a:cubicBezTo>
                      <a:pt x="184477" y="1071535"/>
                      <a:pt x="185604" y="1053132"/>
                      <a:pt x="190113" y="1043742"/>
                    </a:cubicBezTo>
                    <a:cubicBezTo>
                      <a:pt x="199412" y="1025996"/>
                      <a:pt x="218432" y="1016700"/>
                      <a:pt x="236872" y="1019024"/>
                    </a:cubicBezTo>
                    <a:close/>
                    <a:moveTo>
                      <a:pt x="2083724" y="1018297"/>
                    </a:moveTo>
                    <a:cubicBezTo>
                      <a:pt x="2091520" y="1018297"/>
                      <a:pt x="2099316" y="1020644"/>
                      <a:pt x="2107018" y="1025339"/>
                    </a:cubicBezTo>
                    <a:cubicBezTo>
                      <a:pt x="2129561" y="1038860"/>
                      <a:pt x="2130689" y="1044869"/>
                      <a:pt x="2130689" y="1151159"/>
                    </a:cubicBezTo>
                    <a:lnTo>
                      <a:pt x="2130689" y="1246556"/>
                    </a:lnTo>
                    <a:lnTo>
                      <a:pt x="2036759" y="1246556"/>
                    </a:lnTo>
                    <a:lnTo>
                      <a:pt x="2036759" y="1151159"/>
                    </a:lnTo>
                    <a:cubicBezTo>
                      <a:pt x="2036759" y="1044869"/>
                      <a:pt x="2037887" y="1038860"/>
                      <a:pt x="2060430" y="1025339"/>
                    </a:cubicBezTo>
                    <a:cubicBezTo>
                      <a:pt x="2068132" y="1020644"/>
                      <a:pt x="2075928" y="1018297"/>
                      <a:pt x="2083724" y="1018297"/>
                    </a:cubicBezTo>
                    <a:close/>
                    <a:moveTo>
                      <a:pt x="1343563" y="1018297"/>
                    </a:moveTo>
                    <a:cubicBezTo>
                      <a:pt x="1351359" y="1018297"/>
                      <a:pt x="1359155" y="1020644"/>
                      <a:pt x="1366857" y="1025339"/>
                    </a:cubicBezTo>
                    <a:cubicBezTo>
                      <a:pt x="1389400" y="1038860"/>
                      <a:pt x="1390527" y="1044869"/>
                      <a:pt x="1390527" y="1151159"/>
                    </a:cubicBezTo>
                    <a:lnTo>
                      <a:pt x="1390527" y="1246556"/>
                    </a:lnTo>
                    <a:lnTo>
                      <a:pt x="1296598" y="1246556"/>
                    </a:lnTo>
                    <a:lnTo>
                      <a:pt x="1296598" y="1151159"/>
                    </a:lnTo>
                    <a:cubicBezTo>
                      <a:pt x="1296598" y="1044869"/>
                      <a:pt x="1297725" y="1038860"/>
                      <a:pt x="1320268" y="1025339"/>
                    </a:cubicBezTo>
                    <a:cubicBezTo>
                      <a:pt x="1327970" y="1020644"/>
                      <a:pt x="1335766" y="1018297"/>
                      <a:pt x="1343563" y="1018297"/>
                    </a:cubicBezTo>
                    <a:close/>
                    <a:moveTo>
                      <a:pt x="427472" y="467645"/>
                    </a:moveTo>
                    <a:cubicBezTo>
                      <a:pt x="411034" y="466002"/>
                      <a:pt x="394503" y="466472"/>
                      <a:pt x="382480" y="469476"/>
                    </a:cubicBezTo>
                    <a:cubicBezTo>
                      <a:pt x="345284" y="478866"/>
                      <a:pt x="307336" y="510790"/>
                      <a:pt x="290429" y="547598"/>
                    </a:cubicBezTo>
                    <a:cubicBezTo>
                      <a:pt x="281788" y="565626"/>
                      <a:pt x="280285" y="573888"/>
                      <a:pt x="280285" y="602808"/>
                    </a:cubicBezTo>
                    <a:cubicBezTo>
                      <a:pt x="280285" y="631728"/>
                      <a:pt x="281788" y="639991"/>
                      <a:pt x="290429" y="658019"/>
                    </a:cubicBezTo>
                    <a:cubicBezTo>
                      <a:pt x="303203" y="685812"/>
                      <a:pt x="332509" y="715107"/>
                      <a:pt x="360312" y="727877"/>
                    </a:cubicBezTo>
                    <a:cubicBezTo>
                      <a:pt x="378347" y="736516"/>
                      <a:pt x="386613" y="738018"/>
                      <a:pt x="415543" y="738018"/>
                    </a:cubicBezTo>
                    <a:cubicBezTo>
                      <a:pt x="444473" y="738018"/>
                      <a:pt x="452739" y="736516"/>
                      <a:pt x="470773" y="727877"/>
                    </a:cubicBezTo>
                    <a:cubicBezTo>
                      <a:pt x="498576" y="715107"/>
                      <a:pt x="527882" y="685812"/>
                      <a:pt x="540656" y="658019"/>
                    </a:cubicBezTo>
                    <a:cubicBezTo>
                      <a:pt x="549298" y="639991"/>
                      <a:pt x="550801" y="631728"/>
                      <a:pt x="550801" y="602808"/>
                    </a:cubicBezTo>
                    <a:cubicBezTo>
                      <a:pt x="550801" y="573888"/>
                      <a:pt x="549298" y="565626"/>
                      <a:pt x="540656" y="547598"/>
                    </a:cubicBezTo>
                    <a:cubicBezTo>
                      <a:pt x="527882" y="520180"/>
                      <a:pt x="498576" y="490509"/>
                      <a:pt x="471900" y="478490"/>
                    </a:cubicBezTo>
                    <a:cubicBezTo>
                      <a:pt x="460253" y="473044"/>
                      <a:pt x="443909" y="469288"/>
                      <a:pt x="427472" y="467645"/>
                    </a:cubicBezTo>
                    <a:close/>
                    <a:moveTo>
                      <a:pt x="1906608" y="466842"/>
                    </a:moveTo>
                    <a:cubicBezTo>
                      <a:pt x="1874449" y="464641"/>
                      <a:pt x="1842608" y="473796"/>
                      <a:pt x="1815838" y="493514"/>
                    </a:cubicBezTo>
                    <a:cubicBezTo>
                      <a:pt x="1794047" y="509288"/>
                      <a:pt x="1780145" y="526565"/>
                      <a:pt x="1768874" y="551353"/>
                    </a:cubicBezTo>
                    <a:cubicBezTo>
                      <a:pt x="1762486" y="565250"/>
                      <a:pt x="1760983" y="576142"/>
                      <a:pt x="1760983" y="602808"/>
                    </a:cubicBezTo>
                    <a:cubicBezTo>
                      <a:pt x="1760983" y="639615"/>
                      <a:pt x="1766995" y="659146"/>
                      <a:pt x="1787284" y="685436"/>
                    </a:cubicBezTo>
                    <a:cubicBezTo>
                      <a:pt x="1810578" y="716234"/>
                      <a:pt x="1858670" y="739896"/>
                      <a:pt x="1897744" y="739896"/>
                    </a:cubicBezTo>
                    <a:cubicBezTo>
                      <a:pt x="1936819" y="739896"/>
                      <a:pt x="1984911" y="716234"/>
                      <a:pt x="2008205" y="685436"/>
                    </a:cubicBezTo>
                    <a:cubicBezTo>
                      <a:pt x="2028494" y="659146"/>
                      <a:pt x="2034505" y="639615"/>
                      <a:pt x="2034505" y="602808"/>
                    </a:cubicBezTo>
                    <a:cubicBezTo>
                      <a:pt x="2034505" y="576142"/>
                      <a:pt x="2033002" y="565250"/>
                      <a:pt x="2026615" y="551353"/>
                    </a:cubicBezTo>
                    <a:cubicBezTo>
                      <a:pt x="2008956" y="512668"/>
                      <a:pt x="1977772" y="484875"/>
                      <a:pt x="1938697" y="472857"/>
                    </a:cubicBezTo>
                    <a:cubicBezTo>
                      <a:pt x="1928083" y="469571"/>
                      <a:pt x="1917328" y="467575"/>
                      <a:pt x="1906608" y="466842"/>
                    </a:cubicBezTo>
                    <a:close/>
                    <a:moveTo>
                      <a:pt x="1166447" y="466842"/>
                    </a:moveTo>
                    <a:cubicBezTo>
                      <a:pt x="1134288" y="464641"/>
                      <a:pt x="1102447" y="473796"/>
                      <a:pt x="1075677" y="493514"/>
                    </a:cubicBezTo>
                    <a:cubicBezTo>
                      <a:pt x="1053885" y="509288"/>
                      <a:pt x="1039984" y="526565"/>
                      <a:pt x="1028712" y="551353"/>
                    </a:cubicBezTo>
                    <a:cubicBezTo>
                      <a:pt x="1022325" y="565250"/>
                      <a:pt x="1020822" y="576142"/>
                      <a:pt x="1020822" y="602808"/>
                    </a:cubicBezTo>
                    <a:cubicBezTo>
                      <a:pt x="1020822" y="639615"/>
                      <a:pt x="1026833" y="659146"/>
                      <a:pt x="1047122" y="685436"/>
                    </a:cubicBezTo>
                    <a:cubicBezTo>
                      <a:pt x="1070417" y="716234"/>
                      <a:pt x="1118508" y="739896"/>
                      <a:pt x="1157583" y="739896"/>
                    </a:cubicBezTo>
                    <a:cubicBezTo>
                      <a:pt x="1196657" y="739896"/>
                      <a:pt x="1244749" y="716234"/>
                      <a:pt x="1268043" y="685436"/>
                    </a:cubicBezTo>
                    <a:cubicBezTo>
                      <a:pt x="1288332" y="659146"/>
                      <a:pt x="1294344" y="639615"/>
                      <a:pt x="1294344" y="602808"/>
                    </a:cubicBezTo>
                    <a:cubicBezTo>
                      <a:pt x="1294344" y="576142"/>
                      <a:pt x="1292841" y="565250"/>
                      <a:pt x="1286454" y="551353"/>
                    </a:cubicBezTo>
                    <a:cubicBezTo>
                      <a:pt x="1268795" y="512668"/>
                      <a:pt x="1237610" y="484875"/>
                      <a:pt x="1198536" y="472857"/>
                    </a:cubicBezTo>
                    <a:cubicBezTo>
                      <a:pt x="1187922" y="469571"/>
                      <a:pt x="1177167" y="467575"/>
                      <a:pt x="1166447" y="466842"/>
                    </a:cubicBezTo>
                    <a:close/>
                    <a:moveTo>
                      <a:pt x="1345817" y="465721"/>
                    </a:moveTo>
                    <a:lnTo>
                      <a:pt x="1358591" y="487129"/>
                    </a:lnTo>
                    <a:cubicBezTo>
                      <a:pt x="1381510" y="526565"/>
                      <a:pt x="1388273" y="552105"/>
                      <a:pt x="1388273" y="602808"/>
                    </a:cubicBezTo>
                    <a:cubicBezTo>
                      <a:pt x="1388273" y="653512"/>
                      <a:pt x="1381510" y="679052"/>
                      <a:pt x="1358591" y="718112"/>
                    </a:cubicBezTo>
                    <a:lnTo>
                      <a:pt x="1345817" y="739896"/>
                    </a:lnTo>
                    <a:lnTo>
                      <a:pt x="1355961" y="739896"/>
                    </a:lnTo>
                    <a:cubicBezTo>
                      <a:pt x="1377377" y="740271"/>
                      <a:pt x="1419081" y="751539"/>
                      <a:pt x="1445757" y="764684"/>
                    </a:cubicBezTo>
                    <a:cubicBezTo>
                      <a:pt x="1465295" y="774449"/>
                      <a:pt x="1482202" y="786844"/>
                      <a:pt x="1500988" y="805247"/>
                    </a:cubicBezTo>
                    <a:lnTo>
                      <a:pt x="1527664" y="831914"/>
                    </a:lnTo>
                    <a:lnTo>
                      <a:pt x="1554339" y="805247"/>
                    </a:lnTo>
                    <a:cubicBezTo>
                      <a:pt x="1573125" y="786844"/>
                      <a:pt x="1589657" y="774449"/>
                      <a:pt x="1609570" y="765060"/>
                    </a:cubicBezTo>
                    <a:cubicBezTo>
                      <a:pt x="1636246" y="751539"/>
                      <a:pt x="1677950" y="740271"/>
                      <a:pt x="1699366" y="739896"/>
                    </a:cubicBezTo>
                    <a:lnTo>
                      <a:pt x="1709510" y="739896"/>
                    </a:lnTo>
                    <a:lnTo>
                      <a:pt x="1696736" y="718112"/>
                    </a:lnTo>
                    <a:cubicBezTo>
                      <a:pt x="1673817" y="679052"/>
                      <a:pt x="1667054" y="653512"/>
                      <a:pt x="1667054" y="602808"/>
                    </a:cubicBezTo>
                    <a:cubicBezTo>
                      <a:pt x="1667054" y="552105"/>
                      <a:pt x="1673817" y="526565"/>
                      <a:pt x="1696736" y="487129"/>
                    </a:cubicBezTo>
                    <a:lnTo>
                      <a:pt x="1709510" y="465721"/>
                    </a:lnTo>
                    <a:lnTo>
                      <a:pt x="1527664" y="465721"/>
                    </a:lnTo>
                    <a:close/>
                    <a:moveTo>
                      <a:pt x="601898" y="465721"/>
                    </a:moveTo>
                    <a:lnTo>
                      <a:pt x="615048" y="487129"/>
                    </a:lnTo>
                    <a:cubicBezTo>
                      <a:pt x="636464" y="522809"/>
                      <a:pt x="644730" y="554734"/>
                      <a:pt x="644730" y="602808"/>
                    </a:cubicBezTo>
                    <a:cubicBezTo>
                      <a:pt x="644730" y="650883"/>
                      <a:pt x="636464" y="682807"/>
                      <a:pt x="615048" y="718112"/>
                    </a:cubicBezTo>
                    <a:lnTo>
                      <a:pt x="601898" y="739896"/>
                    </a:lnTo>
                    <a:lnTo>
                      <a:pt x="613921" y="739896"/>
                    </a:lnTo>
                    <a:cubicBezTo>
                      <a:pt x="662388" y="740271"/>
                      <a:pt x="721752" y="766562"/>
                      <a:pt x="760826" y="805247"/>
                    </a:cubicBezTo>
                    <a:lnTo>
                      <a:pt x="787502" y="831914"/>
                    </a:lnTo>
                    <a:lnTo>
                      <a:pt x="814178" y="805247"/>
                    </a:lnTo>
                    <a:cubicBezTo>
                      <a:pt x="832964" y="786844"/>
                      <a:pt x="849495" y="774449"/>
                      <a:pt x="869408" y="765060"/>
                    </a:cubicBezTo>
                    <a:cubicBezTo>
                      <a:pt x="896084" y="751539"/>
                      <a:pt x="937789" y="740271"/>
                      <a:pt x="959205" y="739896"/>
                    </a:cubicBezTo>
                    <a:lnTo>
                      <a:pt x="969349" y="739896"/>
                    </a:lnTo>
                    <a:lnTo>
                      <a:pt x="956574" y="718112"/>
                    </a:lnTo>
                    <a:cubicBezTo>
                      <a:pt x="933656" y="679052"/>
                      <a:pt x="926893" y="653512"/>
                      <a:pt x="926893" y="602808"/>
                    </a:cubicBezTo>
                    <a:cubicBezTo>
                      <a:pt x="926893" y="552105"/>
                      <a:pt x="933656" y="526565"/>
                      <a:pt x="956574" y="487129"/>
                    </a:cubicBezTo>
                    <a:lnTo>
                      <a:pt x="969349" y="465721"/>
                    </a:lnTo>
                    <a:lnTo>
                      <a:pt x="785623" y="465721"/>
                    </a:lnTo>
                    <a:close/>
                    <a:moveTo>
                      <a:pt x="1514214" y="95279"/>
                    </a:moveTo>
                    <a:cubicBezTo>
                      <a:pt x="1506740" y="95561"/>
                      <a:pt x="1499954" y="96335"/>
                      <a:pt x="1494600" y="97650"/>
                    </a:cubicBezTo>
                    <a:cubicBezTo>
                      <a:pt x="1436364" y="112297"/>
                      <a:pt x="1390527" y="172015"/>
                      <a:pt x="1390527" y="232859"/>
                    </a:cubicBezTo>
                    <a:cubicBezTo>
                      <a:pt x="1390527" y="271920"/>
                      <a:pt x="1414197" y="319995"/>
                      <a:pt x="1445006" y="343281"/>
                    </a:cubicBezTo>
                    <a:cubicBezTo>
                      <a:pt x="1471306" y="363562"/>
                      <a:pt x="1490843" y="369571"/>
                      <a:pt x="1527664" y="369571"/>
                    </a:cubicBezTo>
                    <a:cubicBezTo>
                      <a:pt x="1554339" y="369571"/>
                      <a:pt x="1565235" y="368069"/>
                      <a:pt x="1579137" y="361684"/>
                    </a:cubicBezTo>
                    <a:cubicBezTo>
                      <a:pt x="1662170" y="323750"/>
                      <a:pt x="1689973" y="222719"/>
                      <a:pt x="1636997" y="150982"/>
                    </a:cubicBezTo>
                    <a:cubicBezTo>
                      <a:pt x="1621217" y="129199"/>
                      <a:pt x="1603934" y="115302"/>
                      <a:pt x="1579888" y="104786"/>
                    </a:cubicBezTo>
                    <a:cubicBezTo>
                      <a:pt x="1565235" y="98026"/>
                      <a:pt x="1536633" y="94434"/>
                      <a:pt x="1514214" y="95279"/>
                    </a:cubicBezTo>
                    <a:close/>
                    <a:moveTo>
                      <a:pt x="787690" y="761"/>
                    </a:moveTo>
                    <a:cubicBezTo>
                      <a:pt x="838975" y="1148"/>
                      <a:pt x="889415" y="16430"/>
                      <a:pt x="900968" y="38683"/>
                    </a:cubicBezTo>
                    <a:cubicBezTo>
                      <a:pt x="913743" y="63472"/>
                      <a:pt x="903598" y="95021"/>
                      <a:pt x="879553" y="105161"/>
                    </a:cubicBezTo>
                    <a:cubicBezTo>
                      <a:pt x="867530" y="110044"/>
                      <a:pt x="854755" y="108917"/>
                      <a:pt x="823195" y="99528"/>
                    </a:cubicBezTo>
                    <a:cubicBezTo>
                      <a:pt x="784872" y="88260"/>
                      <a:pt x="737907" y="97274"/>
                      <a:pt x="704844" y="122438"/>
                    </a:cubicBezTo>
                    <a:cubicBezTo>
                      <a:pt x="674036" y="145724"/>
                      <a:pt x="650366" y="193799"/>
                      <a:pt x="650366" y="232859"/>
                    </a:cubicBezTo>
                    <a:cubicBezTo>
                      <a:pt x="650366" y="271920"/>
                      <a:pt x="674036" y="319995"/>
                      <a:pt x="704844" y="343281"/>
                    </a:cubicBezTo>
                    <a:cubicBezTo>
                      <a:pt x="731145" y="363562"/>
                      <a:pt x="750682" y="369571"/>
                      <a:pt x="787502" y="369571"/>
                    </a:cubicBezTo>
                    <a:cubicBezTo>
                      <a:pt x="824322" y="369571"/>
                      <a:pt x="843860" y="363562"/>
                      <a:pt x="870160" y="343281"/>
                    </a:cubicBezTo>
                    <a:cubicBezTo>
                      <a:pt x="901720" y="319243"/>
                      <a:pt x="924639" y="271920"/>
                      <a:pt x="924639" y="230606"/>
                    </a:cubicBezTo>
                    <a:cubicBezTo>
                      <a:pt x="924639" y="199057"/>
                      <a:pt x="936662" y="181780"/>
                      <a:pt x="963337" y="175020"/>
                    </a:cubicBezTo>
                    <a:cubicBezTo>
                      <a:pt x="980245" y="170888"/>
                      <a:pt x="1004666" y="183658"/>
                      <a:pt x="1012932" y="200935"/>
                    </a:cubicBezTo>
                    <a:cubicBezTo>
                      <a:pt x="1026458" y="229855"/>
                      <a:pt x="1012181" y="308727"/>
                      <a:pt x="985505" y="352295"/>
                    </a:cubicBezTo>
                    <a:lnTo>
                      <a:pt x="974233" y="370698"/>
                    </a:lnTo>
                    <a:lnTo>
                      <a:pt x="995273" y="372952"/>
                    </a:lnTo>
                    <a:cubicBezTo>
                      <a:pt x="1007296" y="374454"/>
                      <a:pt x="1026833" y="378210"/>
                      <a:pt x="1039232" y="381590"/>
                    </a:cubicBezTo>
                    <a:cubicBezTo>
                      <a:pt x="1067411" y="389477"/>
                      <a:pt x="1066659" y="389477"/>
                      <a:pt x="1102728" y="379712"/>
                    </a:cubicBezTo>
                    <a:cubicBezTo>
                      <a:pt x="1119260" y="375581"/>
                      <a:pt x="1143681" y="371825"/>
                      <a:pt x="1157583" y="371825"/>
                    </a:cubicBezTo>
                    <a:cubicBezTo>
                      <a:pt x="1171484" y="371825"/>
                      <a:pt x="1195906" y="375581"/>
                      <a:pt x="1212437" y="379712"/>
                    </a:cubicBezTo>
                    <a:cubicBezTo>
                      <a:pt x="1248506" y="389477"/>
                      <a:pt x="1247755" y="389477"/>
                      <a:pt x="1275933" y="381590"/>
                    </a:cubicBezTo>
                    <a:cubicBezTo>
                      <a:pt x="1288332" y="378210"/>
                      <a:pt x="1307869" y="374454"/>
                      <a:pt x="1319892" y="372952"/>
                    </a:cubicBezTo>
                    <a:lnTo>
                      <a:pt x="1340932" y="370698"/>
                    </a:lnTo>
                    <a:lnTo>
                      <a:pt x="1329661" y="352295"/>
                    </a:lnTo>
                    <a:cubicBezTo>
                      <a:pt x="1300355" y="304596"/>
                      <a:pt x="1289835" y="235488"/>
                      <a:pt x="1303737" y="180278"/>
                    </a:cubicBezTo>
                    <a:cubicBezTo>
                      <a:pt x="1315759" y="131828"/>
                      <a:pt x="1331540" y="104410"/>
                      <a:pt x="1366105" y="69481"/>
                    </a:cubicBezTo>
                    <a:cubicBezTo>
                      <a:pt x="1438994" y="-3382"/>
                      <a:pt x="1538559" y="-20283"/>
                      <a:pt x="1630610" y="25162"/>
                    </a:cubicBezTo>
                    <a:cubicBezTo>
                      <a:pt x="1667806" y="43566"/>
                      <a:pt x="1713643" y="88636"/>
                      <a:pt x="1731678" y="123940"/>
                    </a:cubicBezTo>
                    <a:cubicBezTo>
                      <a:pt x="1750463" y="161874"/>
                      <a:pt x="1760232" y="205442"/>
                      <a:pt x="1757602" y="244127"/>
                    </a:cubicBezTo>
                    <a:cubicBezTo>
                      <a:pt x="1755348" y="280934"/>
                      <a:pt x="1742573" y="325253"/>
                      <a:pt x="1725666" y="352295"/>
                    </a:cubicBezTo>
                    <a:lnTo>
                      <a:pt x="1714395" y="370698"/>
                    </a:lnTo>
                    <a:lnTo>
                      <a:pt x="1738440" y="373327"/>
                    </a:lnTo>
                    <a:cubicBezTo>
                      <a:pt x="1751591" y="374830"/>
                      <a:pt x="1772631" y="378961"/>
                      <a:pt x="1785029" y="382717"/>
                    </a:cubicBezTo>
                    <a:cubicBezTo>
                      <a:pt x="1807197" y="389853"/>
                      <a:pt x="1807948" y="389853"/>
                      <a:pt x="1831243" y="382341"/>
                    </a:cubicBezTo>
                    <a:cubicBezTo>
                      <a:pt x="1868063" y="370698"/>
                      <a:pt x="1912397" y="369196"/>
                      <a:pt x="1950345" y="378961"/>
                    </a:cubicBezTo>
                    <a:cubicBezTo>
                      <a:pt x="1998812" y="390980"/>
                      <a:pt x="2026239" y="406754"/>
                      <a:pt x="2061181" y="441308"/>
                    </a:cubicBezTo>
                    <a:cubicBezTo>
                      <a:pt x="2083724" y="463843"/>
                      <a:pt x="2094996" y="478866"/>
                      <a:pt x="2105516" y="499899"/>
                    </a:cubicBezTo>
                    <a:cubicBezTo>
                      <a:pt x="2140457" y="570884"/>
                      <a:pt x="2137827" y="651634"/>
                      <a:pt x="2098753" y="718112"/>
                    </a:cubicBezTo>
                    <a:lnTo>
                      <a:pt x="2085978" y="739896"/>
                    </a:lnTo>
                    <a:lnTo>
                      <a:pt x="2096123" y="739896"/>
                    </a:lnTo>
                    <a:cubicBezTo>
                      <a:pt x="2117914" y="740271"/>
                      <a:pt x="2159243" y="751539"/>
                      <a:pt x="2186295" y="765060"/>
                    </a:cubicBezTo>
                    <a:cubicBezTo>
                      <a:pt x="2206959" y="775201"/>
                      <a:pt x="2223115" y="787219"/>
                      <a:pt x="2243404" y="807501"/>
                    </a:cubicBezTo>
                    <a:cubicBezTo>
                      <a:pt x="2274212" y="837923"/>
                      <a:pt x="2290368" y="863087"/>
                      <a:pt x="2303894" y="901396"/>
                    </a:cubicBezTo>
                    <a:cubicBezTo>
                      <a:pt x="2312535" y="925058"/>
                      <a:pt x="2312535" y="929941"/>
                      <a:pt x="2314038" y="1086183"/>
                    </a:cubicBezTo>
                    <a:lnTo>
                      <a:pt x="2315165" y="1246556"/>
                    </a:lnTo>
                    <a:lnTo>
                      <a:pt x="2221233" y="1246556"/>
                    </a:lnTo>
                    <a:lnTo>
                      <a:pt x="2220109" y="1091817"/>
                    </a:lnTo>
                    <a:lnTo>
                      <a:pt x="2218982" y="937077"/>
                    </a:lnTo>
                    <a:lnTo>
                      <a:pt x="2208462" y="915293"/>
                    </a:lnTo>
                    <a:cubicBezTo>
                      <a:pt x="2194560" y="887500"/>
                      <a:pt x="2167133" y="860082"/>
                      <a:pt x="2139330" y="846186"/>
                    </a:cubicBezTo>
                    <a:lnTo>
                      <a:pt x="2117538" y="835669"/>
                    </a:lnTo>
                    <a:lnTo>
                      <a:pt x="1905259" y="834918"/>
                    </a:lnTo>
                    <a:cubicBezTo>
                      <a:pt x="1876047" y="834824"/>
                      <a:pt x="1847845" y="834824"/>
                      <a:pt x="1821873" y="834901"/>
                    </a:cubicBezTo>
                    <a:cubicBezTo>
                      <a:pt x="1743959" y="835130"/>
                      <a:pt x="1686122" y="836045"/>
                      <a:pt x="1681332" y="837172"/>
                    </a:cubicBezTo>
                    <a:cubicBezTo>
                      <a:pt x="1643760" y="846561"/>
                      <a:pt x="1605437" y="878110"/>
                      <a:pt x="1587027" y="915293"/>
                    </a:cubicBezTo>
                    <a:lnTo>
                      <a:pt x="1576507" y="937077"/>
                    </a:lnTo>
                    <a:lnTo>
                      <a:pt x="1575380" y="1091817"/>
                    </a:lnTo>
                    <a:lnTo>
                      <a:pt x="1574255" y="1246556"/>
                    </a:lnTo>
                    <a:lnTo>
                      <a:pt x="1481073" y="1246556"/>
                    </a:lnTo>
                    <a:lnTo>
                      <a:pt x="1479948" y="1091817"/>
                    </a:lnTo>
                    <a:lnTo>
                      <a:pt x="1478820" y="937077"/>
                    </a:lnTo>
                    <a:lnTo>
                      <a:pt x="1468300" y="915293"/>
                    </a:lnTo>
                    <a:cubicBezTo>
                      <a:pt x="1454399" y="887500"/>
                      <a:pt x="1426972" y="860082"/>
                      <a:pt x="1399169" y="846186"/>
                    </a:cubicBezTo>
                    <a:lnTo>
                      <a:pt x="1377377" y="835669"/>
                    </a:lnTo>
                    <a:lnTo>
                      <a:pt x="1165097" y="834918"/>
                    </a:lnTo>
                    <a:cubicBezTo>
                      <a:pt x="1135885" y="834824"/>
                      <a:pt x="1107683" y="834824"/>
                      <a:pt x="1081711" y="834901"/>
                    </a:cubicBezTo>
                    <a:cubicBezTo>
                      <a:pt x="1003797" y="835130"/>
                      <a:pt x="945960" y="836045"/>
                      <a:pt x="941170" y="837172"/>
                    </a:cubicBezTo>
                    <a:cubicBezTo>
                      <a:pt x="903598" y="846561"/>
                      <a:pt x="865275" y="878110"/>
                      <a:pt x="846865" y="915293"/>
                    </a:cubicBezTo>
                    <a:lnTo>
                      <a:pt x="836345" y="937077"/>
                    </a:lnTo>
                    <a:lnTo>
                      <a:pt x="835218" y="1091817"/>
                    </a:lnTo>
                    <a:lnTo>
                      <a:pt x="834094" y="1246556"/>
                    </a:lnTo>
                    <a:lnTo>
                      <a:pt x="740911" y="1246556"/>
                    </a:lnTo>
                    <a:lnTo>
                      <a:pt x="739786" y="1091817"/>
                    </a:lnTo>
                    <a:lnTo>
                      <a:pt x="738659" y="937077"/>
                    </a:lnTo>
                    <a:lnTo>
                      <a:pt x="728139" y="915293"/>
                    </a:lnTo>
                    <a:cubicBezTo>
                      <a:pt x="714237" y="887500"/>
                      <a:pt x="686810" y="860082"/>
                      <a:pt x="659007" y="846186"/>
                    </a:cubicBezTo>
                    <a:lnTo>
                      <a:pt x="637215" y="835669"/>
                    </a:lnTo>
                    <a:lnTo>
                      <a:pt x="424936" y="834918"/>
                    </a:lnTo>
                    <a:cubicBezTo>
                      <a:pt x="395724" y="834824"/>
                      <a:pt x="367522" y="834824"/>
                      <a:pt x="341550" y="834901"/>
                    </a:cubicBezTo>
                    <a:cubicBezTo>
                      <a:pt x="263636" y="835130"/>
                      <a:pt x="205799" y="836045"/>
                      <a:pt x="201009" y="837172"/>
                    </a:cubicBezTo>
                    <a:cubicBezTo>
                      <a:pt x="163437" y="846561"/>
                      <a:pt x="125114" y="878110"/>
                      <a:pt x="106704" y="915293"/>
                    </a:cubicBezTo>
                    <a:lnTo>
                      <a:pt x="96184" y="937077"/>
                    </a:lnTo>
                    <a:lnTo>
                      <a:pt x="95057" y="1091817"/>
                    </a:lnTo>
                    <a:lnTo>
                      <a:pt x="93932" y="1246556"/>
                    </a:lnTo>
                    <a:lnTo>
                      <a:pt x="0" y="1246556"/>
                    </a:lnTo>
                    <a:lnTo>
                      <a:pt x="1127" y="1086183"/>
                    </a:lnTo>
                    <a:cubicBezTo>
                      <a:pt x="2630" y="929941"/>
                      <a:pt x="2630" y="925058"/>
                      <a:pt x="11272" y="901396"/>
                    </a:cubicBezTo>
                    <a:cubicBezTo>
                      <a:pt x="24798" y="863087"/>
                      <a:pt x="40953" y="837923"/>
                      <a:pt x="71762" y="807501"/>
                    </a:cubicBezTo>
                    <a:cubicBezTo>
                      <a:pt x="92051" y="787219"/>
                      <a:pt x="108207" y="775201"/>
                      <a:pt x="128871" y="765060"/>
                    </a:cubicBezTo>
                    <a:cubicBezTo>
                      <a:pt x="155923" y="751539"/>
                      <a:pt x="197251" y="740271"/>
                      <a:pt x="219043" y="739896"/>
                    </a:cubicBezTo>
                    <a:lnTo>
                      <a:pt x="229187" y="739896"/>
                    </a:lnTo>
                    <a:lnTo>
                      <a:pt x="216037" y="718112"/>
                    </a:lnTo>
                    <a:cubicBezTo>
                      <a:pt x="177338" y="654263"/>
                      <a:pt x="175084" y="569757"/>
                      <a:pt x="209650" y="499523"/>
                    </a:cubicBezTo>
                    <a:cubicBezTo>
                      <a:pt x="228812" y="460462"/>
                      <a:pt x="273146" y="416144"/>
                      <a:pt x="312221" y="396989"/>
                    </a:cubicBezTo>
                    <a:cubicBezTo>
                      <a:pt x="365572" y="370698"/>
                      <a:pt x="429444" y="365440"/>
                      <a:pt x="484299" y="382341"/>
                    </a:cubicBezTo>
                    <a:cubicBezTo>
                      <a:pt x="507218" y="389853"/>
                      <a:pt x="507969" y="389853"/>
                      <a:pt x="530136" y="382717"/>
                    </a:cubicBezTo>
                    <a:cubicBezTo>
                      <a:pt x="542535" y="378961"/>
                      <a:pt x="563575" y="374830"/>
                      <a:pt x="576725" y="373327"/>
                    </a:cubicBezTo>
                    <a:lnTo>
                      <a:pt x="600771" y="370698"/>
                    </a:lnTo>
                    <a:lnTo>
                      <a:pt x="589499" y="352295"/>
                    </a:lnTo>
                    <a:cubicBezTo>
                      <a:pt x="560194" y="304596"/>
                      <a:pt x="549673" y="235488"/>
                      <a:pt x="563575" y="180278"/>
                    </a:cubicBezTo>
                    <a:cubicBezTo>
                      <a:pt x="575598" y="131828"/>
                      <a:pt x="591378" y="104410"/>
                      <a:pt x="625944" y="69481"/>
                    </a:cubicBezTo>
                    <a:cubicBezTo>
                      <a:pt x="659758" y="35679"/>
                      <a:pt x="696579" y="14646"/>
                      <a:pt x="737532" y="5632"/>
                    </a:cubicBezTo>
                    <a:cubicBezTo>
                      <a:pt x="753406" y="2158"/>
                      <a:pt x="770595" y="632"/>
                      <a:pt x="787690" y="761"/>
                    </a:cubicBezTo>
                    <a:close/>
                  </a:path>
                </a:pathLst>
              </a:custGeom>
              <a:grpFill/>
              <a:ln w="19050" cap="flat" cmpd="sng" algn="ctr">
                <a:noFill/>
                <a:prstDash val="solid"/>
                <a:miter lim="800000"/>
              </a:ln>
              <a:effectLst/>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70" name="任意多边形: 形状 369">
                <a:extLst>
                  <a:ext uri="{FF2B5EF4-FFF2-40B4-BE49-F238E27FC236}">
                    <a16:creationId xmlns:a16="http://schemas.microsoft.com/office/drawing/2014/main" id="{77C1AACF-A0D8-EFD8-D4B9-7A0E56D9FF94}"/>
                  </a:ext>
                </a:extLst>
              </p:cNvPr>
              <p:cNvSpPr/>
              <p:nvPr/>
            </p:nvSpPr>
            <p:spPr>
              <a:xfrm>
                <a:off x="5670731" y="3850640"/>
                <a:ext cx="2933239" cy="1517480"/>
              </a:xfrm>
              <a:custGeom>
                <a:avLst/>
                <a:gdLst>
                  <a:gd name="connsiteX0" fmla="*/ 309037 w 2933239"/>
                  <a:gd name="connsiteY0" fmla="*/ 0 h 1517480"/>
                  <a:gd name="connsiteX1" fmla="*/ 402969 w 2933239"/>
                  <a:gd name="connsiteY1" fmla="*/ 0 h 1517480"/>
                  <a:gd name="connsiteX2" fmla="*/ 402966 w 2933239"/>
                  <a:gd name="connsiteY2" fmla="*/ 376 h 1517480"/>
                  <a:gd name="connsiteX3" fmla="*/ 448052 w 2933239"/>
                  <a:gd name="connsiteY3" fmla="*/ 376 h 1517480"/>
                  <a:gd name="connsiteX4" fmla="*/ 493514 w 2933239"/>
                  <a:gd name="connsiteY4" fmla="*/ 376 h 1517480"/>
                  <a:gd name="connsiteX5" fmla="*/ 493514 w 2933239"/>
                  <a:gd name="connsiteY5" fmla="*/ 0 h 1517480"/>
                  <a:gd name="connsiteX6" fmla="*/ 587443 w 2933239"/>
                  <a:gd name="connsiteY6" fmla="*/ 0 h 1517480"/>
                  <a:gd name="connsiteX7" fmla="*/ 587443 w 2933239"/>
                  <a:gd name="connsiteY7" fmla="*/ 376 h 1517480"/>
                  <a:gd name="connsiteX8" fmla="*/ 724580 w 2933239"/>
                  <a:gd name="connsiteY8" fmla="*/ 376 h 1517480"/>
                  <a:gd name="connsiteX9" fmla="*/ 861716 w 2933239"/>
                  <a:gd name="connsiteY9" fmla="*/ 376 h 1517480"/>
                  <a:gd name="connsiteX10" fmla="*/ 861716 w 2933239"/>
                  <a:gd name="connsiteY10" fmla="*/ 0 h 1517480"/>
                  <a:gd name="connsiteX11" fmla="*/ 955645 w 2933239"/>
                  <a:gd name="connsiteY11" fmla="*/ 0 h 1517480"/>
                  <a:gd name="connsiteX12" fmla="*/ 955645 w 2933239"/>
                  <a:gd name="connsiteY12" fmla="*/ 376 h 1517480"/>
                  <a:gd name="connsiteX13" fmla="*/ 1002986 w 2933239"/>
                  <a:gd name="connsiteY13" fmla="*/ 376 h 1517480"/>
                  <a:gd name="connsiteX14" fmla="*/ 1049950 w 2933239"/>
                  <a:gd name="connsiteY14" fmla="*/ 376 h 1517480"/>
                  <a:gd name="connsiteX15" fmla="*/ 1049948 w 2933239"/>
                  <a:gd name="connsiteY15" fmla="*/ 0 h 1517480"/>
                  <a:gd name="connsiteX16" fmla="*/ 1143131 w 2933239"/>
                  <a:gd name="connsiteY16" fmla="*/ 0 h 1517480"/>
                  <a:gd name="connsiteX17" fmla="*/ 1143128 w 2933239"/>
                  <a:gd name="connsiteY17" fmla="*/ 376 h 1517480"/>
                  <a:gd name="connsiteX18" fmla="*/ 1188214 w 2933239"/>
                  <a:gd name="connsiteY18" fmla="*/ 376 h 1517480"/>
                  <a:gd name="connsiteX19" fmla="*/ 1233676 w 2933239"/>
                  <a:gd name="connsiteY19" fmla="*/ 376 h 1517480"/>
                  <a:gd name="connsiteX20" fmla="*/ 1233676 w 2933239"/>
                  <a:gd name="connsiteY20" fmla="*/ 0 h 1517480"/>
                  <a:gd name="connsiteX21" fmla="*/ 1327605 w 2933239"/>
                  <a:gd name="connsiteY21" fmla="*/ 0 h 1517480"/>
                  <a:gd name="connsiteX22" fmla="*/ 1327605 w 2933239"/>
                  <a:gd name="connsiteY22" fmla="*/ 376 h 1517480"/>
                  <a:gd name="connsiteX23" fmla="*/ 1466620 w 2933239"/>
                  <a:gd name="connsiteY23" fmla="*/ 376 h 1517480"/>
                  <a:gd name="connsiteX24" fmla="*/ 1605635 w 2933239"/>
                  <a:gd name="connsiteY24" fmla="*/ 376 h 1517480"/>
                  <a:gd name="connsiteX25" fmla="*/ 1605635 w 2933239"/>
                  <a:gd name="connsiteY25" fmla="*/ 0 h 1517480"/>
                  <a:gd name="connsiteX26" fmla="*/ 1699564 w 2933239"/>
                  <a:gd name="connsiteY26" fmla="*/ 0 h 1517480"/>
                  <a:gd name="connsiteX27" fmla="*/ 1699564 w 2933239"/>
                  <a:gd name="connsiteY27" fmla="*/ 376 h 1517480"/>
                  <a:gd name="connsiteX28" fmla="*/ 1745026 w 2933239"/>
                  <a:gd name="connsiteY28" fmla="*/ 376 h 1517480"/>
                  <a:gd name="connsiteX29" fmla="*/ 1790112 w 2933239"/>
                  <a:gd name="connsiteY29" fmla="*/ 376 h 1517480"/>
                  <a:gd name="connsiteX30" fmla="*/ 1790110 w 2933239"/>
                  <a:gd name="connsiteY30" fmla="*/ 0 h 1517480"/>
                  <a:gd name="connsiteX31" fmla="*/ 1883292 w 2933239"/>
                  <a:gd name="connsiteY31" fmla="*/ 0 h 1517480"/>
                  <a:gd name="connsiteX32" fmla="*/ 1883289 w 2933239"/>
                  <a:gd name="connsiteY32" fmla="*/ 376 h 1517480"/>
                  <a:gd name="connsiteX33" fmla="*/ 1928375 w 2933239"/>
                  <a:gd name="connsiteY33" fmla="*/ 376 h 1517480"/>
                  <a:gd name="connsiteX34" fmla="*/ 1973837 w 2933239"/>
                  <a:gd name="connsiteY34" fmla="*/ 376 h 1517480"/>
                  <a:gd name="connsiteX35" fmla="*/ 1973837 w 2933239"/>
                  <a:gd name="connsiteY35" fmla="*/ 0 h 1517480"/>
                  <a:gd name="connsiteX36" fmla="*/ 2067766 w 2933239"/>
                  <a:gd name="connsiteY36" fmla="*/ 0 h 1517480"/>
                  <a:gd name="connsiteX37" fmla="*/ 2067766 w 2933239"/>
                  <a:gd name="connsiteY37" fmla="*/ 376 h 1517480"/>
                  <a:gd name="connsiteX38" fmla="*/ 2206781 w 2933239"/>
                  <a:gd name="connsiteY38" fmla="*/ 376 h 1517480"/>
                  <a:gd name="connsiteX39" fmla="*/ 2345796 w 2933239"/>
                  <a:gd name="connsiteY39" fmla="*/ 376 h 1517480"/>
                  <a:gd name="connsiteX40" fmla="*/ 2345796 w 2933239"/>
                  <a:gd name="connsiteY40" fmla="*/ 0 h 1517480"/>
                  <a:gd name="connsiteX41" fmla="*/ 2439726 w 2933239"/>
                  <a:gd name="connsiteY41" fmla="*/ 0 h 1517480"/>
                  <a:gd name="connsiteX42" fmla="*/ 2439726 w 2933239"/>
                  <a:gd name="connsiteY42" fmla="*/ 376 h 1517480"/>
                  <a:gd name="connsiteX43" fmla="*/ 2485187 w 2933239"/>
                  <a:gd name="connsiteY43" fmla="*/ 376 h 1517480"/>
                  <a:gd name="connsiteX44" fmla="*/ 2530273 w 2933239"/>
                  <a:gd name="connsiteY44" fmla="*/ 376 h 1517480"/>
                  <a:gd name="connsiteX45" fmla="*/ 2530270 w 2933239"/>
                  <a:gd name="connsiteY45" fmla="*/ 0 h 1517480"/>
                  <a:gd name="connsiteX46" fmla="*/ 2624202 w 2933239"/>
                  <a:gd name="connsiteY46" fmla="*/ 0 h 1517480"/>
                  <a:gd name="connsiteX47" fmla="*/ 2624202 w 2933239"/>
                  <a:gd name="connsiteY47" fmla="*/ 1 h 1517480"/>
                  <a:gd name="connsiteX48" fmla="*/ 2735790 w 2933239"/>
                  <a:gd name="connsiteY48" fmla="*/ 1128 h 1517480"/>
                  <a:gd name="connsiteX49" fmla="*/ 2866164 w 2933239"/>
                  <a:gd name="connsiteY49" fmla="*/ 10893 h 1517480"/>
                  <a:gd name="connsiteX50" fmla="*/ 2925151 w 2933239"/>
                  <a:gd name="connsiteY50" fmla="*/ 69484 h 1517480"/>
                  <a:gd name="connsiteX51" fmla="*/ 2933041 w 2933239"/>
                  <a:gd name="connsiteY51" fmla="*/ 131830 h 1517480"/>
                  <a:gd name="connsiteX52" fmla="*/ 2866164 w 2933239"/>
                  <a:gd name="connsiteY52" fmla="*/ 476240 h 1517480"/>
                  <a:gd name="connsiteX53" fmla="*/ 2790269 w 2933239"/>
                  <a:gd name="connsiteY53" fmla="*/ 448446 h 1517480"/>
                  <a:gd name="connsiteX54" fmla="*/ 2799662 w 2933239"/>
                  <a:gd name="connsiteY54" fmla="*/ 390982 h 1517480"/>
                  <a:gd name="connsiteX55" fmla="*/ 2839864 w 2933239"/>
                  <a:gd name="connsiteY55" fmla="*/ 142347 h 1517480"/>
                  <a:gd name="connsiteX56" fmla="*/ 2576862 w 2933239"/>
                  <a:gd name="connsiteY56" fmla="*/ 94272 h 1517480"/>
                  <a:gd name="connsiteX57" fmla="*/ 2327011 w 2933239"/>
                  <a:gd name="connsiteY57" fmla="*/ 94272 h 1517480"/>
                  <a:gd name="connsiteX58" fmla="*/ 2327011 w 2933239"/>
                  <a:gd name="connsiteY58" fmla="*/ 102535 h 1517480"/>
                  <a:gd name="connsiteX59" fmla="*/ 2323253 w 2933239"/>
                  <a:gd name="connsiteY59" fmla="*/ 180656 h 1517480"/>
                  <a:gd name="connsiteX60" fmla="*/ 2255624 w 2933239"/>
                  <a:gd name="connsiteY60" fmla="*/ 635487 h 1517480"/>
                  <a:gd name="connsiteX61" fmla="*/ 2241347 w 2933239"/>
                  <a:gd name="connsiteY61" fmla="*/ 697082 h 1517480"/>
                  <a:gd name="connsiteX62" fmla="*/ 2285682 w 2933239"/>
                  <a:gd name="connsiteY62" fmla="*/ 726378 h 1517480"/>
                  <a:gd name="connsiteX63" fmla="*/ 2510736 w 2933239"/>
                  <a:gd name="connsiteY63" fmla="*/ 910413 h 1517480"/>
                  <a:gd name="connsiteX64" fmla="*/ 2527268 w 2933239"/>
                  <a:gd name="connsiteY64" fmla="*/ 927690 h 1517480"/>
                  <a:gd name="connsiteX65" fmla="*/ 2557325 w 2933239"/>
                  <a:gd name="connsiteY65" fmla="*/ 889380 h 1517480"/>
                  <a:gd name="connsiteX66" fmla="*/ 2704981 w 2933239"/>
                  <a:gd name="connsiteY66" fmla="*/ 653139 h 1517480"/>
                  <a:gd name="connsiteX67" fmla="*/ 2767726 w 2933239"/>
                  <a:gd name="connsiteY67" fmla="*/ 582529 h 1517480"/>
                  <a:gd name="connsiteX68" fmla="*/ 2815442 w 2933239"/>
                  <a:gd name="connsiteY68" fmla="*/ 629477 h 1517480"/>
                  <a:gd name="connsiteX69" fmla="*/ 2791772 w 2933239"/>
                  <a:gd name="connsiteY69" fmla="*/ 689570 h 1517480"/>
                  <a:gd name="connsiteX70" fmla="*/ 1876902 w 2933239"/>
                  <a:gd name="connsiteY70" fmla="*/ 1459890 h 1517480"/>
                  <a:gd name="connsiteX71" fmla="*/ 645679 w 2933239"/>
                  <a:gd name="connsiteY71" fmla="*/ 1265714 h 1517480"/>
                  <a:gd name="connsiteX72" fmla="*/ 194819 w 2933239"/>
                  <a:gd name="connsiteY72" fmla="*/ 783466 h 1517480"/>
                  <a:gd name="connsiteX73" fmla="*/ 121555 w 2933239"/>
                  <a:gd name="connsiteY73" fmla="*/ 629853 h 1517480"/>
                  <a:gd name="connsiteX74" fmla="*/ 173404 w 2933239"/>
                  <a:gd name="connsiteY74" fmla="*/ 583656 h 1517480"/>
                  <a:gd name="connsiteX75" fmla="*/ 232015 w 2933239"/>
                  <a:gd name="connsiteY75" fmla="*/ 653514 h 1517480"/>
                  <a:gd name="connsiteX76" fmla="*/ 383805 w 2933239"/>
                  <a:gd name="connsiteY76" fmla="*/ 895014 h 1517480"/>
                  <a:gd name="connsiteX77" fmla="*/ 409729 w 2933239"/>
                  <a:gd name="connsiteY77" fmla="*/ 927690 h 1517480"/>
                  <a:gd name="connsiteX78" fmla="*/ 426261 w 2933239"/>
                  <a:gd name="connsiteY78" fmla="*/ 910789 h 1517480"/>
                  <a:gd name="connsiteX79" fmla="*/ 650564 w 2933239"/>
                  <a:gd name="connsiteY79" fmla="*/ 726753 h 1517480"/>
                  <a:gd name="connsiteX80" fmla="*/ 692644 w 2933239"/>
                  <a:gd name="connsiteY80" fmla="*/ 696706 h 1517480"/>
                  <a:gd name="connsiteX81" fmla="*/ 677615 w 2933239"/>
                  <a:gd name="connsiteY81" fmla="*/ 635111 h 1517480"/>
                  <a:gd name="connsiteX82" fmla="*/ 609986 w 2933239"/>
                  <a:gd name="connsiteY82" fmla="*/ 180656 h 1517480"/>
                  <a:gd name="connsiteX83" fmla="*/ 606229 w 2933239"/>
                  <a:gd name="connsiteY83" fmla="*/ 102535 h 1517480"/>
                  <a:gd name="connsiteX84" fmla="*/ 606229 w 2933239"/>
                  <a:gd name="connsiteY84" fmla="*/ 94272 h 1517480"/>
                  <a:gd name="connsiteX85" fmla="*/ 356378 w 2933239"/>
                  <a:gd name="connsiteY85" fmla="*/ 94272 h 1517480"/>
                  <a:gd name="connsiteX86" fmla="*/ 93376 w 2933239"/>
                  <a:gd name="connsiteY86" fmla="*/ 142347 h 1517480"/>
                  <a:gd name="connsiteX87" fmla="*/ 134705 w 2933239"/>
                  <a:gd name="connsiteY87" fmla="*/ 396616 h 1517480"/>
                  <a:gd name="connsiteX88" fmla="*/ 131699 w 2933239"/>
                  <a:gd name="connsiteY88" fmla="*/ 472108 h 1517480"/>
                  <a:gd name="connsiteX89" fmla="*/ 59937 w 2933239"/>
                  <a:gd name="connsiteY89" fmla="*/ 468728 h 1517480"/>
                  <a:gd name="connsiteX90" fmla="*/ 198 w 2933239"/>
                  <a:gd name="connsiteY90" fmla="*/ 131830 h 1517480"/>
                  <a:gd name="connsiteX91" fmla="*/ 8088 w 2933239"/>
                  <a:gd name="connsiteY91" fmla="*/ 69859 h 1517480"/>
                  <a:gd name="connsiteX92" fmla="*/ 66700 w 2933239"/>
                  <a:gd name="connsiteY92" fmla="*/ 10893 h 1517480"/>
                  <a:gd name="connsiteX93" fmla="*/ 197449 w 2933239"/>
                  <a:gd name="connsiteY93" fmla="*/ 1128 h 1517480"/>
                  <a:gd name="connsiteX94" fmla="*/ 309037 w 2933239"/>
                  <a:gd name="connsiteY94" fmla="*/ 1 h 1517480"/>
                  <a:gd name="connsiteX95" fmla="*/ 309037 w 2933239"/>
                  <a:gd name="connsiteY95" fmla="*/ 0 h 1517480"/>
                  <a:gd name="connsiteX96" fmla="*/ 700158 w 2933239"/>
                  <a:gd name="connsiteY96" fmla="*/ 94272 h 1517480"/>
                  <a:gd name="connsiteX97" fmla="*/ 700158 w 2933239"/>
                  <a:gd name="connsiteY97" fmla="*/ 103286 h 1517480"/>
                  <a:gd name="connsiteX98" fmla="*/ 726834 w 2933239"/>
                  <a:gd name="connsiteY98" fmla="*/ 404128 h 1517480"/>
                  <a:gd name="connsiteX99" fmla="*/ 777556 w 2933239"/>
                  <a:gd name="connsiteY99" fmla="*/ 646003 h 1517480"/>
                  <a:gd name="connsiteX100" fmla="*/ 827150 w 2933239"/>
                  <a:gd name="connsiteY100" fmla="*/ 624595 h 1517480"/>
                  <a:gd name="connsiteX101" fmla="*/ 1096539 w 2933239"/>
                  <a:gd name="connsiteY101" fmla="*/ 526192 h 1517480"/>
                  <a:gd name="connsiteX102" fmla="*/ 1346391 w 2933239"/>
                  <a:gd name="connsiteY102" fmla="*/ 483000 h 1517480"/>
                  <a:gd name="connsiteX103" fmla="*/ 1400118 w 2933239"/>
                  <a:gd name="connsiteY103" fmla="*/ 478869 h 1517480"/>
                  <a:gd name="connsiteX104" fmla="*/ 1421534 w 2933239"/>
                  <a:gd name="connsiteY104" fmla="*/ 476615 h 1517480"/>
                  <a:gd name="connsiteX105" fmla="*/ 1421534 w 2933239"/>
                  <a:gd name="connsiteY105" fmla="*/ 285444 h 1517480"/>
                  <a:gd name="connsiteX106" fmla="*/ 1421534 w 2933239"/>
                  <a:gd name="connsiteY106" fmla="*/ 94272 h 1517480"/>
                  <a:gd name="connsiteX107" fmla="*/ 1060846 w 2933239"/>
                  <a:gd name="connsiteY107" fmla="*/ 94272 h 1517480"/>
                  <a:gd name="connsiteX108" fmla="*/ 700158 w 2933239"/>
                  <a:gd name="connsiteY108" fmla="*/ 94272 h 1517480"/>
                  <a:gd name="connsiteX109" fmla="*/ 1515463 w 2933239"/>
                  <a:gd name="connsiteY109" fmla="*/ 94272 h 1517480"/>
                  <a:gd name="connsiteX110" fmla="*/ 1515463 w 2933239"/>
                  <a:gd name="connsiteY110" fmla="*/ 285444 h 1517480"/>
                  <a:gd name="connsiteX111" fmla="*/ 1515463 w 2933239"/>
                  <a:gd name="connsiteY111" fmla="*/ 476615 h 1517480"/>
                  <a:gd name="connsiteX112" fmla="*/ 1537255 w 2933239"/>
                  <a:gd name="connsiteY112" fmla="*/ 478869 h 1517480"/>
                  <a:gd name="connsiteX113" fmla="*/ 1590606 w 2933239"/>
                  <a:gd name="connsiteY113" fmla="*/ 483000 h 1517480"/>
                  <a:gd name="connsiteX114" fmla="*/ 1840458 w 2933239"/>
                  <a:gd name="connsiteY114" fmla="*/ 526192 h 1517480"/>
                  <a:gd name="connsiteX115" fmla="*/ 2108719 w 2933239"/>
                  <a:gd name="connsiteY115" fmla="*/ 624219 h 1517480"/>
                  <a:gd name="connsiteX116" fmla="*/ 2156060 w 2933239"/>
                  <a:gd name="connsiteY116" fmla="*/ 645627 h 1517480"/>
                  <a:gd name="connsiteX117" fmla="*/ 2189498 w 2933239"/>
                  <a:gd name="connsiteY117" fmla="*/ 501779 h 1517480"/>
                  <a:gd name="connsiteX118" fmla="*/ 2229324 w 2933239"/>
                  <a:gd name="connsiteY118" fmla="*/ 179154 h 1517480"/>
                  <a:gd name="connsiteX119" fmla="*/ 2233082 w 2933239"/>
                  <a:gd name="connsiteY119" fmla="*/ 103286 h 1517480"/>
                  <a:gd name="connsiteX120" fmla="*/ 2233082 w 2933239"/>
                  <a:gd name="connsiteY120" fmla="*/ 94272 h 1517480"/>
                  <a:gd name="connsiteX121" fmla="*/ 1874272 w 2933239"/>
                  <a:gd name="connsiteY121" fmla="*/ 94272 h 1517480"/>
                  <a:gd name="connsiteX122" fmla="*/ 1515463 w 2933239"/>
                  <a:gd name="connsiteY122" fmla="*/ 94272 h 1517480"/>
                  <a:gd name="connsiteX123" fmla="*/ 1515463 w 2933239"/>
                  <a:gd name="connsiteY123" fmla="*/ 570511 h 1517480"/>
                  <a:gd name="connsiteX124" fmla="*/ 1515463 w 2933239"/>
                  <a:gd name="connsiteY124" fmla="*/ 995295 h 1517480"/>
                  <a:gd name="connsiteX125" fmla="*/ 1522226 w 2933239"/>
                  <a:gd name="connsiteY125" fmla="*/ 1420079 h 1517480"/>
                  <a:gd name="connsiteX126" fmla="*/ 1616906 w 2933239"/>
                  <a:gd name="connsiteY126" fmla="*/ 1396417 h 1517480"/>
                  <a:gd name="connsiteX127" fmla="*/ 2018923 w 2933239"/>
                  <a:gd name="connsiteY127" fmla="*/ 996797 h 1517480"/>
                  <a:gd name="connsiteX128" fmla="*/ 2122997 w 2933239"/>
                  <a:gd name="connsiteY128" fmla="*/ 737269 h 1517480"/>
                  <a:gd name="connsiteX129" fmla="*/ 2001640 w 2933239"/>
                  <a:gd name="connsiteY129" fmla="*/ 679054 h 1517480"/>
                  <a:gd name="connsiteX130" fmla="*/ 1586849 w 2933239"/>
                  <a:gd name="connsiteY130" fmla="*/ 576896 h 1517480"/>
                  <a:gd name="connsiteX131" fmla="*/ 1537255 w 2933239"/>
                  <a:gd name="connsiteY131" fmla="*/ 572764 h 1517480"/>
                  <a:gd name="connsiteX132" fmla="*/ 1515463 w 2933239"/>
                  <a:gd name="connsiteY132" fmla="*/ 570511 h 1517480"/>
                  <a:gd name="connsiteX133" fmla="*/ 2210615 w 2933239"/>
                  <a:gd name="connsiteY133" fmla="*/ 790602 h 1517480"/>
                  <a:gd name="connsiteX134" fmla="*/ 2208660 w 2933239"/>
                  <a:gd name="connsiteY134" fmla="*/ 793607 h 1517480"/>
                  <a:gd name="connsiteX135" fmla="*/ 1885168 w 2933239"/>
                  <a:gd name="connsiteY135" fmla="*/ 1333319 h 1517480"/>
                  <a:gd name="connsiteX136" fmla="*/ 1847596 w 2933239"/>
                  <a:gd name="connsiteY136" fmla="*/ 1371253 h 1517480"/>
                  <a:gd name="connsiteX137" fmla="*/ 1900948 w 2933239"/>
                  <a:gd name="connsiteY137" fmla="*/ 1354352 h 1517480"/>
                  <a:gd name="connsiteX138" fmla="*/ 2342039 w 2933239"/>
                  <a:gd name="connsiteY138" fmla="*/ 1110598 h 1517480"/>
                  <a:gd name="connsiteX139" fmla="*/ 2462269 w 2933239"/>
                  <a:gd name="connsiteY139" fmla="*/ 998675 h 1517480"/>
                  <a:gd name="connsiteX140" fmla="*/ 2345421 w 2933239"/>
                  <a:gd name="connsiteY140" fmla="*/ 887878 h 1517480"/>
                  <a:gd name="connsiteX141" fmla="*/ 2262763 w 2933239"/>
                  <a:gd name="connsiteY141" fmla="*/ 824405 h 1517480"/>
                  <a:gd name="connsiteX142" fmla="*/ 2210615 w 2933239"/>
                  <a:gd name="connsiteY142" fmla="*/ 790602 h 1517480"/>
                  <a:gd name="connsiteX143" fmla="*/ 1421534 w 2933239"/>
                  <a:gd name="connsiteY143" fmla="*/ 571262 h 1517480"/>
                  <a:gd name="connsiteX144" fmla="*/ 1411389 w 2933239"/>
                  <a:gd name="connsiteY144" fmla="*/ 571637 h 1517480"/>
                  <a:gd name="connsiteX145" fmla="*/ 1267490 w 2933239"/>
                  <a:gd name="connsiteY145" fmla="*/ 586285 h 1517480"/>
                  <a:gd name="connsiteX146" fmla="*/ 845936 w 2933239"/>
                  <a:gd name="connsiteY146" fmla="*/ 720368 h 1517480"/>
                  <a:gd name="connsiteX147" fmla="*/ 805734 w 2933239"/>
                  <a:gd name="connsiteY147" fmla="*/ 740650 h 1517480"/>
                  <a:gd name="connsiteX148" fmla="*/ 822266 w 2933239"/>
                  <a:gd name="connsiteY148" fmla="*/ 787222 h 1517480"/>
                  <a:gd name="connsiteX149" fmla="*/ 1372691 w 2933239"/>
                  <a:gd name="connsiteY149" fmla="*/ 1412942 h 1517480"/>
                  <a:gd name="connsiteX150" fmla="*/ 1413268 w 2933239"/>
                  <a:gd name="connsiteY150" fmla="*/ 1420079 h 1517480"/>
                  <a:gd name="connsiteX151" fmla="*/ 1421534 w 2933239"/>
                  <a:gd name="connsiteY151" fmla="*/ 1420079 h 1517480"/>
                  <a:gd name="connsiteX152" fmla="*/ 1421534 w 2933239"/>
                  <a:gd name="connsiteY152" fmla="*/ 995670 h 1517480"/>
                  <a:gd name="connsiteX153" fmla="*/ 1421534 w 2933239"/>
                  <a:gd name="connsiteY153" fmla="*/ 571262 h 1517480"/>
                  <a:gd name="connsiteX154" fmla="*/ 720823 w 2933239"/>
                  <a:gd name="connsiteY154" fmla="*/ 794358 h 1517480"/>
                  <a:gd name="connsiteX155" fmla="*/ 604350 w 2933239"/>
                  <a:gd name="connsiteY155" fmla="*/ 877362 h 1517480"/>
                  <a:gd name="connsiteX156" fmla="*/ 481115 w 2933239"/>
                  <a:gd name="connsiteY156" fmla="*/ 990412 h 1517480"/>
                  <a:gd name="connsiteX157" fmla="*/ 473225 w 2933239"/>
                  <a:gd name="connsiteY157" fmla="*/ 1000553 h 1517480"/>
                  <a:gd name="connsiteX158" fmla="*/ 508543 w 2933239"/>
                  <a:gd name="connsiteY158" fmla="*/ 1034355 h 1517480"/>
                  <a:gd name="connsiteX159" fmla="*/ 670477 w 2933239"/>
                  <a:gd name="connsiteY159" fmla="*/ 1169189 h 1517480"/>
                  <a:gd name="connsiteX160" fmla="*/ 1062725 w 2933239"/>
                  <a:gd name="connsiteY160" fmla="*/ 1363366 h 1517480"/>
                  <a:gd name="connsiteX161" fmla="*/ 1087522 w 2933239"/>
                  <a:gd name="connsiteY161" fmla="*/ 1370502 h 1517480"/>
                  <a:gd name="connsiteX162" fmla="*/ 1047696 w 2933239"/>
                  <a:gd name="connsiteY162" fmla="*/ 1332943 h 1517480"/>
                  <a:gd name="connsiteX163" fmla="*/ 743366 w 2933239"/>
                  <a:gd name="connsiteY163" fmla="*/ 845813 h 1517480"/>
                  <a:gd name="connsiteX164" fmla="*/ 720823 w 2933239"/>
                  <a:gd name="connsiteY164" fmla="*/ 794358 h 151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2933239" h="1517480">
                    <a:moveTo>
                      <a:pt x="309037" y="0"/>
                    </a:moveTo>
                    <a:lnTo>
                      <a:pt x="402969" y="0"/>
                    </a:lnTo>
                    <a:lnTo>
                      <a:pt x="402966" y="376"/>
                    </a:lnTo>
                    <a:lnTo>
                      <a:pt x="448052" y="376"/>
                    </a:lnTo>
                    <a:lnTo>
                      <a:pt x="493514" y="376"/>
                    </a:lnTo>
                    <a:lnTo>
                      <a:pt x="493514" y="0"/>
                    </a:lnTo>
                    <a:lnTo>
                      <a:pt x="587443" y="0"/>
                    </a:lnTo>
                    <a:lnTo>
                      <a:pt x="587443" y="376"/>
                    </a:lnTo>
                    <a:lnTo>
                      <a:pt x="724580" y="376"/>
                    </a:lnTo>
                    <a:lnTo>
                      <a:pt x="861716" y="376"/>
                    </a:lnTo>
                    <a:lnTo>
                      <a:pt x="861716" y="0"/>
                    </a:lnTo>
                    <a:lnTo>
                      <a:pt x="955645" y="0"/>
                    </a:lnTo>
                    <a:lnTo>
                      <a:pt x="955645" y="376"/>
                    </a:lnTo>
                    <a:lnTo>
                      <a:pt x="1002986" y="376"/>
                    </a:lnTo>
                    <a:lnTo>
                      <a:pt x="1049950" y="376"/>
                    </a:lnTo>
                    <a:lnTo>
                      <a:pt x="1049948" y="0"/>
                    </a:lnTo>
                    <a:lnTo>
                      <a:pt x="1143131" y="0"/>
                    </a:lnTo>
                    <a:lnTo>
                      <a:pt x="1143128" y="376"/>
                    </a:lnTo>
                    <a:lnTo>
                      <a:pt x="1188214" y="376"/>
                    </a:lnTo>
                    <a:lnTo>
                      <a:pt x="1233676" y="376"/>
                    </a:lnTo>
                    <a:lnTo>
                      <a:pt x="1233676" y="0"/>
                    </a:lnTo>
                    <a:lnTo>
                      <a:pt x="1327605" y="0"/>
                    </a:lnTo>
                    <a:lnTo>
                      <a:pt x="1327605" y="376"/>
                    </a:lnTo>
                    <a:lnTo>
                      <a:pt x="1466620" y="376"/>
                    </a:lnTo>
                    <a:lnTo>
                      <a:pt x="1605635" y="376"/>
                    </a:lnTo>
                    <a:lnTo>
                      <a:pt x="1605635" y="0"/>
                    </a:lnTo>
                    <a:lnTo>
                      <a:pt x="1699564" y="0"/>
                    </a:lnTo>
                    <a:lnTo>
                      <a:pt x="1699564" y="376"/>
                    </a:lnTo>
                    <a:lnTo>
                      <a:pt x="1745026" y="376"/>
                    </a:lnTo>
                    <a:lnTo>
                      <a:pt x="1790112" y="376"/>
                    </a:lnTo>
                    <a:lnTo>
                      <a:pt x="1790110" y="0"/>
                    </a:lnTo>
                    <a:lnTo>
                      <a:pt x="1883292" y="0"/>
                    </a:lnTo>
                    <a:lnTo>
                      <a:pt x="1883289" y="376"/>
                    </a:lnTo>
                    <a:lnTo>
                      <a:pt x="1928375" y="376"/>
                    </a:lnTo>
                    <a:lnTo>
                      <a:pt x="1973837" y="376"/>
                    </a:lnTo>
                    <a:lnTo>
                      <a:pt x="1973837" y="0"/>
                    </a:lnTo>
                    <a:lnTo>
                      <a:pt x="2067766" y="0"/>
                    </a:lnTo>
                    <a:lnTo>
                      <a:pt x="2067766" y="376"/>
                    </a:lnTo>
                    <a:lnTo>
                      <a:pt x="2206781" y="376"/>
                    </a:lnTo>
                    <a:lnTo>
                      <a:pt x="2345796" y="376"/>
                    </a:lnTo>
                    <a:lnTo>
                      <a:pt x="2345796" y="0"/>
                    </a:lnTo>
                    <a:lnTo>
                      <a:pt x="2439726" y="0"/>
                    </a:lnTo>
                    <a:lnTo>
                      <a:pt x="2439726" y="376"/>
                    </a:lnTo>
                    <a:lnTo>
                      <a:pt x="2485187" y="376"/>
                    </a:lnTo>
                    <a:lnTo>
                      <a:pt x="2530273" y="376"/>
                    </a:lnTo>
                    <a:lnTo>
                      <a:pt x="2530270" y="0"/>
                    </a:lnTo>
                    <a:lnTo>
                      <a:pt x="2624202" y="0"/>
                    </a:lnTo>
                    <a:lnTo>
                      <a:pt x="2624202" y="1"/>
                    </a:lnTo>
                    <a:lnTo>
                      <a:pt x="2735790" y="1128"/>
                    </a:lnTo>
                    <a:cubicBezTo>
                      <a:pt x="2842869" y="2254"/>
                      <a:pt x="2848129" y="2630"/>
                      <a:pt x="2866164" y="10893"/>
                    </a:cubicBezTo>
                    <a:cubicBezTo>
                      <a:pt x="2890585" y="22160"/>
                      <a:pt x="2914255" y="45446"/>
                      <a:pt x="2925151" y="69484"/>
                    </a:cubicBezTo>
                    <a:cubicBezTo>
                      <a:pt x="2932666" y="86385"/>
                      <a:pt x="2933793" y="93896"/>
                      <a:pt x="2933041" y="131830"/>
                    </a:cubicBezTo>
                    <a:cubicBezTo>
                      <a:pt x="2931538" y="243378"/>
                      <a:pt x="2890585" y="455582"/>
                      <a:pt x="2866164" y="476240"/>
                    </a:cubicBezTo>
                    <a:cubicBezTo>
                      <a:pt x="2838736" y="500277"/>
                      <a:pt x="2795153" y="484127"/>
                      <a:pt x="2790269" y="448446"/>
                    </a:cubicBezTo>
                    <a:cubicBezTo>
                      <a:pt x="2789142" y="439057"/>
                      <a:pt x="2792523" y="419151"/>
                      <a:pt x="2799662" y="390982"/>
                    </a:cubicBezTo>
                    <a:cubicBezTo>
                      <a:pt x="2818824" y="318870"/>
                      <a:pt x="2833476" y="227604"/>
                      <a:pt x="2839864" y="142347"/>
                    </a:cubicBezTo>
                    <a:cubicBezTo>
                      <a:pt x="2843997" y="89014"/>
                      <a:pt x="2871800" y="94272"/>
                      <a:pt x="2576862" y="94272"/>
                    </a:cubicBezTo>
                    <a:lnTo>
                      <a:pt x="2327011" y="94272"/>
                    </a:lnTo>
                    <a:lnTo>
                      <a:pt x="2327011" y="102535"/>
                    </a:lnTo>
                    <a:cubicBezTo>
                      <a:pt x="2327011" y="107417"/>
                      <a:pt x="2325132" y="142347"/>
                      <a:pt x="2323253" y="180656"/>
                    </a:cubicBezTo>
                    <a:cubicBezTo>
                      <a:pt x="2314236" y="342157"/>
                      <a:pt x="2292820" y="487883"/>
                      <a:pt x="2255624" y="635487"/>
                    </a:cubicBezTo>
                    <a:cubicBezTo>
                      <a:pt x="2246983" y="668913"/>
                      <a:pt x="2240596" y="696331"/>
                      <a:pt x="2241347" y="697082"/>
                    </a:cubicBezTo>
                    <a:cubicBezTo>
                      <a:pt x="2242099" y="697458"/>
                      <a:pt x="2262012" y="710603"/>
                      <a:pt x="2285682" y="726378"/>
                    </a:cubicBezTo>
                    <a:cubicBezTo>
                      <a:pt x="2358571" y="774828"/>
                      <a:pt x="2457009" y="855578"/>
                      <a:pt x="2510736" y="910413"/>
                    </a:cubicBezTo>
                    <a:lnTo>
                      <a:pt x="2527268" y="927690"/>
                    </a:lnTo>
                    <a:lnTo>
                      <a:pt x="2557325" y="889380"/>
                    </a:lnTo>
                    <a:cubicBezTo>
                      <a:pt x="2614058" y="816893"/>
                      <a:pt x="2658393" y="745908"/>
                      <a:pt x="2704981" y="653139"/>
                    </a:cubicBezTo>
                    <a:cubicBezTo>
                      <a:pt x="2734663" y="594172"/>
                      <a:pt x="2744807" y="582529"/>
                      <a:pt x="2767726" y="582529"/>
                    </a:cubicBezTo>
                    <a:cubicBezTo>
                      <a:pt x="2791772" y="582529"/>
                      <a:pt x="2815442" y="605816"/>
                      <a:pt x="2815442" y="629477"/>
                    </a:cubicBezTo>
                    <a:cubicBezTo>
                      <a:pt x="2815442" y="635862"/>
                      <a:pt x="2804922" y="662528"/>
                      <a:pt x="2791772" y="689570"/>
                    </a:cubicBezTo>
                    <a:cubicBezTo>
                      <a:pt x="2609549" y="1062900"/>
                      <a:pt x="2273283" y="1346089"/>
                      <a:pt x="1876902" y="1459890"/>
                    </a:cubicBezTo>
                    <a:cubicBezTo>
                      <a:pt x="1456475" y="1580452"/>
                      <a:pt x="1007119" y="1509843"/>
                      <a:pt x="645679" y="1265714"/>
                    </a:cubicBezTo>
                    <a:cubicBezTo>
                      <a:pt x="464584" y="1143650"/>
                      <a:pt x="303402" y="971257"/>
                      <a:pt x="194819" y="783466"/>
                    </a:cubicBezTo>
                    <a:cubicBezTo>
                      <a:pt x="159502" y="722246"/>
                      <a:pt x="121555" y="642998"/>
                      <a:pt x="121555" y="629853"/>
                    </a:cubicBezTo>
                    <a:cubicBezTo>
                      <a:pt x="121555" y="603562"/>
                      <a:pt x="148231" y="579900"/>
                      <a:pt x="173404" y="583656"/>
                    </a:cubicBezTo>
                    <a:cubicBezTo>
                      <a:pt x="196322" y="587412"/>
                      <a:pt x="203085" y="595675"/>
                      <a:pt x="232015" y="653514"/>
                    </a:cubicBezTo>
                    <a:cubicBezTo>
                      <a:pt x="278229" y="745157"/>
                      <a:pt x="327072" y="822902"/>
                      <a:pt x="383805" y="895014"/>
                    </a:cubicBezTo>
                    <a:lnTo>
                      <a:pt x="409729" y="927690"/>
                    </a:lnTo>
                    <a:lnTo>
                      <a:pt x="426261" y="910789"/>
                    </a:lnTo>
                    <a:cubicBezTo>
                      <a:pt x="479237" y="856329"/>
                      <a:pt x="577299" y="775579"/>
                      <a:pt x="650564" y="726753"/>
                    </a:cubicBezTo>
                    <a:cubicBezTo>
                      <a:pt x="673482" y="711354"/>
                      <a:pt x="692644" y="697833"/>
                      <a:pt x="692644" y="696706"/>
                    </a:cubicBezTo>
                    <a:cubicBezTo>
                      <a:pt x="692644" y="695580"/>
                      <a:pt x="685881" y="667787"/>
                      <a:pt x="677615" y="635111"/>
                    </a:cubicBezTo>
                    <a:cubicBezTo>
                      <a:pt x="640419" y="487883"/>
                      <a:pt x="619003" y="341781"/>
                      <a:pt x="609986" y="180656"/>
                    </a:cubicBezTo>
                    <a:cubicBezTo>
                      <a:pt x="608108" y="142347"/>
                      <a:pt x="606229" y="107417"/>
                      <a:pt x="606229" y="102535"/>
                    </a:cubicBezTo>
                    <a:lnTo>
                      <a:pt x="606229" y="94272"/>
                    </a:lnTo>
                    <a:lnTo>
                      <a:pt x="356378" y="94272"/>
                    </a:lnTo>
                    <a:cubicBezTo>
                      <a:pt x="61440" y="94272"/>
                      <a:pt x="89243" y="89014"/>
                      <a:pt x="93376" y="142347"/>
                    </a:cubicBezTo>
                    <a:cubicBezTo>
                      <a:pt x="99763" y="226477"/>
                      <a:pt x="116670" y="331640"/>
                      <a:pt x="134705" y="396616"/>
                    </a:cubicBezTo>
                    <a:cubicBezTo>
                      <a:pt x="147479" y="442813"/>
                      <a:pt x="147103" y="455582"/>
                      <a:pt x="131699" y="472108"/>
                    </a:cubicBezTo>
                    <a:cubicBezTo>
                      <a:pt x="111410" y="494643"/>
                      <a:pt x="75342" y="492765"/>
                      <a:pt x="59937" y="468728"/>
                    </a:cubicBezTo>
                    <a:cubicBezTo>
                      <a:pt x="38521" y="435301"/>
                      <a:pt x="1325" y="225726"/>
                      <a:pt x="198" y="131830"/>
                    </a:cubicBezTo>
                    <a:cubicBezTo>
                      <a:pt x="-553" y="93896"/>
                      <a:pt x="574" y="86385"/>
                      <a:pt x="8088" y="69859"/>
                    </a:cubicBezTo>
                    <a:cubicBezTo>
                      <a:pt x="19360" y="45446"/>
                      <a:pt x="42654" y="21785"/>
                      <a:pt x="66700" y="10893"/>
                    </a:cubicBezTo>
                    <a:cubicBezTo>
                      <a:pt x="85110" y="2630"/>
                      <a:pt x="90370" y="2254"/>
                      <a:pt x="197449" y="1128"/>
                    </a:cubicBezTo>
                    <a:lnTo>
                      <a:pt x="309037" y="1"/>
                    </a:lnTo>
                    <a:lnTo>
                      <a:pt x="309037" y="0"/>
                    </a:lnTo>
                    <a:close/>
                    <a:moveTo>
                      <a:pt x="700158" y="94272"/>
                    </a:moveTo>
                    <a:lnTo>
                      <a:pt x="700158" y="103286"/>
                    </a:lnTo>
                    <a:cubicBezTo>
                      <a:pt x="700158" y="162252"/>
                      <a:pt x="713684" y="314363"/>
                      <a:pt x="726834" y="404128"/>
                    </a:cubicBezTo>
                    <a:cubicBezTo>
                      <a:pt x="737354" y="475864"/>
                      <a:pt x="771544" y="639242"/>
                      <a:pt x="777556" y="646003"/>
                    </a:cubicBezTo>
                    <a:cubicBezTo>
                      <a:pt x="778307" y="646754"/>
                      <a:pt x="800474" y="637364"/>
                      <a:pt x="827150" y="624595"/>
                    </a:cubicBezTo>
                    <a:cubicBezTo>
                      <a:pt x="918449" y="581027"/>
                      <a:pt x="1001483" y="550605"/>
                      <a:pt x="1096539" y="526192"/>
                    </a:cubicBezTo>
                    <a:cubicBezTo>
                      <a:pt x="1182578" y="503657"/>
                      <a:pt x="1273126" y="488258"/>
                      <a:pt x="1346391" y="483000"/>
                    </a:cubicBezTo>
                    <a:cubicBezTo>
                      <a:pt x="1364049" y="481873"/>
                      <a:pt x="1388095" y="479995"/>
                      <a:pt x="1400118" y="478869"/>
                    </a:cubicBezTo>
                    <a:lnTo>
                      <a:pt x="1421534" y="476615"/>
                    </a:lnTo>
                    <a:lnTo>
                      <a:pt x="1421534" y="285444"/>
                    </a:lnTo>
                    <a:lnTo>
                      <a:pt x="1421534" y="94272"/>
                    </a:lnTo>
                    <a:lnTo>
                      <a:pt x="1060846" y="94272"/>
                    </a:lnTo>
                    <a:lnTo>
                      <a:pt x="700158" y="94272"/>
                    </a:lnTo>
                    <a:close/>
                    <a:moveTo>
                      <a:pt x="1515463" y="94272"/>
                    </a:moveTo>
                    <a:lnTo>
                      <a:pt x="1515463" y="285444"/>
                    </a:lnTo>
                    <a:lnTo>
                      <a:pt x="1515463" y="476615"/>
                    </a:lnTo>
                    <a:lnTo>
                      <a:pt x="1537255" y="478869"/>
                    </a:lnTo>
                    <a:cubicBezTo>
                      <a:pt x="1548902" y="479995"/>
                      <a:pt x="1572948" y="481873"/>
                      <a:pt x="1590606" y="483000"/>
                    </a:cubicBezTo>
                    <a:cubicBezTo>
                      <a:pt x="1663871" y="488258"/>
                      <a:pt x="1754419" y="503657"/>
                      <a:pt x="1840458" y="526192"/>
                    </a:cubicBezTo>
                    <a:cubicBezTo>
                      <a:pt x="1935138" y="550605"/>
                      <a:pt x="2019299" y="581403"/>
                      <a:pt x="2108719" y="624219"/>
                    </a:cubicBezTo>
                    <a:cubicBezTo>
                      <a:pt x="2134268" y="636238"/>
                      <a:pt x="2155684" y="646003"/>
                      <a:pt x="2156060" y="645627"/>
                    </a:cubicBezTo>
                    <a:cubicBezTo>
                      <a:pt x="2157938" y="643374"/>
                      <a:pt x="2180857" y="544220"/>
                      <a:pt x="2189498" y="501779"/>
                    </a:cubicBezTo>
                    <a:cubicBezTo>
                      <a:pt x="2208284" y="409010"/>
                      <a:pt x="2222937" y="291453"/>
                      <a:pt x="2229324" y="179154"/>
                    </a:cubicBezTo>
                    <a:cubicBezTo>
                      <a:pt x="2231203" y="142347"/>
                      <a:pt x="2233082" y="108169"/>
                      <a:pt x="2233082" y="103286"/>
                    </a:cubicBezTo>
                    <a:lnTo>
                      <a:pt x="2233082" y="94272"/>
                    </a:lnTo>
                    <a:lnTo>
                      <a:pt x="1874272" y="94272"/>
                    </a:lnTo>
                    <a:lnTo>
                      <a:pt x="1515463" y="94272"/>
                    </a:lnTo>
                    <a:close/>
                    <a:moveTo>
                      <a:pt x="1515463" y="570511"/>
                    </a:moveTo>
                    <a:lnTo>
                      <a:pt x="1515463" y="995295"/>
                    </a:lnTo>
                    <a:cubicBezTo>
                      <a:pt x="1515463" y="1397544"/>
                      <a:pt x="1515839" y="1420079"/>
                      <a:pt x="1522226" y="1420079"/>
                    </a:cubicBezTo>
                    <a:cubicBezTo>
                      <a:pt x="1535376" y="1419703"/>
                      <a:pt x="1593236" y="1405431"/>
                      <a:pt x="1616906" y="1396417"/>
                    </a:cubicBezTo>
                    <a:cubicBezTo>
                      <a:pt x="1772077" y="1337826"/>
                      <a:pt x="1908838" y="1202241"/>
                      <a:pt x="2018923" y="996797"/>
                    </a:cubicBezTo>
                    <a:cubicBezTo>
                      <a:pt x="2069269" y="903652"/>
                      <a:pt x="2132765" y="745157"/>
                      <a:pt x="2122997" y="737269"/>
                    </a:cubicBezTo>
                    <a:cubicBezTo>
                      <a:pt x="2114355" y="730133"/>
                      <a:pt x="2050108" y="699336"/>
                      <a:pt x="2001640" y="679054"/>
                    </a:cubicBezTo>
                    <a:cubicBezTo>
                      <a:pt x="1870515" y="623843"/>
                      <a:pt x="1723986" y="587788"/>
                      <a:pt x="1586849" y="576896"/>
                    </a:cubicBezTo>
                    <a:cubicBezTo>
                      <a:pt x="1571445" y="575769"/>
                      <a:pt x="1548902" y="573891"/>
                      <a:pt x="1537255" y="572764"/>
                    </a:cubicBezTo>
                    <a:lnTo>
                      <a:pt x="1515463" y="570511"/>
                    </a:lnTo>
                    <a:close/>
                    <a:moveTo>
                      <a:pt x="2210615" y="790602"/>
                    </a:moveTo>
                    <a:cubicBezTo>
                      <a:pt x="2209576" y="790931"/>
                      <a:pt x="2209224" y="792105"/>
                      <a:pt x="2208660" y="793607"/>
                    </a:cubicBezTo>
                    <a:cubicBezTo>
                      <a:pt x="2126002" y="1028721"/>
                      <a:pt x="2020050" y="1205245"/>
                      <a:pt x="1885168" y="1333319"/>
                    </a:cubicBezTo>
                    <a:cubicBezTo>
                      <a:pt x="1863001" y="1353976"/>
                      <a:pt x="1846093" y="1371253"/>
                      <a:pt x="1847596" y="1371253"/>
                    </a:cubicBezTo>
                    <a:cubicBezTo>
                      <a:pt x="1849099" y="1371253"/>
                      <a:pt x="1873145" y="1363741"/>
                      <a:pt x="1900948" y="1354352"/>
                    </a:cubicBezTo>
                    <a:cubicBezTo>
                      <a:pt x="2062882" y="1300268"/>
                      <a:pt x="2213544" y="1216888"/>
                      <a:pt x="2342039" y="1110598"/>
                    </a:cubicBezTo>
                    <a:cubicBezTo>
                      <a:pt x="2382617" y="1077172"/>
                      <a:pt x="2462269" y="1002806"/>
                      <a:pt x="2462269" y="998675"/>
                    </a:cubicBezTo>
                    <a:cubicBezTo>
                      <a:pt x="2462269" y="993792"/>
                      <a:pt x="2388628" y="923934"/>
                      <a:pt x="2345421" y="887878"/>
                    </a:cubicBezTo>
                    <a:cubicBezTo>
                      <a:pt x="2323253" y="869474"/>
                      <a:pt x="2286058" y="840930"/>
                      <a:pt x="2262763" y="824405"/>
                    </a:cubicBezTo>
                    <a:cubicBezTo>
                      <a:pt x="2223031" y="796236"/>
                      <a:pt x="2213732" y="789616"/>
                      <a:pt x="2210615" y="790602"/>
                    </a:cubicBezTo>
                    <a:close/>
                    <a:moveTo>
                      <a:pt x="1421534" y="571262"/>
                    </a:moveTo>
                    <a:lnTo>
                      <a:pt x="1411389" y="571637"/>
                    </a:lnTo>
                    <a:cubicBezTo>
                      <a:pt x="1389222" y="572764"/>
                      <a:pt x="1297923" y="581778"/>
                      <a:pt x="1267490" y="586285"/>
                    </a:cubicBezTo>
                    <a:cubicBezTo>
                      <a:pt x="1130354" y="605440"/>
                      <a:pt x="972553" y="655768"/>
                      <a:pt x="845936" y="720368"/>
                    </a:cubicBezTo>
                    <a:lnTo>
                      <a:pt x="805734" y="740650"/>
                    </a:lnTo>
                    <a:lnTo>
                      <a:pt x="822266" y="787222"/>
                    </a:lnTo>
                    <a:cubicBezTo>
                      <a:pt x="942120" y="1127124"/>
                      <a:pt x="1149891" y="1363366"/>
                      <a:pt x="1372691" y="1412942"/>
                    </a:cubicBezTo>
                    <a:cubicBezTo>
                      <a:pt x="1390349" y="1416698"/>
                      <a:pt x="1408384" y="1420079"/>
                      <a:pt x="1413268" y="1420079"/>
                    </a:cubicBezTo>
                    <a:lnTo>
                      <a:pt x="1421534" y="1420079"/>
                    </a:lnTo>
                    <a:lnTo>
                      <a:pt x="1421534" y="995670"/>
                    </a:lnTo>
                    <a:lnTo>
                      <a:pt x="1421534" y="571262"/>
                    </a:lnTo>
                    <a:close/>
                    <a:moveTo>
                      <a:pt x="720823" y="794358"/>
                    </a:moveTo>
                    <a:cubicBezTo>
                      <a:pt x="716314" y="792856"/>
                      <a:pt x="652066" y="839052"/>
                      <a:pt x="604350" y="877362"/>
                    </a:cubicBezTo>
                    <a:cubicBezTo>
                      <a:pt x="566779" y="907408"/>
                      <a:pt x="493514" y="974638"/>
                      <a:pt x="481115" y="990412"/>
                    </a:cubicBezTo>
                    <a:lnTo>
                      <a:pt x="473225" y="1000553"/>
                    </a:lnTo>
                    <a:lnTo>
                      <a:pt x="508543" y="1034355"/>
                    </a:lnTo>
                    <a:cubicBezTo>
                      <a:pt x="556634" y="1079425"/>
                      <a:pt x="629523" y="1140270"/>
                      <a:pt x="670477" y="1169189"/>
                    </a:cubicBezTo>
                    <a:cubicBezTo>
                      <a:pt x="789203" y="1253320"/>
                      <a:pt x="933102" y="1324305"/>
                      <a:pt x="1062725" y="1363366"/>
                    </a:cubicBezTo>
                    <a:lnTo>
                      <a:pt x="1087522" y="1370502"/>
                    </a:lnTo>
                    <a:lnTo>
                      <a:pt x="1047696" y="1332943"/>
                    </a:lnTo>
                    <a:cubicBezTo>
                      <a:pt x="923709" y="1215386"/>
                      <a:pt x="821515" y="1052008"/>
                      <a:pt x="743366" y="845813"/>
                    </a:cubicBezTo>
                    <a:cubicBezTo>
                      <a:pt x="732845" y="818020"/>
                      <a:pt x="722701" y="794734"/>
                      <a:pt x="720823" y="794358"/>
                    </a:cubicBez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grpSp>
        <p:nvGrpSpPr>
          <p:cNvPr id="371" name="组合 370">
            <a:extLst>
              <a:ext uri="{FF2B5EF4-FFF2-40B4-BE49-F238E27FC236}">
                <a16:creationId xmlns:a16="http://schemas.microsoft.com/office/drawing/2014/main" id="{579DCF7E-871A-1913-C031-76C6F0396405}"/>
              </a:ext>
            </a:extLst>
          </p:cNvPr>
          <p:cNvGrpSpPr/>
          <p:nvPr/>
        </p:nvGrpSpPr>
        <p:grpSpPr>
          <a:xfrm>
            <a:off x="10162672" y="2151330"/>
            <a:ext cx="1609102" cy="716336"/>
            <a:chOff x="5247075" y="2247175"/>
            <a:chExt cx="1693257" cy="753800"/>
          </a:xfrm>
        </p:grpSpPr>
        <p:sp>
          <p:nvSpPr>
            <p:cNvPr id="372" name="矩形: 圆角 371">
              <a:extLst>
                <a:ext uri="{FF2B5EF4-FFF2-40B4-BE49-F238E27FC236}">
                  <a16:creationId xmlns:a16="http://schemas.microsoft.com/office/drawing/2014/main" id="{B6C5565E-139F-92D8-CC06-2CEB4BADD771}"/>
                </a:ext>
              </a:extLst>
            </p:cNvPr>
            <p:cNvSpPr/>
            <p:nvPr/>
          </p:nvSpPr>
          <p:spPr>
            <a:xfrm>
              <a:off x="5247075" y="2247175"/>
              <a:ext cx="1261666" cy="753800"/>
            </a:xfrm>
            <a:prstGeom prst="roundRect">
              <a:avLst>
                <a:gd name="adj" fmla="val 9842"/>
              </a:avLst>
            </a:prstGeom>
            <a:noFill/>
            <a:ln w="19050" cap="flat" cmpd="sng" algn="ctr">
              <a:solidFill>
                <a:sysClr val="window" lastClr="FFFFFF">
                  <a:alpha val="72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73" name="文本框 372">
              <a:extLst>
                <a:ext uri="{FF2B5EF4-FFF2-40B4-BE49-F238E27FC236}">
                  <a16:creationId xmlns:a16="http://schemas.microsoft.com/office/drawing/2014/main" id="{9713CAE1-A736-0F4A-00E1-445F87002536}"/>
                </a:ext>
              </a:extLst>
            </p:cNvPr>
            <p:cNvSpPr txBox="1"/>
            <p:nvPr/>
          </p:nvSpPr>
          <p:spPr>
            <a:xfrm>
              <a:off x="5774194" y="2403877"/>
              <a:ext cx="680134" cy="388648"/>
            </a:xfrm>
            <a:prstGeom prst="rect">
              <a:avLst/>
            </a:prstGeom>
            <a:noFill/>
          </p:spPr>
          <p:txBody>
            <a:bodyPr wrap="none">
              <a:spAutoFit/>
            </a:bodyPr>
            <a:lstStyle>
              <a:defPPr>
                <a:defRPr lang="zh-CN"/>
              </a:defPPr>
              <a:lvl1pPr>
                <a:defRPr sz="1600" b="1"/>
              </a:lvl1pPr>
            </a:lstStyle>
            <a:p>
              <a:pPr marR="0" lvl="0" indent="0" fontAlgn="auto">
                <a:lnSpc>
                  <a:spcPct val="100000"/>
                </a:lnSpc>
                <a:spcBef>
                  <a:spcPts val="0"/>
                </a:spcBef>
                <a:spcAft>
                  <a:spcPts val="0"/>
                </a:spcAft>
                <a:buClrTx/>
                <a:buSzTx/>
                <a:buFontTx/>
                <a:buNone/>
                <a:tabLst/>
                <a:defRPr/>
              </a:pPr>
              <a:r>
                <a:rPr lang="zh-CN" altLang="en-US" sz="1800"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价值</a:t>
              </a:r>
            </a:p>
          </p:txBody>
        </p:sp>
        <p:grpSp>
          <p:nvGrpSpPr>
            <p:cNvPr id="374" name="组合 373">
              <a:extLst>
                <a:ext uri="{FF2B5EF4-FFF2-40B4-BE49-F238E27FC236}">
                  <a16:creationId xmlns:a16="http://schemas.microsoft.com/office/drawing/2014/main" id="{03AFA8AE-61DE-FB1C-8B44-499823847E79}"/>
                </a:ext>
              </a:extLst>
            </p:cNvPr>
            <p:cNvGrpSpPr/>
            <p:nvPr/>
          </p:nvGrpSpPr>
          <p:grpSpPr>
            <a:xfrm>
              <a:off x="5387208" y="2403877"/>
              <a:ext cx="403381" cy="379437"/>
              <a:chOff x="7716914" y="-1829089"/>
              <a:chExt cx="2934346" cy="2760185"/>
            </a:xfrm>
            <a:solidFill>
              <a:sysClr val="window" lastClr="FFFFFF"/>
            </a:solidFill>
          </p:grpSpPr>
          <p:sp>
            <p:nvSpPr>
              <p:cNvPr id="376" name="任意多边形: 形状 375">
                <a:extLst>
                  <a:ext uri="{FF2B5EF4-FFF2-40B4-BE49-F238E27FC236}">
                    <a16:creationId xmlns:a16="http://schemas.microsoft.com/office/drawing/2014/main" id="{58C847E6-7905-60BB-20E1-CD078BB31D22}"/>
                  </a:ext>
                </a:extLst>
              </p:cNvPr>
              <p:cNvSpPr/>
              <p:nvPr/>
            </p:nvSpPr>
            <p:spPr>
              <a:xfrm>
                <a:off x="7716914" y="-1829089"/>
                <a:ext cx="2934346" cy="2760185"/>
              </a:xfrm>
              <a:custGeom>
                <a:avLst/>
                <a:gdLst>
                  <a:gd name="connsiteX0" fmla="*/ 1465906 w 2934346"/>
                  <a:gd name="connsiteY0" fmla="*/ 29 h 2760185"/>
                  <a:gd name="connsiteX1" fmla="*/ 1488214 w 2934346"/>
                  <a:gd name="connsiteY1" fmla="*/ 5287 h 2760185"/>
                  <a:gd name="connsiteX2" fmla="*/ 1514138 w 2934346"/>
                  <a:gd name="connsiteY2" fmla="*/ 62375 h 2760185"/>
                  <a:gd name="connsiteX3" fmla="*/ 1514138 w 2934346"/>
                  <a:gd name="connsiteY3" fmla="*/ 89793 h 2760185"/>
                  <a:gd name="connsiteX4" fmla="*/ 1629859 w 2934346"/>
                  <a:gd name="connsiteY4" fmla="*/ 89793 h 2760185"/>
                  <a:gd name="connsiteX5" fmla="*/ 1757227 w 2934346"/>
                  <a:gd name="connsiteY5" fmla="*/ 97304 h 2760185"/>
                  <a:gd name="connsiteX6" fmla="*/ 1780897 w 2934346"/>
                  <a:gd name="connsiteY6" fmla="*/ 151764 h 2760185"/>
                  <a:gd name="connsiteX7" fmla="*/ 1780897 w 2934346"/>
                  <a:gd name="connsiteY7" fmla="*/ 176177 h 2760185"/>
                  <a:gd name="connsiteX8" fmla="*/ 1851531 w 2934346"/>
                  <a:gd name="connsiteY8" fmla="*/ 176177 h 2760185"/>
                  <a:gd name="connsiteX9" fmla="*/ 1933813 w 2934346"/>
                  <a:gd name="connsiteY9" fmla="*/ 183688 h 2760185"/>
                  <a:gd name="connsiteX10" fmla="*/ 1957483 w 2934346"/>
                  <a:gd name="connsiteY10" fmla="*/ 356456 h 2760185"/>
                  <a:gd name="connsiteX11" fmla="*/ 1933813 w 2934346"/>
                  <a:gd name="connsiteY11" fmla="*/ 529224 h 2760185"/>
                  <a:gd name="connsiteX12" fmla="*/ 1822977 w 2934346"/>
                  <a:gd name="connsiteY12" fmla="*/ 536736 h 2760185"/>
                  <a:gd name="connsiteX13" fmla="*/ 1694482 w 2934346"/>
                  <a:gd name="connsiteY13" fmla="*/ 513074 h 2760185"/>
                  <a:gd name="connsiteX14" fmla="*/ 1686968 w 2934346"/>
                  <a:gd name="connsiteY14" fmla="*/ 475516 h 2760185"/>
                  <a:gd name="connsiteX15" fmla="*/ 1686968 w 2934346"/>
                  <a:gd name="connsiteY15" fmla="*/ 450352 h 2760185"/>
                  <a:gd name="connsiteX16" fmla="*/ 1600553 w 2934346"/>
                  <a:gd name="connsiteY16" fmla="*/ 450352 h 2760185"/>
                  <a:gd name="connsiteX17" fmla="*/ 1514138 w 2934346"/>
                  <a:gd name="connsiteY17" fmla="*/ 450352 h 2760185"/>
                  <a:gd name="connsiteX18" fmla="*/ 1514138 w 2934346"/>
                  <a:gd name="connsiteY18" fmla="*/ 502182 h 2760185"/>
                  <a:gd name="connsiteX19" fmla="*/ 1514138 w 2934346"/>
                  <a:gd name="connsiteY19" fmla="*/ 554388 h 2760185"/>
                  <a:gd name="connsiteX20" fmla="*/ 1765868 w 2934346"/>
                  <a:gd name="connsiteY20" fmla="*/ 721898 h 2760185"/>
                  <a:gd name="connsiteX21" fmla="*/ 2017974 w 2934346"/>
                  <a:gd name="connsiteY21" fmla="*/ 889784 h 2760185"/>
                  <a:gd name="connsiteX22" fmla="*/ 2370020 w 2934346"/>
                  <a:gd name="connsiteY22" fmla="*/ 889784 h 2760185"/>
                  <a:gd name="connsiteX23" fmla="*/ 2734090 w 2934346"/>
                  <a:gd name="connsiteY23" fmla="*/ 897295 h 2760185"/>
                  <a:gd name="connsiteX24" fmla="*/ 2757760 w 2934346"/>
                  <a:gd name="connsiteY24" fmla="*/ 1041895 h 2760185"/>
                  <a:gd name="connsiteX25" fmla="*/ 2757760 w 2934346"/>
                  <a:gd name="connsiteY25" fmla="*/ 1156447 h 2760185"/>
                  <a:gd name="connsiteX26" fmla="*/ 2828394 w 2934346"/>
                  <a:gd name="connsiteY26" fmla="*/ 1156447 h 2760185"/>
                  <a:gd name="connsiteX27" fmla="*/ 2910676 w 2934346"/>
                  <a:gd name="connsiteY27" fmla="*/ 1163959 h 2760185"/>
                  <a:gd name="connsiteX28" fmla="*/ 2934346 w 2934346"/>
                  <a:gd name="connsiteY28" fmla="*/ 1334849 h 2760185"/>
                  <a:gd name="connsiteX29" fmla="*/ 2910676 w 2934346"/>
                  <a:gd name="connsiteY29" fmla="*/ 1505739 h 2760185"/>
                  <a:gd name="connsiteX30" fmla="*/ 2873480 w 2934346"/>
                  <a:gd name="connsiteY30" fmla="*/ 1513251 h 2760185"/>
                  <a:gd name="connsiteX31" fmla="*/ 2848307 w 2934346"/>
                  <a:gd name="connsiteY31" fmla="*/ 1513251 h 2760185"/>
                  <a:gd name="connsiteX32" fmla="*/ 2847180 w 2934346"/>
                  <a:gd name="connsiteY32" fmla="*/ 1586489 h 2760185"/>
                  <a:gd name="connsiteX33" fmla="*/ 2846053 w 2934346"/>
                  <a:gd name="connsiteY33" fmla="*/ 1659728 h 2760185"/>
                  <a:gd name="connsiteX34" fmla="*/ 2833654 w 2934346"/>
                  <a:gd name="connsiteY34" fmla="*/ 1671747 h 2760185"/>
                  <a:gd name="connsiteX35" fmla="*/ 2800967 w 2934346"/>
                  <a:gd name="connsiteY35" fmla="*/ 1684141 h 2760185"/>
                  <a:gd name="connsiteX36" fmla="*/ 2768280 w 2934346"/>
                  <a:gd name="connsiteY36" fmla="*/ 1671747 h 2760185"/>
                  <a:gd name="connsiteX37" fmla="*/ 2755881 w 2934346"/>
                  <a:gd name="connsiteY37" fmla="*/ 1659728 h 2760185"/>
                  <a:gd name="connsiteX38" fmla="*/ 2754754 w 2934346"/>
                  <a:gd name="connsiteY38" fmla="*/ 1586489 h 2760185"/>
                  <a:gd name="connsiteX39" fmla="*/ 2753627 w 2934346"/>
                  <a:gd name="connsiteY39" fmla="*/ 1513251 h 2760185"/>
                  <a:gd name="connsiteX40" fmla="*/ 2312160 w 2934346"/>
                  <a:gd name="connsiteY40" fmla="*/ 1513251 h 2760185"/>
                  <a:gd name="connsiteX41" fmla="*/ 1871069 w 2934346"/>
                  <a:gd name="connsiteY41" fmla="*/ 1513251 h 2760185"/>
                  <a:gd name="connsiteX42" fmla="*/ 1871069 w 2934346"/>
                  <a:gd name="connsiteY42" fmla="*/ 2089770 h 2760185"/>
                  <a:gd name="connsiteX43" fmla="*/ 1871069 w 2934346"/>
                  <a:gd name="connsiteY43" fmla="*/ 2666289 h 2760185"/>
                  <a:gd name="connsiteX44" fmla="*/ 1912397 w 2934346"/>
                  <a:gd name="connsiteY44" fmla="*/ 2666289 h 2760185"/>
                  <a:gd name="connsiteX45" fmla="*/ 1953726 w 2934346"/>
                  <a:gd name="connsiteY45" fmla="*/ 2666289 h 2760185"/>
                  <a:gd name="connsiteX46" fmla="*/ 1953726 w 2934346"/>
                  <a:gd name="connsiteY46" fmla="*/ 2505540 h 2760185"/>
                  <a:gd name="connsiteX47" fmla="*/ 1961241 w 2934346"/>
                  <a:gd name="connsiteY47" fmla="*/ 2333148 h 2760185"/>
                  <a:gd name="connsiteX48" fmla="*/ 2088984 w 2934346"/>
                  <a:gd name="connsiteY48" fmla="*/ 2309486 h 2760185"/>
                  <a:gd name="connsiteX49" fmla="*/ 2216728 w 2934346"/>
                  <a:gd name="connsiteY49" fmla="*/ 2333148 h 2760185"/>
                  <a:gd name="connsiteX50" fmla="*/ 2224242 w 2934346"/>
                  <a:gd name="connsiteY50" fmla="*/ 2505540 h 2760185"/>
                  <a:gd name="connsiteX51" fmla="*/ 2224242 w 2934346"/>
                  <a:gd name="connsiteY51" fmla="*/ 2666289 h 2760185"/>
                  <a:gd name="connsiteX52" fmla="*/ 2265571 w 2934346"/>
                  <a:gd name="connsiteY52" fmla="*/ 2666289 h 2760185"/>
                  <a:gd name="connsiteX53" fmla="*/ 2306900 w 2934346"/>
                  <a:gd name="connsiteY53" fmla="*/ 2666289 h 2760185"/>
                  <a:gd name="connsiteX54" fmla="*/ 2306900 w 2934346"/>
                  <a:gd name="connsiteY54" fmla="*/ 2505540 h 2760185"/>
                  <a:gd name="connsiteX55" fmla="*/ 2314414 w 2934346"/>
                  <a:gd name="connsiteY55" fmla="*/ 2333148 h 2760185"/>
                  <a:gd name="connsiteX56" fmla="*/ 2444036 w 2934346"/>
                  <a:gd name="connsiteY56" fmla="*/ 2309486 h 2760185"/>
                  <a:gd name="connsiteX57" fmla="*/ 2573659 w 2934346"/>
                  <a:gd name="connsiteY57" fmla="*/ 2333148 h 2760185"/>
                  <a:gd name="connsiteX58" fmla="*/ 2581173 w 2934346"/>
                  <a:gd name="connsiteY58" fmla="*/ 2505540 h 2760185"/>
                  <a:gd name="connsiteX59" fmla="*/ 2581173 w 2934346"/>
                  <a:gd name="connsiteY59" fmla="*/ 2666289 h 2760185"/>
                  <a:gd name="connsiteX60" fmla="*/ 2667588 w 2934346"/>
                  <a:gd name="connsiteY60" fmla="*/ 2666289 h 2760185"/>
                  <a:gd name="connsiteX61" fmla="*/ 2754002 w 2934346"/>
                  <a:gd name="connsiteY61" fmla="*/ 2666289 h 2760185"/>
                  <a:gd name="connsiteX62" fmla="*/ 2754002 w 2934346"/>
                  <a:gd name="connsiteY62" fmla="*/ 2240379 h 2760185"/>
                  <a:gd name="connsiteX63" fmla="*/ 2754002 w 2934346"/>
                  <a:gd name="connsiteY63" fmla="*/ 1814844 h 2760185"/>
                  <a:gd name="connsiteX64" fmla="*/ 2762644 w 2934346"/>
                  <a:gd name="connsiteY64" fmla="*/ 1802074 h 2760185"/>
                  <a:gd name="connsiteX65" fmla="*/ 2816371 w 2934346"/>
                  <a:gd name="connsiteY65" fmla="*/ 1784046 h 2760185"/>
                  <a:gd name="connsiteX66" fmla="*/ 2839290 w 2934346"/>
                  <a:gd name="connsiteY66" fmla="*/ 1802074 h 2760185"/>
                  <a:gd name="connsiteX67" fmla="*/ 2847932 w 2934346"/>
                  <a:gd name="connsiteY67" fmla="*/ 1814844 h 2760185"/>
                  <a:gd name="connsiteX68" fmla="*/ 2847932 w 2934346"/>
                  <a:gd name="connsiteY68" fmla="*/ 2240379 h 2760185"/>
                  <a:gd name="connsiteX69" fmla="*/ 2847932 w 2934346"/>
                  <a:gd name="connsiteY69" fmla="*/ 2666289 h 2760185"/>
                  <a:gd name="connsiteX70" fmla="*/ 2872353 w 2934346"/>
                  <a:gd name="connsiteY70" fmla="*/ 2666289 h 2760185"/>
                  <a:gd name="connsiteX71" fmla="*/ 2926832 w 2934346"/>
                  <a:gd name="connsiteY71" fmla="*/ 2689951 h 2760185"/>
                  <a:gd name="connsiteX72" fmla="*/ 2910676 w 2934346"/>
                  <a:gd name="connsiteY72" fmla="*/ 2752673 h 2760185"/>
                  <a:gd name="connsiteX73" fmla="*/ 1467173 w 2934346"/>
                  <a:gd name="connsiteY73" fmla="*/ 2760185 h 2760185"/>
                  <a:gd name="connsiteX74" fmla="*/ 23671 w 2934346"/>
                  <a:gd name="connsiteY74" fmla="*/ 2752673 h 2760185"/>
                  <a:gd name="connsiteX75" fmla="*/ 7515 w 2934346"/>
                  <a:gd name="connsiteY75" fmla="*/ 2689951 h 2760185"/>
                  <a:gd name="connsiteX76" fmla="*/ 61994 w 2934346"/>
                  <a:gd name="connsiteY76" fmla="*/ 2666289 h 2760185"/>
                  <a:gd name="connsiteX77" fmla="*/ 86415 w 2934346"/>
                  <a:gd name="connsiteY77" fmla="*/ 2666289 h 2760185"/>
                  <a:gd name="connsiteX78" fmla="*/ 86415 w 2934346"/>
                  <a:gd name="connsiteY78" fmla="*/ 2089770 h 2760185"/>
                  <a:gd name="connsiteX79" fmla="*/ 86415 w 2934346"/>
                  <a:gd name="connsiteY79" fmla="*/ 1513251 h 2760185"/>
                  <a:gd name="connsiteX80" fmla="*/ 61994 w 2934346"/>
                  <a:gd name="connsiteY80" fmla="*/ 1513251 h 2760185"/>
                  <a:gd name="connsiteX81" fmla="*/ 7515 w 2934346"/>
                  <a:gd name="connsiteY81" fmla="*/ 1489589 h 2760185"/>
                  <a:gd name="connsiteX82" fmla="*/ 0 w 2934346"/>
                  <a:gd name="connsiteY82" fmla="*/ 1335600 h 2760185"/>
                  <a:gd name="connsiteX83" fmla="*/ 23671 w 2934346"/>
                  <a:gd name="connsiteY83" fmla="*/ 1163959 h 2760185"/>
                  <a:gd name="connsiteX84" fmla="*/ 106328 w 2934346"/>
                  <a:gd name="connsiteY84" fmla="*/ 1156447 h 2760185"/>
                  <a:gd name="connsiteX85" fmla="*/ 176587 w 2934346"/>
                  <a:gd name="connsiteY85" fmla="*/ 1156447 h 2760185"/>
                  <a:gd name="connsiteX86" fmla="*/ 176587 w 2934346"/>
                  <a:gd name="connsiteY86" fmla="*/ 1040768 h 2760185"/>
                  <a:gd name="connsiteX87" fmla="*/ 184102 w 2934346"/>
                  <a:gd name="connsiteY87" fmla="*/ 913445 h 2760185"/>
                  <a:gd name="connsiteX88" fmla="*/ 351671 w 2934346"/>
                  <a:gd name="connsiteY88" fmla="*/ 890535 h 2760185"/>
                  <a:gd name="connsiteX89" fmla="*/ 489183 w 2934346"/>
                  <a:gd name="connsiteY89" fmla="*/ 891662 h 2760185"/>
                  <a:gd name="connsiteX90" fmla="*/ 501958 w 2934346"/>
                  <a:gd name="connsiteY90" fmla="*/ 905558 h 2760185"/>
                  <a:gd name="connsiteX91" fmla="*/ 514732 w 2934346"/>
                  <a:gd name="connsiteY91" fmla="*/ 936732 h 2760185"/>
                  <a:gd name="connsiteX92" fmla="*/ 501958 w 2934346"/>
                  <a:gd name="connsiteY92" fmla="*/ 967905 h 2760185"/>
                  <a:gd name="connsiteX93" fmla="*/ 489183 w 2934346"/>
                  <a:gd name="connsiteY93" fmla="*/ 981801 h 2760185"/>
                  <a:gd name="connsiteX94" fmla="*/ 379850 w 2934346"/>
                  <a:gd name="connsiteY94" fmla="*/ 982928 h 2760185"/>
                  <a:gd name="connsiteX95" fmla="*/ 270516 w 2934346"/>
                  <a:gd name="connsiteY95" fmla="*/ 984055 h 2760185"/>
                  <a:gd name="connsiteX96" fmla="*/ 270516 w 2934346"/>
                  <a:gd name="connsiteY96" fmla="*/ 1068185 h 2760185"/>
                  <a:gd name="connsiteX97" fmla="*/ 270516 w 2934346"/>
                  <a:gd name="connsiteY97" fmla="*/ 1152692 h 2760185"/>
                  <a:gd name="connsiteX98" fmla="*/ 578604 w 2934346"/>
                  <a:gd name="connsiteY98" fmla="*/ 1152692 h 2760185"/>
                  <a:gd name="connsiteX99" fmla="*/ 886691 w 2934346"/>
                  <a:gd name="connsiteY99" fmla="*/ 1152692 h 2760185"/>
                  <a:gd name="connsiteX100" fmla="*/ 886691 w 2934346"/>
                  <a:gd name="connsiteY100" fmla="*/ 1068185 h 2760185"/>
                  <a:gd name="connsiteX101" fmla="*/ 886691 w 2934346"/>
                  <a:gd name="connsiteY101" fmla="*/ 983679 h 2760185"/>
                  <a:gd name="connsiteX102" fmla="*/ 766462 w 2934346"/>
                  <a:gd name="connsiteY102" fmla="*/ 983679 h 2760185"/>
                  <a:gd name="connsiteX103" fmla="*/ 616176 w 2934346"/>
                  <a:gd name="connsiteY103" fmla="*/ 960018 h 2760185"/>
                  <a:gd name="connsiteX104" fmla="*/ 632331 w 2934346"/>
                  <a:gd name="connsiteY104" fmla="*/ 897295 h 2760185"/>
                  <a:gd name="connsiteX105" fmla="*/ 780364 w 2934346"/>
                  <a:gd name="connsiteY105" fmla="*/ 889784 h 2760185"/>
                  <a:gd name="connsiteX106" fmla="*/ 916373 w 2934346"/>
                  <a:gd name="connsiteY106" fmla="*/ 889784 h 2760185"/>
                  <a:gd name="connsiteX107" fmla="*/ 1168479 w 2934346"/>
                  <a:gd name="connsiteY107" fmla="*/ 721898 h 2760185"/>
                  <a:gd name="connsiteX108" fmla="*/ 1420209 w 2934346"/>
                  <a:gd name="connsiteY108" fmla="*/ 554388 h 2760185"/>
                  <a:gd name="connsiteX109" fmla="*/ 1420209 w 2934346"/>
                  <a:gd name="connsiteY109" fmla="*/ 295612 h 2760185"/>
                  <a:gd name="connsiteX110" fmla="*/ 1443879 w 2934346"/>
                  <a:gd name="connsiteY110" fmla="*/ 7165 h 2760185"/>
                  <a:gd name="connsiteX111" fmla="*/ 1465906 w 2934346"/>
                  <a:gd name="connsiteY111" fmla="*/ 29 h 2760185"/>
                  <a:gd name="connsiteX112" fmla="*/ 1514138 w 2934346"/>
                  <a:gd name="connsiteY112" fmla="*/ 183688 h 2760185"/>
                  <a:gd name="connsiteX113" fmla="*/ 1514138 w 2934346"/>
                  <a:gd name="connsiteY113" fmla="*/ 270072 h 2760185"/>
                  <a:gd name="connsiteX114" fmla="*/ 1514138 w 2934346"/>
                  <a:gd name="connsiteY114" fmla="*/ 356456 h 2760185"/>
                  <a:gd name="connsiteX115" fmla="*/ 1600553 w 2934346"/>
                  <a:gd name="connsiteY115" fmla="*/ 356456 h 2760185"/>
                  <a:gd name="connsiteX116" fmla="*/ 1686968 w 2934346"/>
                  <a:gd name="connsiteY116" fmla="*/ 356456 h 2760185"/>
                  <a:gd name="connsiteX117" fmla="*/ 1686968 w 2934346"/>
                  <a:gd name="connsiteY117" fmla="*/ 270072 h 2760185"/>
                  <a:gd name="connsiteX118" fmla="*/ 1686968 w 2934346"/>
                  <a:gd name="connsiteY118" fmla="*/ 183688 h 2760185"/>
                  <a:gd name="connsiteX119" fmla="*/ 1600553 w 2934346"/>
                  <a:gd name="connsiteY119" fmla="*/ 183688 h 2760185"/>
                  <a:gd name="connsiteX120" fmla="*/ 1514138 w 2934346"/>
                  <a:gd name="connsiteY120" fmla="*/ 183688 h 2760185"/>
                  <a:gd name="connsiteX121" fmla="*/ 1780897 w 2934346"/>
                  <a:gd name="connsiteY121" fmla="*/ 270072 h 2760185"/>
                  <a:gd name="connsiteX122" fmla="*/ 1780897 w 2934346"/>
                  <a:gd name="connsiteY122" fmla="*/ 356456 h 2760185"/>
                  <a:gd name="connsiteX123" fmla="*/ 1780897 w 2934346"/>
                  <a:gd name="connsiteY123" fmla="*/ 442840 h 2760185"/>
                  <a:gd name="connsiteX124" fmla="*/ 1822226 w 2934346"/>
                  <a:gd name="connsiteY124" fmla="*/ 442840 h 2760185"/>
                  <a:gd name="connsiteX125" fmla="*/ 1863554 w 2934346"/>
                  <a:gd name="connsiteY125" fmla="*/ 442840 h 2760185"/>
                  <a:gd name="connsiteX126" fmla="*/ 1863554 w 2934346"/>
                  <a:gd name="connsiteY126" fmla="*/ 356456 h 2760185"/>
                  <a:gd name="connsiteX127" fmla="*/ 1863554 w 2934346"/>
                  <a:gd name="connsiteY127" fmla="*/ 270072 h 2760185"/>
                  <a:gd name="connsiteX128" fmla="*/ 1822226 w 2934346"/>
                  <a:gd name="connsiteY128" fmla="*/ 270072 h 2760185"/>
                  <a:gd name="connsiteX129" fmla="*/ 1780897 w 2934346"/>
                  <a:gd name="connsiteY129" fmla="*/ 270072 h 2760185"/>
                  <a:gd name="connsiteX130" fmla="*/ 1466798 w 2934346"/>
                  <a:gd name="connsiteY130" fmla="*/ 638143 h 2760185"/>
                  <a:gd name="connsiteX131" fmla="*/ 1222206 w 2934346"/>
                  <a:gd name="connsiteY131" fmla="*/ 798893 h 2760185"/>
                  <a:gd name="connsiteX132" fmla="*/ 980996 w 2934346"/>
                  <a:gd name="connsiteY132" fmla="*/ 959267 h 2760185"/>
                  <a:gd name="connsiteX133" fmla="*/ 980621 w 2934346"/>
                  <a:gd name="connsiteY133" fmla="*/ 1035510 h 2760185"/>
                  <a:gd name="connsiteX134" fmla="*/ 985505 w 2934346"/>
                  <a:gd name="connsiteY134" fmla="*/ 1108748 h 2760185"/>
                  <a:gd name="connsiteX135" fmla="*/ 1220703 w 2934346"/>
                  <a:gd name="connsiteY135" fmla="*/ 952882 h 2760185"/>
                  <a:gd name="connsiteX136" fmla="*/ 1467173 w 2934346"/>
                  <a:gd name="connsiteY136" fmla="*/ 799644 h 2760185"/>
                  <a:gd name="connsiteX137" fmla="*/ 1713643 w 2934346"/>
                  <a:gd name="connsiteY137" fmla="*/ 952882 h 2760185"/>
                  <a:gd name="connsiteX138" fmla="*/ 1949218 w 2934346"/>
                  <a:gd name="connsiteY138" fmla="*/ 1108748 h 2760185"/>
                  <a:gd name="connsiteX139" fmla="*/ 1953726 w 2934346"/>
                  <a:gd name="connsiteY139" fmla="*/ 1035510 h 2760185"/>
                  <a:gd name="connsiteX140" fmla="*/ 1953726 w 2934346"/>
                  <a:gd name="connsiteY140" fmla="*/ 959267 h 2760185"/>
                  <a:gd name="connsiteX141" fmla="*/ 1712141 w 2934346"/>
                  <a:gd name="connsiteY141" fmla="*/ 798517 h 2760185"/>
                  <a:gd name="connsiteX142" fmla="*/ 1466798 w 2934346"/>
                  <a:gd name="connsiteY142" fmla="*/ 638143 h 2760185"/>
                  <a:gd name="connsiteX143" fmla="*/ 2047655 w 2934346"/>
                  <a:gd name="connsiteY143" fmla="*/ 983679 h 2760185"/>
                  <a:gd name="connsiteX144" fmla="*/ 2047655 w 2934346"/>
                  <a:gd name="connsiteY144" fmla="*/ 1068185 h 2760185"/>
                  <a:gd name="connsiteX145" fmla="*/ 2047655 w 2934346"/>
                  <a:gd name="connsiteY145" fmla="*/ 1152692 h 2760185"/>
                  <a:gd name="connsiteX146" fmla="*/ 2355743 w 2934346"/>
                  <a:gd name="connsiteY146" fmla="*/ 1152692 h 2760185"/>
                  <a:gd name="connsiteX147" fmla="*/ 2663831 w 2934346"/>
                  <a:gd name="connsiteY147" fmla="*/ 1152692 h 2760185"/>
                  <a:gd name="connsiteX148" fmla="*/ 2663831 w 2934346"/>
                  <a:gd name="connsiteY148" fmla="*/ 1068185 h 2760185"/>
                  <a:gd name="connsiteX149" fmla="*/ 2663831 w 2934346"/>
                  <a:gd name="connsiteY149" fmla="*/ 983679 h 2760185"/>
                  <a:gd name="connsiteX150" fmla="*/ 2355743 w 2934346"/>
                  <a:gd name="connsiteY150" fmla="*/ 983679 h 2760185"/>
                  <a:gd name="connsiteX151" fmla="*/ 2047655 w 2934346"/>
                  <a:gd name="connsiteY151" fmla="*/ 983679 h 2760185"/>
                  <a:gd name="connsiteX152" fmla="*/ 1467173 w 2934346"/>
                  <a:gd name="connsiteY152" fmla="*/ 904807 h 2760185"/>
                  <a:gd name="connsiteX153" fmla="*/ 1274807 w 2934346"/>
                  <a:gd name="connsiteY153" fmla="*/ 1029500 h 2760185"/>
                  <a:gd name="connsiteX154" fmla="*/ 1086197 w 2934346"/>
                  <a:gd name="connsiteY154" fmla="*/ 1154569 h 2760185"/>
                  <a:gd name="connsiteX155" fmla="*/ 1467173 w 2934346"/>
                  <a:gd name="connsiteY155" fmla="*/ 1154569 h 2760185"/>
                  <a:gd name="connsiteX156" fmla="*/ 1848150 w 2934346"/>
                  <a:gd name="connsiteY156" fmla="*/ 1154569 h 2760185"/>
                  <a:gd name="connsiteX157" fmla="*/ 1659540 w 2934346"/>
                  <a:gd name="connsiteY157" fmla="*/ 1029500 h 2760185"/>
                  <a:gd name="connsiteX158" fmla="*/ 1467173 w 2934346"/>
                  <a:gd name="connsiteY158" fmla="*/ 904807 h 2760185"/>
                  <a:gd name="connsiteX159" fmla="*/ 1157207 w 2934346"/>
                  <a:gd name="connsiteY159" fmla="*/ 1246587 h 2760185"/>
                  <a:gd name="connsiteX160" fmla="*/ 1157207 w 2934346"/>
                  <a:gd name="connsiteY160" fmla="*/ 1332971 h 2760185"/>
                  <a:gd name="connsiteX161" fmla="*/ 1157207 w 2934346"/>
                  <a:gd name="connsiteY161" fmla="*/ 1419355 h 2760185"/>
                  <a:gd name="connsiteX162" fmla="*/ 1467173 w 2934346"/>
                  <a:gd name="connsiteY162" fmla="*/ 1419355 h 2760185"/>
                  <a:gd name="connsiteX163" fmla="*/ 1777140 w 2934346"/>
                  <a:gd name="connsiteY163" fmla="*/ 1419355 h 2760185"/>
                  <a:gd name="connsiteX164" fmla="*/ 1777140 w 2934346"/>
                  <a:gd name="connsiteY164" fmla="*/ 1332971 h 2760185"/>
                  <a:gd name="connsiteX165" fmla="*/ 1777140 w 2934346"/>
                  <a:gd name="connsiteY165" fmla="*/ 1246587 h 2760185"/>
                  <a:gd name="connsiteX166" fmla="*/ 1467173 w 2934346"/>
                  <a:gd name="connsiteY166" fmla="*/ 1246587 h 2760185"/>
                  <a:gd name="connsiteX167" fmla="*/ 1157207 w 2934346"/>
                  <a:gd name="connsiteY167" fmla="*/ 1246587 h 2760185"/>
                  <a:gd name="connsiteX168" fmla="*/ 1871069 w 2934346"/>
                  <a:gd name="connsiteY168" fmla="*/ 1250343 h 2760185"/>
                  <a:gd name="connsiteX169" fmla="*/ 1871069 w 2934346"/>
                  <a:gd name="connsiteY169" fmla="*/ 1334849 h 2760185"/>
                  <a:gd name="connsiteX170" fmla="*/ 1871069 w 2934346"/>
                  <a:gd name="connsiteY170" fmla="*/ 1419355 h 2760185"/>
                  <a:gd name="connsiteX171" fmla="*/ 2355743 w 2934346"/>
                  <a:gd name="connsiteY171" fmla="*/ 1419355 h 2760185"/>
                  <a:gd name="connsiteX172" fmla="*/ 2840417 w 2934346"/>
                  <a:gd name="connsiteY172" fmla="*/ 1419355 h 2760185"/>
                  <a:gd name="connsiteX173" fmla="*/ 2840417 w 2934346"/>
                  <a:gd name="connsiteY173" fmla="*/ 1334849 h 2760185"/>
                  <a:gd name="connsiteX174" fmla="*/ 2840417 w 2934346"/>
                  <a:gd name="connsiteY174" fmla="*/ 1250343 h 2760185"/>
                  <a:gd name="connsiteX175" fmla="*/ 2355743 w 2934346"/>
                  <a:gd name="connsiteY175" fmla="*/ 1250343 h 2760185"/>
                  <a:gd name="connsiteX176" fmla="*/ 1871069 w 2934346"/>
                  <a:gd name="connsiteY176" fmla="*/ 1250343 h 2760185"/>
                  <a:gd name="connsiteX177" fmla="*/ 93930 w 2934346"/>
                  <a:gd name="connsiteY177" fmla="*/ 1250343 h 2760185"/>
                  <a:gd name="connsiteX178" fmla="*/ 93930 w 2934346"/>
                  <a:gd name="connsiteY178" fmla="*/ 1334849 h 2760185"/>
                  <a:gd name="connsiteX179" fmla="*/ 93930 w 2934346"/>
                  <a:gd name="connsiteY179" fmla="*/ 1419355 h 2760185"/>
                  <a:gd name="connsiteX180" fmla="*/ 578604 w 2934346"/>
                  <a:gd name="connsiteY180" fmla="*/ 1419355 h 2760185"/>
                  <a:gd name="connsiteX181" fmla="*/ 1063278 w 2934346"/>
                  <a:gd name="connsiteY181" fmla="*/ 1419355 h 2760185"/>
                  <a:gd name="connsiteX182" fmla="*/ 1063278 w 2934346"/>
                  <a:gd name="connsiteY182" fmla="*/ 1334849 h 2760185"/>
                  <a:gd name="connsiteX183" fmla="*/ 1063278 w 2934346"/>
                  <a:gd name="connsiteY183" fmla="*/ 1250343 h 2760185"/>
                  <a:gd name="connsiteX184" fmla="*/ 578604 w 2934346"/>
                  <a:gd name="connsiteY184" fmla="*/ 1250343 h 2760185"/>
                  <a:gd name="connsiteX185" fmla="*/ 93930 w 2934346"/>
                  <a:gd name="connsiteY185" fmla="*/ 1250343 h 2760185"/>
                  <a:gd name="connsiteX186" fmla="*/ 180344 w 2934346"/>
                  <a:gd name="connsiteY186" fmla="*/ 1513251 h 2760185"/>
                  <a:gd name="connsiteX187" fmla="*/ 180344 w 2934346"/>
                  <a:gd name="connsiteY187" fmla="*/ 2089770 h 2760185"/>
                  <a:gd name="connsiteX188" fmla="*/ 180344 w 2934346"/>
                  <a:gd name="connsiteY188" fmla="*/ 2666289 h 2760185"/>
                  <a:gd name="connsiteX189" fmla="*/ 266759 w 2934346"/>
                  <a:gd name="connsiteY189" fmla="*/ 2666289 h 2760185"/>
                  <a:gd name="connsiteX190" fmla="*/ 353174 w 2934346"/>
                  <a:gd name="connsiteY190" fmla="*/ 2666289 h 2760185"/>
                  <a:gd name="connsiteX191" fmla="*/ 353174 w 2934346"/>
                  <a:gd name="connsiteY191" fmla="*/ 2506667 h 2760185"/>
                  <a:gd name="connsiteX192" fmla="*/ 376844 w 2934346"/>
                  <a:gd name="connsiteY192" fmla="*/ 2316998 h 2760185"/>
                  <a:gd name="connsiteX193" fmla="*/ 488432 w 2934346"/>
                  <a:gd name="connsiteY193" fmla="*/ 2309486 h 2760185"/>
                  <a:gd name="connsiteX194" fmla="*/ 600020 w 2934346"/>
                  <a:gd name="connsiteY194" fmla="*/ 2316998 h 2760185"/>
                  <a:gd name="connsiteX195" fmla="*/ 623690 w 2934346"/>
                  <a:gd name="connsiteY195" fmla="*/ 2506667 h 2760185"/>
                  <a:gd name="connsiteX196" fmla="*/ 623690 w 2934346"/>
                  <a:gd name="connsiteY196" fmla="*/ 2666289 h 2760185"/>
                  <a:gd name="connsiteX197" fmla="*/ 666897 w 2934346"/>
                  <a:gd name="connsiteY197" fmla="*/ 2666289 h 2760185"/>
                  <a:gd name="connsiteX198" fmla="*/ 710105 w 2934346"/>
                  <a:gd name="connsiteY198" fmla="*/ 2666289 h 2760185"/>
                  <a:gd name="connsiteX199" fmla="*/ 710105 w 2934346"/>
                  <a:gd name="connsiteY199" fmla="*/ 2506667 h 2760185"/>
                  <a:gd name="connsiteX200" fmla="*/ 733775 w 2934346"/>
                  <a:gd name="connsiteY200" fmla="*/ 2316998 h 2760185"/>
                  <a:gd name="connsiteX201" fmla="*/ 844611 w 2934346"/>
                  <a:gd name="connsiteY201" fmla="*/ 2309486 h 2760185"/>
                  <a:gd name="connsiteX202" fmla="*/ 973106 w 2934346"/>
                  <a:gd name="connsiteY202" fmla="*/ 2333148 h 2760185"/>
                  <a:gd name="connsiteX203" fmla="*/ 980621 w 2934346"/>
                  <a:gd name="connsiteY203" fmla="*/ 2505540 h 2760185"/>
                  <a:gd name="connsiteX204" fmla="*/ 980621 w 2934346"/>
                  <a:gd name="connsiteY204" fmla="*/ 2666289 h 2760185"/>
                  <a:gd name="connsiteX205" fmla="*/ 1021949 w 2934346"/>
                  <a:gd name="connsiteY205" fmla="*/ 2666289 h 2760185"/>
                  <a:gd name="connsiteX206" fmla="*/ 1063278 w 2934346"/>
                  <a:gd name="connsiteY206" fmla="*/ 2666289 h 2760185"/>
                  <a:gd name="connsiteX207" fmla="*/ 1063278 w 2934346"/>
                  <a:gd name="connsiteY207" fmla="*/ 2089770 h 2760185"/>
                  <a:gd name="connsiteX208" fmla="*/ 1063278 w 2934346"/>
                  <a:gd name="connsiteY208" fmla="*/ 1513251 h 2760185"/>
                  <a:gd name="connsiteX209" fmla="*/ 621811 w 2934346"/>
                  <a:gd name="connsiteY209" fmla="*/ 1513251 h 2760185"/>
                  <a:gd name="connsiteX210" fmla="*/ 180344 w 2934346"/>
                  <a:gd name="connsiteY210" fmla="*/ 1513251 h 2760185"/>
                  <a:gd name="connsiteX211" fmla="*/ 1157207 w 2934346"/>
                  <a:gd name="connsiteY211" fmla="*/ 1513251 h 2760185"/>
                  <a:gd name="connsiteX212" fmla="*/ 1157207 w 2934346"/>
                  <a:gd name="connsiteY212" fmla="*/ 2089770 h 2760185"/>
                  <a:gd name="connsiteX213" fmla="*/ 1157207 w 2934346"/>
                  <a:gd name="connsiteY213" fmla="*/ 2666289 h 2760185"/>
                  <a:gd name="connsiteX214" fmla="*/ 1200415 w 2934346"/>
                  <a:gd name="connsiteY214" fmla="*/ 2666289 h 2760185"/>
                  <a:gd name="connsiteX215" fmla="*/ 1243622 w 2934346"/>
                  <a:gd name="connsiteY215" fmla="*/ 2666289 h 2760185"/>
                  <a:gd name="connsiteX216" fmla="*/ 1243622 w 2934346"/>
                  <a:gd name="connsiteY216" fmla="*/ 2418780 h 2760185"/>
                  <a:gd name="connsiteX217" fmla="*/ 1243622 w 2934346"/>
                  <a:gd name="connsiteY217" fmla="*/ 2171647 h 2760185"/>
                  <a:gd name="connsiteX218" fmla="*/ 1252264 w 2934346"/>
                  <a:gd name="connsiteY218" fmla="*/ 2158877 h 2760185"/>
                  <a:gd name="connsiteX219" fmla="*/ 1328910 w 2934346"/>
                  <a:gd name="connsiteY219" fmla="*/ 2158877 h 2760185"/>
                  <a:gd name="connsiteX220" fmla="*/ 1337551 w 2934346"/>
                  <a:gd name="connsiteY220" fmla="*/ 2171647 h 2760185"/>
                  <a:gd name="connsiteX221" fmla="*/ 1337551 w 2934346"/>
                  <a:gd name="connsiteY221" fmla="*/ 2418780 h 2760185"/>
                  <a:gd name="connsiteX222" fmla="*/ 1337551 w 2934346"/>
                  <a:gd name="connsiteY222" fmla="*/ 2666289 h 2760185"/>
                  <a:gd name="connsiteX223" fmla="*/ 1467173 w 2934346"/>
                  <a:gd name="connsiteY223" fmla="*/ 2666289 h 2760185"/>
                  <a:gd name="connsiteX224" fmla="*/ 1596796 w 2934346"/>
                  <a:gd name="connsiteY224" fmla="*/ 2666289 h 2760185"/>
                  <a:gd name="connsiteX225" fmla="*/ 1596796 w 2934346"/>
                  <a:gd name="connsiteY225" fmla="*/ 2089770 h 2760185"/>
                  <a:gd name="connsiteX226" fmla="*/ 1596796 w 2934346"/>
                  <a:gd name="connsiteY226" fmla="*/ 1513251 h 2760185"/>
                  <a:gd name="connsiteX227" fmla="*/ 1467173 w 2934346"/>
                  <a:gd name="connsiteY227" fmla="*/ 1513251 h 2760185"/>
                  <a:gd name="connsiteX228" fmla="*/ 1337551 w 2934346"/>
                  <a:gd name="connsiteY228" fmla="*/ 1513251 h 2760185"/>
                  <a:gd name="connsiteX229" fmla="*/ 1337551 w 2934346"/>
                  <a:gd name="connsiteY229" fmla="*/ 1762638 h 2760185"/>
                  <a:gd name="connsiteX230" fmla="*/ 1337551 w 2934346"/>
                  <a:gd name="connsiteY230" fmla="*/ 2011649 h 2760185"/>
                  <a:gd name="connsiteX231" fmla="*/ 1328910 w 2934346"/>
                  <a:gd name="connsiteY231" fmla="*/ 2024419 h 2760185"/>
                  <a:gd name="connsiteX232" fmla="*/ 1305991 w 2934346"/>
                  <a:gd name="connsiteY232" fmla="*/ 2042447 h 2760185"/>
                  <a:gd name="connsiteX233" fmla="*/ 1252264 w 2934346"/>
                  <a:gd name="connsiteY233" fmla="*/ 2024419 h 2760185"/>
                  <a:gd name="connsiteX234" fmla="*/ 1243622 w 2934346"/>
                  <a:gd name="connsiteY234" fmla="*/ 2011649 h 2760185"/>
                  <a:gd name="connsiteX235" fmla="*/ 1243622 w 2934346"/>
                  <a:gd name="connsiteY235" fmla="*/ 1762638 h 2760185"/>
                  <a:gd name="connsiteX236" fmla="*/ 1243622 w 2934346"/>
                  <a:gd name="connsiteY236" fmla="*/ 1513251 h 2760185"/>
                  <a:gd name="connsiteX237" fmla="*/ 1200415 w 2934346"/>
                  <a:gd name="connsiteY237" fmla="*/ 1513251 h 2760185"/>
                  <a:gd name="connsiteX238" fmla="*/ 1157207 w 2934346"/>
                  <a:gd name="connsiteY238" fmla="*/ 1513251 h 2760185"/>
                  <a:gd name="connsiteX239" fmla="*/ 1690725 w 2934346"/>
                  <a:gd name="connsiteY239" fmla="*/ 1513251 h 2760185"/>
                  <a:gd name="connsiteX240" fmla="*/ 1690725 w 2934346"/>
                  <a:gd name="connsiteY240" fmla="*/ 2089770 h 2760185"/>
                  <a:gd name="connsiteX241" fmla="*/ 1690725 w 2934346"/>
                  <a:gd name="connsiteY241" fmla="*/ 2666289 h 2760185"/>
                  <a:gd name="connsiteX242" fmla="*/ 1733932 w 2934346"/>
                  <a:gd name="connsiteY242" fmla="*/ 2666289 h 2760185"/>
                  <a:gd name="connsiteX243" fmla="*/ 1777140 w 2934346"/>
                  <a:gd name="connsiteY243" fmla="*/ 2666289 h 2760185"/>
                  <a:gd name="connsiteX244" fmla="*/ 1777140 w 2934346"/>
                  <a:gd name="connsiteY244" fmla="*/ 2089770 h 2760185"/>
                  <a:gd name="connsiteX245" fmla="*/ 1777140 w 2934346"/>
                  <a:gd name="connsiteY245" fmla="*/ 1513251 h 2760185"/>
                  <a:gd name="connsiteX246" fmla="*/ 1733932 w 2934346"/>
                  <a:gd name="connsiteY246" fmla="*/ 1513251 h 2760185"/>
                  <a:gd name="connsiteX247" fmla="*/ 1690725 w 2934346"/>
                  <a:gd name="connsiteY247" fmla="*/ 1513251 h 2760185"/>
                  <a:gd name="connsiteX248" fmla="*/ 804034 w 2934346"/>
                  <a:gd name="connsiteY248" fmla="*/ 2403382 h 2760185"/>
                  <a:gd name="connsiteX249" fmla="*/ 804034 w 2934346"/>
                  <a:gd name="connsiteY249" fmla="*/ 2534835 h 2760185"/>
                  <a:gd name="connsiteX250" fmla="*/ 804034 w 2934346"/>
                  <a:gd name="connsiteY250" fmla="*/ 2666289 h 2760185"/>
                  <a:gd name="connsiteX251" fmla="*/ 845363 w 2934346"/>
                  <a:gd name="connsiteY251" fmla="*/ 2666289 h 2760185"/>
                  <a:gd name="connsiteX252" fmla="*/ 886691 w 2934346"/>
                  <a:gd name="connsiteY252" fmla="*/ 2666289 h 2760185"/>
                  <a:gd name="connsiteX253" fmla="*/ 886691 w 2934346"/>
                  <a:gd name="connsiteY253" fmla="*/ 2534835 h 2760185"/>
                  <a:gd name="connsiteX254" fmla="*/ 886691 w 2934346"/>
                  <a:gd name="connsiteY254" fmla="*/ 2403382 h 2760185"/>
                  <a:gd name="connsiteX255" fmla="*/ 845363 w 2934346"/>
                  <a:gd name="connsiteY255" fmla="*/ 2403382 h 2760185"/>
                  <a:gd name="connsiteX256" fmla="*/ 804034 w 2934346"/>
                  <a:gd name="connsiteY256" fmla="*/ 2403382 h 2760185"/>
                  <a:gd name="connsiteX257" fmla="*/ 447103 w 2934346"/>
                  <a:gd name="connsiteY257" fmla="*/ 2403382 h 2760185"/>
                  <a:gd name="connsiteX258" fmla="*/ 447103 w 2934346"/>
                  <a:gd name="connsiteY258" fmla="*/ 2534835 h 2760185"/>
                  <a:gd name="connsiteX259" fmla="*/ 447103 w 2934346"/>
                  <a:gd name="connsiteY259" fmla="*/ 2666289 h 2760185"/>
                  <a:gd name="connsiteX260" fmla="*/ 488432 w 2934346"/>
                  <a:gd name="connsiteY260" fmla="*/ 2666289 h 2760185"/>
                  <a:gd name="connsiteX261" fmla="*/ 529761 w 2934346"/>
                  <a:gd name="connsiteY261" fmla="*/ 2666289 h 2760185"/>
                  <a:gd name="connsiteX262" fmla="*/ 529761 w 2934346"/>
                  <a:gd name="connsiteY262" fmla="*/ 2534835 h 2760185"/>
                  <a:gd name="connsiteX263" fmla="*/ 529761 w 2934346"/>
                  <a:gd name="connsiteY263" fmla="*/ 2403382 h 2760185"/>
                  <a:gd name="connsiteX264" fmla="*/ 488432 w 2934346"/>
                  <a:gd name="connsiteY264" fmla="*/ 2403382 h 2760185"/>
                  <a:gd name="connsiteX265" fmla="*/ 447103 w 2934346"/>
                  <a:gd name="connsiteY265" fmla="*/ 2403382 h 2760185"/>
                  <a:gd name="connsiteX266" fmla="*/ 2400829 w 2934346"/>
                  <a:gd name="connsiteY266" fmla="*/ 2403382 h 2760185"/>
                  <a:gd name="connsiteX267" fmla="*/ 2400829 w 2934346"/>
                  <a:gd name="connsiteY267" fmla="*/ 2534835 h 2760185"/>
                  <a:gd name="connsiteX268" fmla="*/ 2400829 w 2934346"/>
                  <a:gd name="connsiteY268" fmla="*/ 2666289 h 2760185"/>
                  <a:gd name="connsiteX269" fmla="*/ 2444036 w 2934346"/>
                  <a:gd name="connsiteY269" fmla="*/ 2666289 h 2760185"/>
                  <a:gd name="connsiteX270" fmla="*/ 2487244 w 2934346"/>
                  <a:gd name="connsiteY270" fmla="*/ 2666289 h 2760185"/>
                  <a:gd name="connsiteX271" fmla="*/ 2487244 w 2934346"/>
                  <a:gd name="connsiteY271" fmla="*/ 2534835 h 2760185"/>
                  <a:gd name="connsiteX272" fmla="*/ 2487244 w 2934346"/>
                  <a:gd name="connsiteY272" fmla="*/ 2403382 h 2760185"/>
                  <a:gd name="connsiteX273" fmla="*/ 2444036 w 2934346"/>
                  <a:gd name="connsiteY273" fmla="*/ 2403382 h 2760185"/>
                  <a:gd name="connsiteX274" fmla="*/ 2400829 w 2934346"/>
                  <a:gd name="connsiteY274" fmla="*/ 2403382 h 2760185"/>
                  <a:gd name="connsiteX275" fmla="*/ 2047655 w 2934346"/>
                  <a:gd name="connsiteY275" fmla="*/ 2403382 h 2760185"/>
                  <a:gd name="connsiteX276" fmla="*/ 2047655 w 2934346"/>
                  <a:gd name="connsiteY276" fmla="*/ 2534835 h 2760185"/>
                  <a:gd name="connsiteX277" fmla="*/ 2047655 w 2934346"/>
                  <a:gd name="connsiteY277" fmla="*/ 2666289 h 2760185"/>
                  <a:gd name="connsiteX278" fmla="*/ 2088984 w 2934346"/>
                  <a:gd name="connsiteY278" fmla="*/ 2666289 h 2760185"/>
                  <a:gd name="connsiteX279" fmla="*/ 2130313 w 2934346"/>
                  <a:gd name="connsiteY279" fmla="*/ 2666289 h 2760185"/>
                  <a:gd name="connsiteX280" fmla="*/ 2130313 w 2934346"/>
                  <a:gd name="connsiteY280" fmla="*/ 2534835 h 2760185"/>
                  <a:gd name="connsiteX281" fmla="*/ 2130313 w 2934346"/>
                  <a:gd name="connsiteY281" fmla="*/ 2403382 h 2760185"/>
                  <a:gd name="connsiteX282" fmla="*/ 2088984 w 2934346"/>
                  <a:gd name="connsiteY282" fmla="*/ 2403382 h 2760185"/>
                  <a:gd name="connsiteX283" fmla="*/ 2047655 w 2934346"/>
                  <a:gd name="connsiteY283" fmla="*/ 2403382 h 276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Lst>
                <a:rect l="l" t="t" r="r" b="b"/>
                <a:pathLst>
                  <a:path w="2934346" h="2760185">
                    <a:moveTo>
                      <a:pt x="1465906" y="29"/>
                    </a:moveTo>
                    <a:cubicBezTo>
                      <a:pt x="1473279" y="-253"/>
                      <a:pt x="1480700" y="1531"/>
                      <a:pt x="1488214" y="5287"/>
                    </a:cubicBezTo>
                    <a:cubicBezTo>
                      <a:pt x="1506624" y="15052"/>
                      <a:pt x="1514138" y="31202"/>
                      <a:pt x="1514138" y="62375"/>
                    </a:cubicBezTo>
                    <a:lnTo>
                      <a:pt x="1514138" y="89793"/>
                    </a:lnTo>
                    <a:lnTo>
                      <a:pt x="1629859" y="89793"/>
                    </a:lnTo>
                    <a:cubicBezTo>
                      <a:pt x="1737689" y="89793"/>
                      <a:pt x="1745955" y="90168"/>
                      <a:pt x="1757227" y="97304"/>
                    </a:cubicBezTo>
                    <a:cubicBezTo>
                      <a:pt x="1774510" y="107445"/>
                      <a:pt x="1780897" y="122844"/>
                      <a:pt x="1780897" y="151764"/>
                    </a:cubicBezTo>
                    <a:lnTo>
                      <a:pt x="1780897" y="176177"/>
                    </a:lnTo>
                    <a:lnTo>
                      <a:pt x="1851531" y="176177"/>
                    </a:lnTo>
                    <a:cubicBezTo>
                      <a:pt x="1914652" y="176177"/>
                      <a:pt x="1922918" y="176928"/>
                      <a:pt x="1933813" y="183688"/>
                    </a:cubicBezTo>
                    <a:cubicBezTo>
                      <a:pt x="1957483" y="197961"/>
                      <a:pt x="1957483" y="198336"/>
                      <a:pt x="1957483" y="356456"/>
                    </a:cubicBezTo>
                    <a:cubicBezTo>
                      <a:pt x="1957483" y="514577"/>
                      <a:pt x="1957483" y="514952"/>
                      <a:pt x="1933813" y="529224"/>
                    </a:cubicBezTo>
                    <a:cubicBezTo>
                      <a:pt x="1922542" y="535985"/>
                      <a:pt x="1914276" y="536736"/>
                      <a:pt x="1822977" y="536736"/>
                    </a:cubicBezTo>
                    <a:cubicBezTo>
                      <a:pt x="1713643" y="536736"/>
                      <a:pt x="1708008" y="535609"/>
                      <a:pt x="1694482" y="513074"/>
                    </a:cubicBezTo>
                    <a:cubicBezTo>
                      <a:pt x="1688846" y="504436"/>
                      <a:pt x="1686968" y="494295"/>
                      <a:pt x="1686968" y="475516"/>
                    </a:cubicBezTo>
                    <a:lnTo>
                      <a:pt x="1686968" y="450352"/>
                    </a:lnTo>
                    <a:lnTo>
                      <a:pt x="1600553" y="450352"/>
                    </a:lnTo>
                    <a:lnTo>
                      <a:pt x="1514138" y="450352"/>
                    </a:lnTo>
                    <a:lnTo>
                      <a:pt x="1514138" y="502182"/>
                    </a:lnTo>
                    <a:lnTo>
                      <a:pt x="1514138" y="554388"/>
                    </a:lnTo>
                    <a:lnTo>
                      <a:pt x="1765868" y="721898"/>
                    </a:lnTo>
                    <a:lnTo>
                      <a:pt x="2017974" y="889784"/>
                    </a:lnTo>
                    <a:lnTo>
                      <a:pt x="2370020" y="889784"/>
                    </a:lnTo>
                    <a:cubicBezTo>
                      <a:pt x="2712674" y="889784"/>
                      <a:pt x="2722442" y="890159"/>
                      <a:pt x="2734090" y="897295"/>
                    </a:cubicBezTo>
                    <a:cubicBezTo>
                      <a:pt x="2757008" y="911192"/>
                      <a:pt x="2757760" y="914948"/>
                      <a:pt x="2757760" y="1041895"/>
                    </a:cubicBezTo>
                    <a:lnTo>
                      <a:pt x="2757760" y="1156447"/>
                    </a:lnTo>
                    <a:lnTo>
                      <a:pt x="2828394" y="1156447"/>
                    </a:lnTo>
                    <a:cubicBezTo>
                      <a:pt x="2891515" y="1156447"/>
                      <a:pt x="2899780" y="1157199"/>
                      <a:pt x="2910676" y="1163959"/>
                    </a:cubicBezTo>
                    <a:cubicBezTo>
                      <a:pt x="2934346" y="1178231"/>
                      <a:pt x="2934346" y="1178982"/>
                      <a:pt x="2934346" y="1334849"/>
                    </a:cubicBezTo>
                    <a:cubicBezTo>
                      <a:pt x="2934346" y="1490716"/>
                      <a:pt x="2934346" y="1491467"/>
                      <a:pt x="2910676" y="1505739"/>
                    </a:cubicBezTo>
                    <a:cubicBezTo>
                      <a:pt x="2902035" y="1511373"/>
                      <a:pt x="2891890" y="1513251"/>
                      <a:pt x="2873480" y="1513251"/>
                    </a:cubicBezTo>
                    <a:lnTo>
                      <a:pt x="2848307" y="1513251"/>
                    </a:lnTo>
                    <a:lnTo>
                      <a:pt x="2847180" y="1586489"/>
                    </a:lnTo>
                    <a:lnTo>
                      <a:pt x="2846053" y="1659728"/>
                    </a:lnTo>
                    <a:lnTo>
                      <a:pt x="2833654" y="1671747"/>
                    </a:lnTo>
                    <a:cubicBezTo>
                      <a:pt x="2822759" y="1682639"/>
                      <a:pt x="2819001" y="1684141"/>
                      <a:pt x="2800967" y="1684141"/>
                    </a:cubicBezTo>
                    <a:cubicBezTo>
                      <a:pt x="2782933" y="1684141"/>
                      <a:pt x="2779175" y="1682639"/>
                      <a:pt x="2768280" y="1671747"/>
                    </a:cubicBezTo>
                    <a:lnTo>
                      <a:pt x="2755881" y="1659728"/>
                    </a:lnTo>
                    <a:lnTo>
                      <a:pt x="2754754" y="1586489"/>
                    </a:lnTo>
                    <a:lnTo>
                      <a:pt x="2753627" y="1513251"/>
                    </a:lnTo>
                    <a:lnTo>
                      <a:pt x="2312160" y="1513251"/>
                    </a:lnTo>
                    <a:lnTo>
                      <a:pt x="1871069" y="1513251"/>
                    </a:lnTo>
                    <a:lnTo>
                      <a:pt x="1871069" y="2089770"/>
                    </a:lnTo>
                    <a:lnTo>
                      <a:pt x="1871069" y="2666289"/>
                    </a:lnTo>
                    <a:lnTo>
                      <a:pt x="1912397" y="2666289"/>
                    </a:lnTo>
                    <a:lnTo>
                      <a:pt x="1953726" y="2666289"/>
                    </a:lnTo>
                    <a:lnTo>
                      <a:pt x="1953726" y="2505540"/>
                    </a:lnTo>
                    <a:cubicBezTo>
                      <a:pt x="1953726" y="2353053"/>
                      <a:pt x="1954102" y="2344415"/>
                      <a:pt x="1961241" y="2333148"/>
                    </a:cubicBezTo>
                    <a:cubicBezTo>
                      <a:pt x="1974766" y="2310613"/>
                      <a:pt x="1980402" y="2309486"/>
                      <a:pt x="2088984" y="2309486"/>
                    </a:cubicBezTo>
                    <a:cubicBezTo>
                      <a:pt x="2197566" y="2309486"/>
                      <a:pt x="2203202" y="2310613"/>
                      <a:pt x="2216728" y="2333148"/>
                    </a:cubicBezTo>
                    <a:cubicBezTo>
                      <a:pt x="2223867" y="2344415"/>
                      <a:pt x="2224242" y="2353053"/>
                      <a:pt x="2224242" y="2505540"/>
                    </a:cubicBezTo>
                    <a:lnTo>
                      <a:pt x="2224242" y="2666289"/>
                    </a:lnTo>
                    <a:lnTo>
                      <a:pt x="2265571" y="2666289"/>
                    </a:lnTo>
                    <a:lnTo>
                      <a:pt x="2306900" y="2666289"/>
                    </a:lnTo>
                    <a:lnTo>
                      <a:pt x="2306900" y="2505540"/>
                    </a:lnTo>
                    <a:cubicBezTo>
                      <a:pt x="2306900" y="2353053"/>
                      <a:pt x="2307276" y="2344415"/>
                      <a:pt x="2314414" y="2333148"/>
                    </a:cubicBezTo>
                    <a:cubicBezTo>
                      <a:pt x="2327940" y="2310613"/>
                      <a:pt x="2333576" y="2309486"/>
                      <a:pt x="2444036" y="2309486"/>
                    </a:cubicBezTo>
                    <a:cubicBezTo>
                      <a:pt x="2554497" y="2309486"/>
                      <a:pt x="2560133" y="2310613"/>
                      <a:pt x="2573659" y="2333148"/>
                    </a:cubicBezTo>
                    <a:cubicBezTo>
                      <a:pt x="2580797" y="2344415"/>
                      <a:pt x="2581173" y="2353053"/>
                      <a:pt x="2581173" y="2505540"/>
                    </a:cubicBezTo>
                    <a:lnTo>
                      <a:pt x="2581173" y="2666289"/>
                    </a:lnTo>
                    <a:lnTo>
                      <a:pt x="2667588" y="2666289"/>
                    </a:lnTo>
                    <a:lnTo>
                      <a:pt x="2754002" y="2666289"/>
                    </a:lnTo>
                    <a:lnTo>
                      <a:pt x="2754002" y="2240379"/>
                    </a:lnTo>
                    <a:lnTo>
                      <a:pt x="2754002" y="1814844"/>
                    </a:lnTo>
                    <a:lnTo>
                      <a:pt x="2762644" y="1802074"/>
                    </a:lnTo>
                    <a:cubicBezTo>
                      <a:pt x="2774667" y="1784046"/>
                      <a:pt x="2796834" y="1776534"/>
                      <a:pt x="2816371" y="1784046"/>
                    </a:cubicBezTo>
                    <a:cubicBezTo>
                      <a:pt x="2824637" y="1787051"/>
                      <a:pt x="2834406" y="1794938"/>
                      <a:pt x="2839290" y="1802074"/>
                    </a:cubicBezTo>
                    <a:lnTo>
                      <a:pt x="2847932" y="1814844"/>
                    </a:lnTo>
                    <a:lnTo>
                      <a:pt x="2847932" y="2240379"/>
                    </a:lnTo>
                    <a:lnTo>
                      <a:pt x="2847932" y="2666289"/>
                    </a:lnTo>
                    <a:lnTo>
                      <a:pt x="2872353" y="2666289"/>
                    </a:lnTo>
                    <a:cubicBezTo>
                      <a:pt x="2901283" y="2666289"/>
                      <a:pt x="2916688" y="2672674"/>
                      <a:pt x="2926832" y="2689951"/>
                    </a:cubicBezTo>
                    <a:cubicBezTo>
                      <a:pt x="2940358" y="2712110"/>
                      <a:pt x="2933595" y="2738777"/>
                      <a:pt x="2910676" y="2752673"/>
                    </a:cubicBezTo>
                    <a:cubicBezTo>
                      <a:pt x="2898653" y="2760185"/>
                      <a:pt x="2880243" y="2760185"/>
                      <a:pt x="1467173" y="2760185"/>
                    </a:cubicBezTo>
                    <a:cubicBezTo>
                      <a:pt x="54104" y="2760185"/>
                      <a:pt x="35694" y="2760185"/>
                      <a:pt x="23671" y="2752673"/>
                    </a:cubicBezTo>
                    <a:cubicBezTo>
                      <a:pt x="752" y="2738777"/>
                      <a:pt x="-6011" y="2712110"/>
                      <a:pt x="7515" y="2689951"/>
                    </a:cubicBezTo>
                    <a:cubicBezTo>
                      <a:pt x="17659" y="2672674"/>
                      <a:pt x="33064" y="2666289"/>
                      <a:pt x="61994" y="2666289"/>
                    </a:cubicBezTo>
                    <a:lnTo>
                      <a:pt x="86415" y="2666289"/>
                    </a:lnTo>
                    <a:lnTo>
                      <a:pt x="86415" y="2089770"/>
                    </a:lnTo>
                    <a:lnTo>
                      <a:pt x="86415" y="1513251"/>
                    </a:lnTo>
                    <a:lnTo>
                      <a:pt x="61994" y="1513251"/>
                    </a:lnTo>
                    <a:cubicBezTo>
                      <a:pt x="33064" y="1513251"/>
                      <a:pt x="17659" y="1506866"/>
                      <a:pt x="7515" y="1489589"/>
                    </a:cubicBezTo>
                    <a:cubicBezTo>
                      <a:pt x="376" y="1478322"/>
                      <a:pt x="0" y="1469683"/>
                      <a:pt x="0" y="1335600"/>
                    </a:cubicBezTo>
                    <a:cubicBezTo>
                      <a:pt x="0" y="1178982"/>
                      <a:pt x="0" y="1178231"/>
                      <a:pt x="23671" y="1163959"/>
                    </a:cubicBezTo>
                    <a:cubicBezTo>
                      <a:pt x="34566" y="1157199"/>
                      <a:pt x="42832" y="1156447"/>
                      <a:pt x="106328" y="1156447"/>
                    </a:cubicBezTo>
                    <a:lnTo>
                      <a:pt x="176587" y="1156447"/>
                    </a:lnTo>
                    <a:lnTo>
                      <a:pt x="176587" y="1040768"/>
                    </a:lnTo>
                    <a:cubicBezTo>
                      <a:pt x="176587" y="932976"/>
                      <a:pt x="176963" y="924713"/>
                      <a:pt x="184102" y="913445"/>
                    </a:cubicBezTo>
                    <a:cubicBezTo>
                      <a:pt x="198379" y="889408"/>
                      <a:pt x="199506" y="889408"/>
                      <a:pt x="351671" y="890535"/>
                    </a:cubicBezTo>
                    <a:lnTo>
                      <a:pt x="489183" y="891662"/>
                    </a:lnTo>
                    <a:lnTo>
                      <a:pt x="501958" y="905558"/>
                    </a:lnTo>
                    <a:cubicBezTo>
                      <a:pt x="512478" y="917201"/>
                      <a:pt x="514732" y="922459"/>
                      <a:pt x="514732" y="936732"/>
                    </a:cubicBezTo>
                    <a:cubicBezTo>
                      <a:pt x="514732" y="951004"/>
                      <a:pt x="512478" y="956262"/>
                      <a:pt x="501958" y="967905"/>
                    </a:cubicBezTo>
                    <a:lnTo>
                      <a:pt x="489183" y="981801"/>
                    </a:lnTo>
                    <a:lnTo>
                      <a:pt x="379850" y="982928"/>
                    </a:lnTo>
                    <a:lnTo>
                      <a:pt x="270516" y="984055"/>
                    </a:lnTo>
                    <a:lnTo>
                      <a:pt x="270516" y="1068185"/>
                    </a:lnTo>
                    <a:lnTo>
                      <a:pt x="270516" y="1152692"/>
                    </a:lnTo>
                    <a:lnTo>
                      <a:pt x="578604" y="1152692"/>
                    </a:lnTo>
                    <a:lnTo>
                      <a:pt x="886691" y="1152692"/>
                    </a:lnTo>
                    <a:lnTo>
                      <a:pt x="886691" y="1068185"/>
                    </a:lnTo>
                    <a:lnTo>
                      <a:pt x="886691" y="983679"/>
                    </a:lnTo>
                    <a:lnTo>
                      <a:pt x="766462" y="983679"/>
                    </a:lnTo>
                    <a:cubicBezTo>
                      <a:pt x="633083" y="983679"/>
                      <a:pt x="630077" y="983304"/>
                      <a:pt x="616176" y="960018"/>
                    </a:cubicBezTo>
                    <a:cubicBezTo>
                      <a:pt x="602650" y="937858"/>
                      <a:pt x="609413" y="911192"/>
                      <a:pt x="632331" y="897295"/>
                    </a:cubicBezTo>
                    <a:cubicBezTo>
                      <a:pt x="643603" y="890159"/>
                      <a:pt x="652244" y="889784"/>
                      <a:pt x="780364" y="889784"/>
                    </a:cubicBezTo>
                    <a:lnTo>
                      <a:pt x="916373" y="889784"/>
                    </a:lnTo>
                    <a:lnTo>
                      <a:pt x="1168479" y="721898"/>
                    </a:lnTo>
                    <a:lnTo>
                      <a:pt x="1420209" y="554388"/>
                    </a:lnTo>
                    <a:lnTo>
                      <a:pt x="1420209" y="295612"/>
                    </a:lnTo>
                    <a:cubicBezTo>
                      <a:pt x="1420209" y="10169"/>
                      <a:pt x="1419082" y="22188"/>
                      <a:pt x="1443879" y="7165"/>
                    </a:cubicBezTo>
                    <a:cubicBezTo>
                      <a:pt x="1451206" y="2658"/>
                      <a:pt x="1458532" y="311"/>
                      <a:pt x="1465906" y="29"/>
                    </a:cubicBezTo>
                    <a:close/>
                    <a:moveTo>
                      <a:pt x="1514138" y="183688"/>
                    </a:moveTo>
                    <a:lnTo>
                      <a:pt x="1514138" y="270072"/>
                    </a:lnTo>
                    <a:lnTo>
                      <a:pt x="1514138" y="356456"/>
                    </a:lnTo>
                    <a:lnTo>
                      <a:pt x="1600553" y="356456"/>
                    </a:lnTo>
                    <a:lnTo>
                      <a:pt x="1686968" y="356456"/>
                    </a:lnTo>
                    <a:lnTo>
                      <a:pt x="1686968" y="270072"/>
                    </a:lnTo>
                    <a:lnTo>
                      <a:pt x="1686968" y="183688"/>
                    </a:lnTo>
                    <a:lnTo>
                      <a:pt x="1600553" y="183688"/>
                    </a:lnTo>
                    <a:lnTo>
                      <a:pt x="1514138" y="183688"/>
                    </a:lnTo>
                    <a:close/>
                    <a:moveTo>
                      <a:pt x="1780897" y="270072"/>
                    </a:moveTo>
                    <a:lnTo>
                      <a:pt x="1780897" y="356456"/>
                    </a:lnTo>
                    <a:lnTo>
                      <a:pt x="1780897" y="442840"/>
                    </a:lnTo>
                    <a:lnTo>
                      <a:pt x="1822226" y="442840"/>
                    </a:lnTo>
                    <a:lnTo>
                      <a:pt x="1863554" y="442840"/>
                    </a:lnTo>
                    <a:lnTo>
                      <a:pt x="1863554" y="356456"/>
                    </a:lnTo>
                    <a:lnTo>
                      <a:pt x="1863554" y="270072"/>
                    </a:lnTo>
                    <a:lnTo>
                      <a:pt x="1822226" y="270072"/>
                    </a:lnTo>
                    <a:lnTo>
                      <a:pt x="1780897" y="270072"/>
                    </a:lnTo>
                    <a:close/>
                    <a:moveTo>
                      <a:pt x="1466798" y="638143"/>
                    </a:moveTo>
                    <a:cubicBezTo>
                      <a:pt x="1464919" y="638143"/>
                      <a:pt x="1354834" y="710255"/>
                      <a:pt x="1222206" y="798893"/>
                    </a:cubicBezTo>
                    <a:lnTo>
                      <a:pt x="980996" y="959267"/>
                    </a:lnTo>
                    <a:lnTo>
                      <a:pt x="980621" y="1035510"/>
                    </a:lnTo>
                    <a:cubicBezTo>
                      <a:pt x="980621" y="1095603"/>
                      <a:pt x="981748" y="1111377"/>
                      <a:pt x="985505" y="1108748"/>
                    </a:cubicBezTo>
                    <a:cubicBezTo>
                      <a:pt x="987759" y="1107246"/>
                      <a:pt x="1093711" y="1037012"/>
                      <a:pt x="1220703" y="952882"/>
                    </a:cubicBezTo>
                    <a:cubicBezTo>
                      <a:pt x="1432232" y="812414"/>
                      <a:pt x="1452896" y="799644"/>
                      <a:pt x="1467173" y="799644"/>
                    </a:cubicBezTo>
                    <a:cubicBezTo>
                      <a:pt x="1481451" y="799644"/>
                      <a:pt x="1502115" y="812414"/>
                      <a:pt x="1713643" y="952882"/>
                    </a:cubicBezTo>
                    <a:cubicBezTo>
                      <a:pt x="1840636" y="1037012"/>
                      <a:pt x="1946588" y="1107246"/>
                      <a:pt x="1949218" y="1108748"/>
                    </a:cubicBezTo>
                    <a:cubicBezTo>
                      <a:pt x="1952599" y="1111377"/>
                      <a:pt x="1953726" y="1095603"/>
                      <a:pt x="1953726" y="1035510"/>
                    </a:cubicBezTo>
                    <a:lnTo>
                      <a:pt x="1953726" y="959267"/>
                    </a:lnTo>
                    <a:lnTo>
                      <a:pt x="1712141" y="798517"/>
                    </a:lnTo>
                    <a:cubicBezTo>
                      <a:pt x="1579137" y="710255"/>
                      <a:pt x="1468676" y="638143"/>
                      <a:pt x="1466798" y="638143"/>
                    </a:cubicBezTo>
                    <a:close/>
                    <a:moveTo>
                      <a:pt x="2047655" y="983679"/>
                    </a:moveTo>
                    <a:lnTo>
                      <a:pt x="2047655" y="1068185"/>
                    </a:lnTo>
                    <a:lnTo>
                      <a:pt x="2047655" y="1152692"/>
                    </a:lnTo>
                    <a:lnTo>
                      <a:pt x="2355743" y="1152692"/>
                    </a:lnTo>
                    <a:lnTo>
                      <a:pt x="2663831" y="1152692"/>
                    </a:lnTo>
                    <a:lnTo>
                      <a:pt x="2663831" y="1068185"/>
                    </a:lnTo>
                    <a:lnTo>
                      <a:pt x="2663831" y="983679"/>
                    </a:lnTo>
                    <a:lnTo>
                      <a:pt x="2355743" y="983679"/>
                    </a:lnTo>
                    <a:lnTo>
                      <a:pt x="2047655" y="983679"/>
                    </a:lnTo>
                    <a:close/>
                    <a:moveTo>
                      <a:pt x="1467173" y="904807"/>
                    </a:moveTo>
                    <a:cubicBezTo>
                      <a:pt x="1464919" y="904807"/>
                      <a:pt x="1378504" y="961144"/>
                      <a:pt x="1274807" y="1029500"/>
                    </a:cubicBezTo>
                    <a:lnTo>
                      <a:pt x="1086197" y="1154569"/>
                    </a:lnTo>
                    <a:lnTo>
                      <a:pt x="1467173" y="1154569"/>
                    </a:lnTo>
                    <a:lnTo>
                      <a:pt x="1848150" y="1154569"/>
                    </a:lnTo>
                    <a:lnTo>
                      <a:pt x="1659540" y="1029500"/>
                    </a:lnTo>
                    <a:cubicBezTo>
                      <a:pt x="1555843" y="961144"/>
                      <a:pt x="1469428" y="904807"/>
                      <a:pt x="1467173" y="904807"/>
                    </a:cubicBezTo>
                    <a:close/>
                    <a:moveTo>
                      <a:pt x="1157207" y="1246587"/>
                    </a:moveTo>
                    <a:lnTo>
                      <a:pt x="1157207" y="1332971"/>
                    </a:lnTo>
                    <a:lnTo>
                      <a:pt x="1157207" y="1419355"/>
                    </a:lnTo>
                    <a:lnTo>
                      <a:pt x="1467173" y="1419355"/>
                    </a:lnTo>
                    <a:lnTo>
                      <a:pt x="1777140" y="1419355"/>
                    </a:lnTo>
                    <a:lnTo>
                      <a:pt x="1777140" y="1332971"/>
                    </a:lnTo>
                    <a:lnTo>
                      <a:pt x="1777140" y="1246587"/>
                    </a:lnTo>
                    <a:lnTo>
                      <a:pt x="1467173" y="1246587"/>
                    </a:lnTo>
                    <a:lnTo>
                      <a:pt x="1157207" y="1246587"/>
                    </a:lnTo>
                    <a:close/>
                    <a:moveTo>
                      <a:pt x="1871069" y="1250343"/>
                    </a:moveTo>
                    <a:lnTo>
                      <a:pt x="1871069" y="1334849"/>
                    </a:lnTo>
                    <a:lnTo>
                      <a:pt x="1871069" y="1419355"/>
                    </a:lnTo>
                    <a:lnTo>
                      <a:pt x="2355743" y="1419355"/>
                    </a:lnTo>
                    <a:lnTo>
                      <a:pt x="2840417" y="1419355"/>
                    </a:lnTo>
                    <a:lnTo>
                      <a:pt x="2840417" y="1334849"/>
                    </a:lnTo>
                    <a:lnTo>
                      <a:pt x="2840417" y="1250343"/>
                    </a:lnTo>
                    <a:lnTo>
                      <a:pt x="2355743" y="1250343"/>
                    </a:lnTo>
                    <a:lnTo>
                      <a:pt x="1871069" y="1250343"/>
                    </a:lnTo>
                    <a:close/>
                    <a:moveTo>
                      <a:pt x="93930" y="1250343"/>
                    </a:moveTo>
                    <a:lnTo>
                      <a:pt x="93930" y="1334849"/>
                    </a:lnTo>
                    <a:lnTo>
                      <a:pt x="93930" y="1419355"/>
                    </a:lnTo>
                    <a:lnTo>
                      <a:pt x="578604" y="1419355"/>
                    </a:lnTo>
                    <a:lnTo>
                      <a:pt x="1063278" y="1419355"/>
                    </a:lnTo>
                    <a:lnTo>
                      <a:pt x="1063278" y="1334849"/>
                    </a:lnTo>
                    <a:lnTo>
                      <a:pt x="1063278" y="1250343"/>
                    </a:lnTo>
                    <a:lnTo>
                      <a:pt x="578604" y="1250343"/>
                    </a:lnTo>
                    <a:lnTo>
                      <a:pt x="93930" y="1250343"/>
                    </a:lnTo>
                    <a:close/>
                    <a:moveTo>
                      <a:pt x="180344" y="1513251"/>
                    </a:moveTo>
                    <a:lnTo>
                      <a:pt x="180344" y="2089770"/>
                    </a:lnTo>
                    <a:lnTo>
                      <a:pt x="180344" y="2666289"/>
                    </a:lnTo>
                    <a:lnTo>
                      <a:pt x="266759" y="2666289"/>
                    </a:lnTo>
                    <a:lnTo>
                      <a:pt x="353174" y="2666289"/>
                    </a:lnTo>
                    <a:lnTo>
                      <a:pt x="353174" y="2506667"/>
                    </a:lnTo>
                    <a:cubicBezTo>
                      <a:pt x="353174" y="2330143"/>
                      <a:pt x="353174" y="2331270"/>
                      <a:pt x="376844" y="2316998"/>
                    </a:cubicBezTo>
                    <a:cubicBezTo>
                      <a:pt x="388116" y="2310237"/>
                      <a:pt x="396381" y="2309486"/>
                      <a:pt x="488432" y="2309486"/>
                    </a:cubicBezTo>
                    <a:cubicBezTo>
                      <a:pt x="580483" y="2309486"/>
                      <a:pt x="588748" y="2310237"/>
                      <a:pt x="600020" y="2316998"/>
                    </a:cubicBezTo>
                    <a:cubicBezTo>
                      <a:pt x="623690" y="2331270"/>
                      <a:pt x="623690" y="2330143"/>
                      <a:pt x="623690" y="2506667"/>
                    </a:cubicBezTo>
                    <a:lnTo>
                      <a:pt x="623690" y="2666289"/>
                    </a:lnTo>
                    <a:lnTo>
                      <a:pt x="666897" y="2666289"/>
                    </a:lnTo>
                    <a:lnTo>
                      <a:pt x="710105" y="2666289"/>
                    </a:lnTo>
                    <a:lnTo>
                      <a:pt x="710105" y="2506667"/>
                    </a:lnTo>
                    <a:cubicBezTo>
                      <a:pt x="710105" y="2330143"/>
                      <a:pt x="710105" y="2331270"/>
                      <a:pt x="733775" y="2316998"/>
                    </a:cubicBezTo>
                    <a:cubicBezTo>
                      <a:pt x="745046" y="2310237"/>
                      <a:pt x="753312" y="2309486"/>
                      <a:pt x="844611" y="2309486"/>
                    </a:cubicBezTo>
                    <a:cubicBezTo>
                      <a:pt x="953945" y="2309486"/>
                      <a:pt x="959580" y="2310613"/>
                      <a:pt x="973106" y="2333148"/>
                    </a:cubicBezTo>
                    <a:cubicBezTo>
                      <a:pt x="980245" y="2344415"/>
                      <a:pt x="980621" y="2353053"/>
                      <a:pt x="980621" y="2505540"/>
                    </a:cubicBezTo>
                    <a:lnTo>
                      <a:pt x="980621" y="2666289"/>
                    </a:lnTo>
                    <a:lnTo>
                      <a:pt x="1021949" y="2666289"/>
                    </a:lnTo>
                    <a:lnTo>
                      <a:pt x="1063278" y="2666289"/>
                    </a:lnTo>
                    <a:lnTo>
                      <a:pt x="1063278" y="2089770"/>
                    </a:lnTo>
                    <a:lnTo>
                      <a:pt x="1063278" y="1513251"/>
                    </a:lnTo>
                    <a:lnTo>
                      <a:pt x="621811" y="1513251"/>
                    </a:lnTo>
                    <a:lnTo>
                      <a:pt x="180344" y="1513251"/>
                    </a:lnTo>
                    <a:close/>
                    <a:moveTo>
                      <a:pt x="1157207" y="1513251"/>
                    </a:moveTo>
                    <a:lnTo>
                      <a:pt x="1157207" y="2089770"/>
                    </a:lnTo>
                    <a:lnTo>
                      <a:pt x="1157207" y="2666289"/>
                    </a:lnTo>
                    <a:lnTo>
                      <a:pt x="1200415" y="2666289"/>
                    </a:lnTo>
                    <a:lnTo>
                      <a:pt x="1243622" y="2666289"/>
                    </a:lnTo>
                    <a:lnTo>
                      <a:pt x="1243622" y="2418780"/>
                    </a:lnTo>
                    <a:lnTo>
                      <a:pt x="1243622" y="2171647"/>
                    </a:lnTo>
                    <a:lnTo>
                      <a:pt x="1252264" y="2158877"/>
                    </a:lnTo>
                    <a:cubicBezTo>
                      <a:pt x="1270298" y="2132211"/>
                      <a:pt x="1310875" y="2132211"/>
                      <a:pt x="1328910" y="2158877"/>
                    </a:cubicBezTo>
                    <a:lnTo>
                      <a:pt x="1337551" y="2171647"/>
                    </a:lnTo>
                    <a:lnTo>
                      <a:pt x="1337551" y="2418780"/>
                    </a:lnTo>
                    <a:lnTo>
                      <a:pt x="1337551" y="2666289"/>
                    </a:lnTo>
                    <a:lnTo>
                      <a:pt x="1467173" y="2666289"/>
                    </a:lnTo>
                    <a:lnTo>
                      <a:pt x="1596796" y="2666289"/>
                    </a:lnTo>
                    <a:lnTo>
                      <a:pt x="1596796" y="2089770"/>
                    </a:lnTo>
                    <a:lnTo>
                      <a:pt x="1596796" y="1513251"/>
                    </a:lnTo>
                    <a:lnTo>
                      <a:pt x="1467173" y="1513251"/>
                    </a:lnTo>
                    <a:lnTo>
                      <a:pt x="1337551" y="1513251"/>
                    </a:lnTo>
                    <a:lnTo>
                      <a:pt x="1337551" y="1762638"/>
                    </a:lnTo>
                    <a:lnTo>
                      <a:pt x="1337551" y="2011649"/>
                    </a:lnTo>
                    <a:lnTo>
                      <a:pt x="1328910" y="2024419"/>
                    </a:lnTo>
                    <a:cubicBezTo>
                      <a:pt x="1324025" y="2031555"/>
                      <a:pt x="1314257" y="2039442"/>
                      <a:pt x="1305991" y="2042447"/>
                    </a:cubicBezTo>
                    <a:cubicBezTo>
                      <a:pt x="1286454" y="2049958"/>
                      <a:pt x="1264287" y="2042447"/>
                      <a:pt x="1252264" y="2024419"/>
                    </a:cubicBezTo>
                    <a:lnTo>
                      <a:pt x="1243622" y="2011649"/>
                    </a:lnTo>
                    <a:lnTo>
                      <a:pt x="1243622" y="1762638"/>
                    </a:lnTo>
                    <a:lnTo>
                      <a:pt x="1243622" y="1513251"/>
                    </a:lnTo>
                    <a:lnTo>
                      <a:pt x="1200415" y="1513251"/>
                    </a:lnTo>
                    <a:lnTo>
                      <a:pt x="1157207" y="1513251"/>
                    </a:lnTo>
                    <a:close/>
                    <a:moveTo>
                      <a:pt x="1690725" y="1513251"/>
                    </a:moveTo>
                    <a:lnTo>
                      <a:pt x="1690725" y="2089770"/>
                    </a:lnTo>
                    <a:lnTo>
                      <a:pt x="1690725" y="2666289"/>
                    </a:lnTo>
                    <a:lnTo>
                      <a:pt x="1733932" y="2666289"/>
                    </a:lnTo>
                    <a:lnTo>
                      <a:pt x="1777140" y="2666289"/>
                    </a:lnTo>
                    <a:lnTo>
                      <a:pt x="1777140" y="2089770"/>
                    </a:lnTo>
                    <a:lnTo>
                      <a:pt x="1777140" y="1513251"/>
                    </a:lnTo>
                    <a:lnTo>
                      <a:pt x="1733932" y="1513251"/>
                    </a:lnTo>
                    <a:lnTo>
                      <a:pt x="1690725" y="1513251"/>
                    </a:lnTo>
                    <a:close/>
                    <a:moveTo>
                      <a:pt x="804034" y="2403382"/>
                    </a:moveTo>
                    <a:lnTo>
                      <a:pt x="804034" y="2534835"/>
                    </a:lnTo>
                    <a:lnTo>
                      <a:pt x="804034" y="2666289"/>
                    </a:lnTo>
                    <a:lnTo>
                      <a:pt x="845363" y="2666289"/>
                    </a:lnTo>
                    <a:lnTo>
                      <a:pt x="886691" y="2666289"/>
                    </a:lnTo>
                    <a:lnTo>
                      <a:pt x="886691" y="2534835"/>
                    </a:lnTo>
                    <a:lnTo>
                      <a:pt x="886691" y="2403382"/>
                    </a:lnTo>
                    <a:lnTo>
                      <a:pt x="845363" y="2403382"/>
                    </a:lnTo>
                    <a:lnTo>
                      <a:pt x="804034" y="2403382"/>
                    </a:lnTo>
                    <a:close/>
                    <a:moveTo>
                      <a:pt x="447103" y="2403382"/>
                    </a:moveTo>
                    <a:lnTo>
                      <a:pt x="447103" y="2534835"/>
                    </a:lnTo>
                    <a:lnTo>
                      <a:pt x="447103" y="2666289"/>
                    </a:lnTo>
                    <a:lnTo>
                      <a:pt x="488432" y="2666289"/>
                    </a:lnTo>
                    <a:lnTo>
                      <a:pt x="529761" y="2666289"/>
                    </a:lnTo>
                    <a:lnTo>
                      <a:pt x="529761" y="2534835"/>
                    </a:lnTo>
                    <a:lnTo>
                      <a:pt x="529761" y="2403382"/>
                    </a:lnTo>
                    <a:lnTo>
                      <a:pt x="488432" y="2403382"/>
                    </a:lnTo>
                    <a:lnTo>
                      <a:pt x="447103" y="2403382"/>
                    </a:lnTo>
                    <a:close/>
                    <a:moveTo>
                      <a:pt x="2400829" y="2403382"/>
                    </a:moveTo>
                    <a:lnTo>
                      <a:pt x="2400829" y="2534835"/>
                    </a:lnTo>
                    <a:lnTo>
                      <a:pt x="2400829" y="2666289"/>
                    </a:lnTo>
                    <a:lnTo>
                      <a:pt x="2444036" y="2666289"/>
                    </a:lnTo>
                    <a:lnTo>
                      <a:pt x="2487244" y="2666289"/>
                    </a:lnTo>
                    <a:lnTo>
                      <a:pt x="2487244" y="2534835"/>
                    </a:lnTo>
                    <a:lnTo>
                      <a:pt x="2487244" y="2403382"/>
                    </a:lnTo>
                    <a:lnTo>
                      <a:pt x="2444036" y="2403382"/>
                    </a:lnTo>
                    <a:lnTo>
                      <a:pt x="2400829" y="2403382"/>
                    </a:lnTo>
                    <a:close/>
                    <a:moveTo>
                      <a:pt x="2047655" y="2403382"/>
                    </a:moveTo>
                    <a:lnTo>
                      <a:pt x="2047655" y="2534835"/>
                    </a:lnTo>
                    <a:lnTo>
                      <a:pt x="2047655" y="2666289"/>
                    </a:lnTo>
                    <a:lnTo>
                      <a:pt x="2088984" y="2666289"/>
                    </a:lnTo>
                    <a:lnTo>
                      <a:pt x="2130313" y="2666289"/>
                    </a:lnTo>
                    <a:lnTo>
                      <a:pt x="2130313" y="2534835"/>
                    </a:lnTo>
                    <a:lnTo>
                      <a:pt x="2130313" y="2403382"/>
                    </a:lnTo>
                    <a:lnTo>
                      <a:pt x="2088984" y="2403382"/>
                    </a:lnTo>
                    <a:lnTo>
                      <a:pt x="2047655" y="2403382"/>
                    </a:lnTo>
                    <a:close/>
                  </a:path>
                </a:pathLst>
              </a:custGeom>
              <a:grpFill/>
              <a:ln w="480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77" name="任意多边形: 形状 376">
                <a:extLst>
                  <a:ext uri="{FF2B5EF4-FFF2-40B4-BE49-F238E27FC236}">
                    <a16:creationId xmlns:a16="http://schemas.microsoft.com/office/drawing/2014/main" id="{14F017F1-727E-7DDD-2715-A5D9D57250F9}"/>
                  </a:ext>
                </a:extLst>
              </p:cNvPr>
              <p:cNvSpPr/>
              <p:nvPr/>
            </p:nvSpPr>
            <p:spPr>
              <a:xfrm>
                <a:off x="8072356" y="-230571"/>
                <a:ext cx="2223477" cy="626337"/>
              </a:xfrm>
              <a:custGeom>
                <a:avLst/>
                <a:gdLst>
                  <a:gd name="connsiteX0" fmla="*/ 2043048 w 2223477"/>
                  <a:gd name="connsiteY0" fmla="*/ 445981 h 626337"/>
                  <a:gd name="connsiteX1" fmla="*/ 2043048 w 2223477"/>
                  <a:gd name="connsiteY1" fmla="*/ 489173 h 626337"/>
                  <a:gd name="connsiteX2" fmla="*/ 2043048 w 2223477"/>
                  <a:gd name="connsiteY2" fmla="*/ 532365 h 626337"/>
                  <a:gd name="connsiteX3" fmla="*/ 2086255 w 2223477"/>
                  <a:gd name="connsiteY3" fmla="*/ 532365 h 626337"/>
                  <a:gd name="connsiteX4" fmla="*/ 2129462 w 2223477"/>
                  <a:gd name="connsiteY4" fmla="*/ 532365 h 626337"/>
                  <a:gd name="connsiteX5" fmla="*/ 2129462 w 2223477"/>
                  <a:gd name="connsiteY5" fmla="*/ 489173 h 626337"/>
                  <a:gd name="connsiteX6" fmla="*/ 2129462 w 2223477"/>
                  <a:gd name="connsiteY6" fmla="*/ 445981 h 626337"/>
                  <a:gd name="connsiteX7" fmla="*/ 2086255 w 2223477"/>
                  <a:gd name="connsiteY7" fmla="*/ 445981 h 626337"/>
                  <a:gd name="connsiteX8" fmla="*/ 1690725 w 2223477"/>
                  <a:gd name="connsiteY8" fmla="*/ 445980 h 626337"/>
                  <a:gd name="connsiteX9" fmla="*/ 1690725 w 2223477"/>
                  <a:gd name="connsiteY9" fmla="*/ 489172 h 626337"/>
                  <a:gd name="connsiteX10" fmla="*/ 1690725 w 2223477"/>
                  <a:gd name="connsiteY10" fmla="*/ 532364 h 626337"/>
                  <a:gd name="connsiteX11" fmla="*/ 1732054 w 2223477"/>
                  <a:gd name="connsiteY11" fmla="*/ 532364 h 626337"/>
                  <a:gd name="connsiteX12" fmla="*/ 1773383 w 2223477"/>
                  <a:gd name="connsiteY12" fmla="*/ 532364 h 626337"/>
                  <a:gd name="connsiteX13" fmla="*/ 1773383 w 2223477"/>
                  <a:gd name="connsiteY13" fmla="*/ 489172 h 626337"/>
                  <a:gd name="connsiteX14" fmla="*/ 1773383 w 2223477"/>
                  <a:gd name="connsiteY14" fmla="*/ 445980 h 626337"/>
                  <a:gd name="connsiteX15" fmla="*/ 1732054 w 2223477"/>
                  <a:gd name="connsiteY15" fmla="*/ 445980 h 626337"/>
                  <a:gd name="connsiteX16" fmla="*/ 450082 w 2223477"/>
                  <a:gd name="connsiteY16" fmla="*/ 445980 h 626337"/>
                  <a:gd name="connsiteX17" fmla="*/ 450082 w 2223477"/>
                  <a:gd name="connsiteY17" fmla="*/ 489172 h 626337"/>
                  <a:gd name="connsiteX18" fmla="*/ 450082 w 2223477"/>
                  <a:gd name="connsiteY18" fmla="*/ 532364 h 626337"/>
                  <a:gd name="connsiteX19" fmla="*/ 491411 w 2223477"/>
                  <a:gd name="connsiteY19" fmla="*/ 532364 h 626337"/>
                  <a:gd name="connsiteX20" fmla="*/ 532740 w 2223477"/>
                  <a:gd name="connsiteY20" fmla="*/ 532364 h 626337"/>
                  <a:gd name="connsiteX21" fmla="*/ 532740 w 2223477"/>
                  <a:gd name="connsiteY21" fmla="*/ 489172 h 626337"/>
                  <a:gd name="connsiteX22" fmla="*/ 532740 w 2223477"/>
                  <a:gd name="connsiteY22" fmla="*/ 445980 h 626337"/>
                  <a:gd name="connsiteX23" fmla="*/ 491411 w 2223477"/>
                  <a:gd name="connsiteY23" fmla="*/ 445980 h 626337"/>
                  <a:gd name="connsiteX24" fmla="*/ 94006 w 2223477"/>
                  <a:gd name="connsiteY24" fmla="*/ 445980 h 626337"/>
                  <a:gd name="connsiteX25" fmla="*/ 94006 w 2223477"/>
                  <a:gd name="connsiteY25" fmla="*/ 489172 h 626337"/>
                  <a:gd name="connsiteX26" fmla="*/ 94006 w 2223477"/>
                  <a:gd name="connsiteY26" fmla="*/ 532364 h 626337"/>
                  <a:gd name="connsiteX27" fmla="*/ 135335 w 2223477"/>
                  <a:gd name="connsiteY27" fmla="*/ 532364 h 626337"/>
                  <a:gd name="connsiteX28" fmla="*/ 176664 w 2223477"/>
                  <a:gd name="connsiteY28" fmla="*/ 532364 h 626337"/>
                  <a:gd name="connsiteX29" fmla="*/ 176664 w 2223477"/>
                  <a:gd name="connsiteY29" fmla="*/ 489172 h 626337"/>
                  <a:gd name="connsiteX30" fmla="*/ 176664 w 2223477"/>
                  <a:gd name="connsiteY30" fmla="*/ 445980 h 626337"/>
                  <a:gd name="connsiteX31" fmla="*/ 135335 w 2223477"/>
                  <a:gd name="connsiteY31" fmla="*/ 445980 h 626337"/>
                  <a:gd name="connsiteX32" fmla="*/ 1778461 w 2223477"/>
                  <a:gd name="connsiteY32" fmla="*/ 352029 h 626337"/>
                  <a:gd name="connsiteX33" fmla="*/ 1867312 w 2223477"/>
                  <a:gd name="connsiteY33" fmla="*/ 489172 h 626337"/>
                  <a:gd name="connsiteX34" fmla="*/ 1859797 w 2223477"/>
                  <a:gd name="connsiteY34" fmla="*/ 602598 h 626337"/>
                  <a:gd name="connsiteX35" fmla="*/ 1732054 w 2223477"/>
                  <a:gd name="connsiteY35" fmla="*/ 626260 h 626337"/>
                  <a:gd name="connsiteX36" fmla="*/ 1596796 w 2223477"/>
                  <a:gd name="connsiteY36" fmla="*/ 489923 h 626337"/>
                  <a:gd name="connsiteX37" fmla="*/ 1620466 w 2223477"/>
                  <a:gd name="connsiteY37" fmla="*/ 359596 h 626337"/>
                  <a:gd name="connsiteX38" fmla="*/ 1731302 w 2223477"/>
                  <a:gd name="connsiteY38" fmla="*/ 352085 h 626337"/>
                  <a:gd name="connsiteX39" fmla="*/ 1778461 w 2223477"/>
                  <a:gd name="connsiteY39" fmla="*/ 352029 h 626337"/>
                  <a:gd name="connsiteX40" fmla="*/ 537818 w 2223477"/>
                  <a:gd name="connsiteY40" fmla="*/ 352029 h 626337"/>
                  <a:gd name="connsiteX41" fmla="*/ 626669 w 2223477"/>
                  <a:gd name="connsiteY41" fmla="*/ 489172 h 626337"/>
                  <a:gd name="connsiteX42" fmla="*/ 619154 w 2223477"/>
                  <a:gd name="connsiteY42" fmla="*/ 602598 h 626337"/>
                  <a:gd name="connsiteX43" fmla="*/ 491411 w 2223477"/>
                  <a:gd name="connsiteY43" fmla="*/ 626260 h 626337"/>
                  <a:gd name="connsiteX44" fmla="*/ 356153 w 2223477"/>
                  <a:gd name="connsiteY44" fmla="*/ 489923 h 626337"/>
                  <a:gd name="connsiteX45" fmla="*/ 379823 w 2223477"/>
                  <a:gd name="connsiteY45" fmla="*/ 359596 h 626337"/>
                  <a:gd name="connsiteX46" fmla="*/ 490659 w 2223477"/>
                  <a:gd name="connsiteY46" fmla="*/ 352085 h 626337"/>
                  <a:gd name="connsiteX47" fmla="*/ 537818 w 2223477"/>
                  <a:gd name="connsiteY47" fmla="*/ 352029 h 626337"/>
                  <a:gd name="connsiteX48" fmla="*/ 181742 w 2223477"/>
                  <a:gd name="connsiteY48" fmla="*/ 352029 h 626337"/>
                  <a:gd name="connsiteX49" fmla="*/ 270593 w 2223477"/>
                  <a:gd name="connsiteY49" fmla="*/ 489172 h 626337"/>
                  <a:gd name="connsiteX50" fmla="*/ 263078 w 2223477"/>
                  <a:gd name="connsiteY50" fmla="*/ 602598 h 626337"/>
                  <a:gd name="connsiteX51" fmla="*/ 135335 w 2223477"/>
                  <a:gd name="connsiteY51" fmla="*/ 626260 h 626337"/>
                  <a:gd name="connsiteX52" fmla="*/ 77 w 2223477"/>
                  <a:gd name="connsiteY52" fmla="*/ 489923 h 626337"/>
                  <a:gd name="connsiteX53" fmla="*/ 23747 w 2223477"/>
                  <a:gd name="connsiteY53" fmla="*/ 359596 h 626337"/>
                  <a:gd name="connsiteX54" fmla="*/ 134583 w 2223477"/>
                  <a:gd name="connsiteY54" fmla="*/ 352085 h 626337"/>
                  <a:gd name="connsiteX55" fmla="*/ 181742 w 2223477"/>
                  <a:gd name="connsiteY55" fmla="*/ 352029 h 626337"/>
                  <a:gd name="connsiteX56" fmla="*/ 2133391 w 2223477"/>
                  <a:gd name="connsiteY56" fmla="*/ 352015 h 626337"/>
                  <a:gd name="connsiteX57" fmla="*/ 2223392 w 2223477"/>
                  <a:gd name="connsiteY57" fmla="*/ 489173 h 626337"/>
                  <a:gd name="connsiteX58" fmla="*/ 2215877 w 2223477"/>
                  <a:gd name="connsiteY58" fmla="*/ 602599 h 626337"/>
                  <a:gd name="connsiteX59" fmla="*/ 2086255 w 2223477"/>
                  <a:gd name="connsiteY59" fmla="*/ 626261 h 626337"/>
                  <a:gd name="connsiteX60" fmla="*/ 1949118 w 2223477"/>
                  <a:gd name="connsiteY60" fmla="*/ 489924 h 626337"/>
                  <a:gd name="connsiteX61" fmla="*/ 1972789 w 2223477"/>
                  <a:gd name="connsiteY61" fmla="*/ 359597 h 626337"/>
                  <a:gd name="connsiteX62" fmla="*/ 2085504 w 2223477"/>
                  <a:gd name="connsiteY62" fmla="*/ 352086 h 626337"/>
                  <a:gd name="connsiteX63" fmla="*/ 2133391 w 2223477"/>
                  <a:gd name="connsiteY63" fmla="*/ 352015 h 626337"/>
                  <a:gd name="connsiteX64" fmla="*/ 2043048 w 2223477"/>
                  <a:gd name="connsiteY64" fmla="*/ 93973 h 626337"/>
                  <a:gd name="connsiteX65" fmla="*/ 2043048 w 2223477"/>
                  <a:gd name="connsiteY65" fmla="*/ 135287 h 626337"/>
                  <a:gd name="connsiteX66" fmla="*/ 2043048 w 2223477"/>
                  <a:gd name="connsiteY66" fmla="*/ 176601 h 626337"/>
                  <a:gd name="connsiteX67" fmla="*/ 2086255 w 2223477"/>
                  <a:gd name="connsiteY67" fmla="*/ 176601 h 626337"/>
                  <a:gd name="connsiteX68" fmla="*/ 2129462 w 2223477"/>
                  <a:gd name="connsiteY68" fmla="*/ 176601 h 626337"/>
                  <a:gd name="connsiteX69" fmla="*/ 2129462 w 2223477"/>
                  <a:gd name="connsiteY69" fmla="*/ 135287 h 626337"/>
                  <a:gd name="connsiteX70" fmla="*/ 2129462 w 2223477"/>
                  <a:gd name="connsiteY70" fmla="*/ 93973 h 626337"/>
                  <a:gd name="connsiteX71" fmla="*/ 2086255 w 2223477"/>
                  <a:gd name="connsiteY71" fmla="*/ 93973 h 626337"/>
                  <a:gd name="connsiteX72" fmla="*/ 1690723 w 2223477"/>
                  <a:gd name="connsiteY72" fmla="*/ 93972 h 626337"/>
                  <a:gd name="connsiteX73" fmla="*/ 1690723 w 2223477"/>
                  <a:gd name="connsiteY73" fmla="*/ 135286 h 626337"/>
                  <a:gd name="connsiteX74" fmla="*/ 1690723 w 2223477"/>
                  <a:gd name="connsiteY74" fmla="*/ 176601 h 626337"/>
                  <a:gd name="connsiteX75" fmla="*/ 1732052 w 2223477"/>
                  <a:gd name="connsiteY75" fmla="*/ 176601 h 626337"/>
                  <a:gd name="connsiteX76" fmla="*/ 1773381 w 2223477"/>
                  <a:gd name="connsiteY76" fmla="*/ 176601 h 626337"/>
                  <a:gd name="connsiteX77" fmla="*/ 1773381 w 2223477"/>
                  <a:gd name="connsiteY77" fmla="*/ 135286 h 626337"/>
                  <a:gd name="connsiteX78" fmla="*/ 1773381 w 2223477"/>
                  <a:gd name="connsiteY78" fmla="*/ 93972 h 626337"/>
                  <a:gd name="connsiteX79" fmla="*/ 1732052 w 2223477"/>
                  <a:gd name="connsiteY79" fmla="*/ 93972 h 626337"/>
                  <a:gd name="connsiteX80" fmla="*/ 450081 w 2223477"/>
                  <a:gd name="connsiteY80" fmla="*/ 93972 h 626337"/>
                  <a:gd name="connsiteX81" fmla="*/ 450081 w 2223477"/>
                  <a:gd name="connsiteY81" fmla="*/ 135286 h 626337"/>
                  <a:gd name="connsiteX82" fmla="*/ 450081 w 2223477"/>
                  <a:gd name="connsiteY82" fmla="*/ 176601 h 626337"/>
                  <a:gd name="connsiteX83" fmla="*/ 491410 w 2223477"/>
                  <a:gd name="connsiteY83" fmla="*/ 176601 h 626337"/>
                  <a:gd name="connsiteX84" fmla="*/ 532739 w 2223477"/>
                  <a:gd name="connsiteY84" fmla="*/ 176601 h 626337"/>
                  <a:gd name="connsiteX85" fmla="*/ 532739 w 2223477"/>
                  <a:gd name="connsiteY85" fmla="*/ 135286 h 626337"/>
                  <a:gd name="connsiteX86" fmla="*/ 532739 w 2223477"/>
                  <a:gd name="connsiteY86" fmla="*/ 93972 h 626337"/>
                  <a:gd name="connsiteX87" fmla="*/ 491410 w 2223477"/>
                  <a:gd name="connsiteY87" fmla="*/ 93972 h 626337"/>
                  <a:gd name="connsiteX88" fmla="*/ 94005 w 2223477"/>
                  <a:gd name="connsiteY88" fmla="*/ 93972 h 626337"/>
                  <a:gd name="connsiteX89" fmla="*/ 94005 w 2223477"/>
                  <a:gd name="connsiteY89" fmla="*/ 135286 h 626337"/>
                  <a:gd name="connsiteX90" fmla="*/ 94005 w 2223477"/>
                  <a:gd name="connsiteY90" fmla="*/ 176601 h 626337"/>
                  <a:gd name="connsiteX91" fmla="*/ 135334 w 2223477"/>
                  <a:gd name="connsiteY91" fmla="*/ 176601 h 626337"/>
                  <a:gd name="connsiteX92" fmla="*/ 176663 w 2223477"/>
                  <a:gd name="connsiteY92" fmla="*/ 176601 h 626337"/>
                  <a:gd name="connsiteX93" fmla="*/ 176663 w 2223477"/>
                  <a:gd name="connsiteY93" fmla="*/ 135286 h 626337"/>
                  <a:gd name="connsiteX94" fmla="*/ 176663 w 2223477"/>
                  <a:gd name="connsiteY94" fmla="*/ 93972 h 626337"/>
                  <a:gd name="connsiteX95" fmla="*/ 135334 w 2223477"/>
                  <a:gd name="connsiteY95" fmla="*/ 93972 h 626337"/>
                  <a:gd name="connsiteX96" fmla="*/ 2133283 w 2223477"/>
                  <a:gd name="connsiteY96" fmla="*/ 18 h 626337"/>
                  <a:gd name="connsiteX97" fmla="*/ 2223392 w 2223477"/>
                  <a:gd name="connsiteY97" fmla="*/ 135287 h 626337"/>
                  <a:gd name="connsiteX98" fmla="*/ 2215877 w 2223477"/>
                  <a:gd name="connsiteY98" fmla="*/ 246835 h 626337"/>
                  <a:gd name="connsiteX99" fmla="*/ 2086255 w 2223477"/>
                  <a:gd name="connsiteY99" fmla="*/ 270497 h 626337"/>
                  <a:gd name="connsiteX100" fmla="*/ 1949118 w 2223477"/>
                  <a:gd name="connsiteY100" fmla="*/ 136038 h 626337"/>
                  <a:gd name="connsiteX101" fmla="*/ 1972789 w 2223477"/>
                  <a:gd name="connsiteY101" fmla="*/ 7589 h 626337"/>
                  <a:gd name="connsiteX102" fmla="*/ 2085504 w 2223477"/>
                  <a:gd name="connsiteY102" fmla="*/ 77 h 626337"/>
                  <a:gd name="connsiteX103" fmla="*/ 2133283 w 2223477"/>
                  <a:gd name="connsiteY103" fmla="*/ 18 h 626337"/>
                  <a:gd name="connsiteX104" fmla="*/ 1778460 w 2223477"/>
                  <a:gd name="connsiteY104" fmla="*/ 18 h 626337"/>
                  <a:gd name="connsiteX105" fmla="*/ 1867310 w 2223477"/>
                  <a:gd name="connsiteY105" fmla="*/ 135286 h 626337"/>
                  <a:gd name="connsiteX106" fmla="*/ 1859796 w 2223477"/>
                  <a:gd name="connsiteY106" fmla="*/ 246835 h 626337"/>
                  <a:gd name="connsiteX107" fmla="*/ 1732052 w 2223477"/>
                  <a:gd name="connsiteY107" fmla="*/ 270496 h 626337"/>
                  <a:gd name="connsiteX108" fmla="*/ 1596794 w 2223477"/>
                  <a:gd name="connsiteY108" fmla="*/ 136038 h 626337"/>
                  <a:gd name="connsiteX109" fmla="*/ 1620464 w 2223477"/>
                  <a:gd name="connsiteY109" fmla="*/ 7588 h 626337"/>
                  <a:gd name="connsiteX110" fmla="*/ 1731301 w 2223477"/>
                  <a:gd name="connsiteY110" fmla="*/ 77 h 626337"/>
                  <a:gd name="connsiteX111" fmla="*/ 1778460 w 2223477"/>
                  <a:gd name="connsiteY111" fmla="*/ 18 h 626337"/>
                  <a:gd name="connsiteX112" fmla="*/ 537818 w 2223477"/>
                  <a:gd name="connsiteY112" fmla="*/ 18 h 626337"/>
                  <a:gd name="connsiteX113" fmla="*/ 626668 w 2223477"/>
                  <a:gd name="connsiteY113" fmla="*/ 135286 h 626337"/>
                  <a:gd name="connsiteX114" fmla="*/ 619154 w 2223477"/>
                  <a:gd name="connsiteY114" fmla="*/ 246835 h 626337"/>
                  <a:gd name="connsiteX115" fmla="*/ 491410 w 2223477"/>
                  <a:gd name="connsiteY115" fmla="*/ 270496 h 626337"/>
                  <a:gd name="connsiteX116" fmla="*/ 356152 w 2223477"/>
                  <a:gd name="connsiteY116" fmla="*/ 136038 h 626337"/>
                  <a:gd name="connsiteX117" fmla="*/ 379822 w 2223477"/>
                  <a:gd name="connsiteY117" fmla="*/ 7588 h 626337"/>
                  <a:gd name="connsiteX118" fmla="*/ 490659 w 2223477"/>
                  <a:gd name="connsiteY118" fmla="*/ 77 h 626337"/>
                  <a:gd name="connsiteX119" fmla="*/ 537818 w 2223477"/>
                  <a:gd name="connsiteY119" fmla="*/ 18 h 626337"/>
                  <a:gd name="connsiteX120" fmla="*/ 181742 w 2223477"/>
                  <a:gd name="connsiteY120" fmla="*/ 18 h 626337"/>
                  <a:gd name="connsiteX121" fmla="*/ 270592 w 2223477"/>
                  <a:gd name="connsiteY121" fmla="*/ 135286 h 626337"/>
                  <a:gd name="connsiteX122" fmla="*/ 263078 w 2223477"/>
                  <a:gd name="connsiteY122" fmla="*/ 246835 h 626337"/>
                  <a:gd name="connsiteX123" fmla="*/ 135334 w 2223477"/>
                  <a:gd name="connsiteY123" fmla="*/ 270496 h 626337"/>
                  <a:gd name="connsiteX124" fmla="*/ 76 w 2223477"/>
                  <a:gd name="connsiteY124" fmla="*/ 136038 h 626337"/>
                  <a:gd name="connsiteX125" fmla="*/ 23746 w 2223477"/>
                  <a:gd name="connsiteY125" fmla="*/ 7588 h 626337"/>
                  <a:gd name="connsiteX126" fmla="*/ 134583 w 2223477"/>
                  <a:gd name="connsiteY126" fmla="*/ 77 h 626337"/>
                  <a:gd name="connsiteX127" fmla="*/ 181742 w 2223477"/>
                  <a:gd name="connsiteY127" fmla="*/ 18 h 62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23477" h="626337">
                    <a:moveTo>
                      <a:pt x="2043048" y="445981"/>
                    </a:moveTo>
                    <a:lnTo>
                      <a:pt x="2043048" y="489173"/>
                    </a:lnTo>
                    <a:lnTo>
                      <a:pt x="2043048" y="532365"/>
                    </a:lnTo>
                    <a:lnTo>
                      <a:pt x="2086255" y="532365"/>
                    </a:lnTo>
                    <a:lnTo>
                      <a:pt x="2129462" y="532365"/>
                    </a:lnTo>
                    <a:lnTo>
                      <a:pt x="2129462" y="489173"/>
                    </a:lnTo>
                    <a:lnTo>
                      <a:pt x="2129462" y="445981"/>
                    </a:lnTo>
                    <a:lnTo>
                      <a:pt x="2086255" y="445981"/>
                    </a:lnTo>
                    <a:close/>
                    <a:moveTo>
                      <a:pt x="1690725" y="445980"/>
                    </a:moveTo>
                    <a:lnTo>
                      <a:pt x="1690725" y="489172"/>
                    </a:lnTo>
                    <a:lnTo>
                      <a:pt x="1690725" y="532364"/>
                    </a:lnTo>
                    <a:lnTo>
                      <a:pt x="1732054" y="532364"/>
                    </a:lnTo>
                    <a:lnTo>
                      <a:pt x="1773383" y="532364"/>
                    </a:lnTo>
                    <a:lnTo>
                      <a:pt x="1773383" y="489172"/>
                    </a:lnTo>
                    <a:lnTo>
                      <a:pt x="1773383" y="445980"/>
                    </a:lnTo>
                    <a:lnTo>
                      <a:pt x="1732054" y="445980"/>
                    </a:lnTo>
                    <a:close/>
                    <a:moveTo>
                      <a:pt x="450082" y="445980"/>
                    </a:moveTo>
                    <a:lnTo>
                      <a:pt x="450082" y="489172"/>
                    </a:lnTo>
                    <a:lnTo>
                      <a:pt x="450082" y="532364"/>
                    </a:lnTo>
                    <a:lnTo>
                      <a:pt x="491411" y="532364"/>
                    </a:lnTo>
                    <a:lnTo>
                      <a:pt x="532740" y="532364"/>
                    </a:lnTo>
                    <a:lnTo>
                      <a:pt x="532740" y="489172"/>
                    </a:lnTo>
                    <a:lnTo>
                      <a:pt x="532740" y="445980"/>
                    </a:lnTo>
                    <a:lnTo>
                      <a:pt x="491411" y="445980"/>
                    </a:lnTo>
                    <a:close/>
                    <a:moveTo>
                      <a:pt x="94006" y="445980"/>
                    </a:moveTo>
                    <a:lnTo>
                      <a:pt x="94006" y="489172"/>
                    </a:lnTo>
                    <a:lnTo>
                      <a:pt x="94006" y="532364"/>
                    </a:lnTo>
                    <a:lnTo>
                      <a:pt x="135335" y="532364"/>
                    </a:lnTo>
                    <a:lnTo>
                      <a:pt x="176664" y="532364"/>
                    </a:lnTo>
                    <a:lnTo>
                      <a:pt x="176664" y="489172"/>
                    </a:lnTo>
                    <a:lnTo>
                      <a:pt x="176664" y="445980"/>
                    </a:lnTo>
                    <a:lnTo>
                      <a:pt x="135335" y="445980"/>
                    </a:lnTo>
                    <a:close/>
                    <a:moveTo>
                      <a:pt x="1778461" y="352029"/>
                    </a:moveTo>
                    <a:cubicBezTo>
                      <a:pt x="1873353" y="352502"/>
                      <a:pt x="1867312" y="362319"/>
                      <a:pt x="1867312" y="489172"/>
                    </a:cubicBezTo>
                    <a:cubicBezTo>
                      <a:pt x="1867312" y="583068"/>
                      <a:pt x="1866560" y="591331"/>
                      <a:pt x="1859797" y="602598"/>
                    </a:cubicBezTo>
                    <a:cubicBezTo>
                      <a:pt x="1846272" y="625133"/>
                      <a:pt x="1840636" y="626260"/>
                      <a:pt x="1732054" y="626260"/>
                    </a:cubicBezTo>
                    <a:cubicBezTo>
                      <a:pt x="1588906" y="626260"/>
                      <a:pt x="1596796" y="634147"/>
                      <a:pt x="1596796" y="489923"/>
                    </a:cubicBezTo>
                    <a:cubicBezTo>
                      <a:pt x="1596796" y="378375"/>
                      <a:pt x="1597923" y="373117"/>
                      <a:pt x="1620466" y="359596"/>
                    </a:cubicBezTo>
                    <a:cubicBezTo>
                      <a:pt x="1631737" y="352836"/>
                      <a:pt x="1640003" y="352085"/>
                      <a:pt x="1731302" y="352085"/>
                    </a:cubicBezTo>
                    <a:cubicBezTo>
                      <a:pt x="1749289" y="352085"/>
                      <a:pt x="1764905" y="351962"/>
                      <a:pt x="1778461" y="352029"/>
                    </a:cubicBezTo>
                    <a:close/>
                    <a:moveTo>
                      <a:pt x="537818" y="352029"/>
                    </a:moveTo>
                    <a:cubicBezTo>
                      <a:pt x="632710" y="352502"/>
                      <a:pt x="626669" y="362319"/>
                      <a:pt x="626669" y="489172"/>
                    </a:cubicBezTo>
                    <a:cubicBezTo>
                      <a:pt x="626669" y="583068"/>
                      <a:pt x="625917" y="591331"/>
                      <a:pt x="619154" y="602598"/>
                    </a:cubicBezTo>
                    <a:cubicBezTo>
                      <a:pt x="605629" y="625133"/>
                      <a:pt x="599993" y="626260"/>
                      <a:pt x="491411" y="626260"/>
                    </a:cubicBezTo>
                    <a:cubicBezTo>
                      <a:pt x="348263" y="626260"/>
                      <a:pt x="356153" y="634147"/>
                      <a:pt x="356153" y="489923"/>
                    </a:cubicBezTo>
                    <a:cubicBezTo>
                      <a:pt x="356153" y="378375"/>
                      <a:pt x="357280" y="373117"/>
                      <a:pt x="379823" y="359596"/>
                    </a:cubicBezTo>
                    <a:cubicBezTo>
                      <a:pt x="391094" y="352836"/>
                      <a:pt x="399360" y="352085"/>
                      <a:pt x="490659" y="352085"/>
                    </a:cubicBezTo>
                    <a:cubicBezTo>
                      <a:pt x="508647" y="352085"/>
                      <a:pt x="524262" y="351962"/>
                      <a:pt x="537818" y="352029"/>
                    </a:cubicBezTo>
                    <a:close/>
                    <a:moveTo>
                      <a:pt x="181742" y="352029"/>
                    </a:moveTo>
                    <a:cubicBezTo>
                      <a:pt x="276634" y="352502"/>
                      <a:pt x="270593" y="362319"/>
                      <a:pt x="270593" y="489172"/>
                    </a:cubicBezTo>
                    <a:cubicBezTo>
                      <a:pt x="270593" y="583068"/>
                      <a:pt x="269841" y="591331"/>
                      <a:pt x="263078" y="602598"/>
                    </a:cubicBezTo>
                    <a:cubicBezTo>
                      <a:pt x="249553" y="625133"/>
                      <a:pt x="243917" y="626260"/>
                      <a:pt x="135335" y="626260"/>
                    </a:cubicBezTo>
                    <a:cubicBezTo>
                      <a:pt x="-7813" y="626260"/>
                      <a:pt x="77" y="634147"/>
                      <a:pt x="77" y="489923"/>
                    </a:cubicBezTo>
                    <a:cubicBezTo>
                      <a:pt x="77" y="378375"/>
                      <a:pt x="1204" y="373117"/>
                      <a:pt x="23747" y="359596"/>
                    </a:cubicBezTo>
                    <a:cubicBezTo>
                      <a:pt x="35018" y="352836"/>
                      <a:pt x="43284" y="352085"/>
                      <a:pt x="134583" y="352085"/>
                    </a:cubicBezTo>
                    <a:cubicBezTo>
                      <a:pt x="152571" y="352085"/>
                      <a:pt x="168186" y="351962"/>
                      <a:pt x="181742" y="352029"/>
                    </a:cubicBezTo>
                    <a:close/>
                    <a:moveTo>
                      <a:pt x="2133391" y="352015"/>
                    </a:moveTo>
                    <a:cubicBezTo>
                      <a:pt x="2229720" y="352421"/>
                      <a:pt x="2223392" y="361992"/>
                      <a:pt x="2223392" y="489173"/>
                    </a:cubicBezTo>
                    <a:cubicBezTo>
                      <a:pt x="2223392" y="583069"/>
                      <a:pt x="2222640" y="591332"/>
                      <a:pt x="2215877" y="602599"/>
                    </a:cubicBezTo>
                    <a:cubicBezTo>
                      <a:pt x="2202351" y="625134"/>
                      <a:pt x="2196716" y="626261"/>
                      <a:pt x="2086255" y="626261"/>
                    </a:cubicBezTo>
                    <a:cubicBezTo>
                      <a:pt x="1941228" y="626261"/>
                      <a:pt x="1949118" y="634148"/>
                      <a:pt x="1949118" y="489924"/>
                    </a:cubicBezTo>
                    <a:cubicBezTo>
                      <a:pt x="1949118" y="378376"/>
                      <a:pt x="1950246" y="373118"/>
                      <a:pt x="1972789" y="359597"/>
                    </a:cubicBezTo>
                    <a:cubicBezTo>
                      <a:pt x="1984060" y="352837"/>
                      <a:pt x="1992326" y="352086"/>
                      <a:pt x="2085504" y="352086"/>
                    </a:cubicBezTo>
                    <a:cubicBezTo>
                      <a:pt x="2103773" y="352086"/>
                      <a:pt x="2119629" y="351957"/>
                      <a:pt x="2133391" y="352015"/>
                    </a:cubicBezTo>
                    <a:close/>
                    <a:moveTo>
                      <a:pt x="2043048" y="93973"/>
                    </a:moveTo>
                    <a:lnTo>
                      <a:pt x="2043048" y="135287"/>
                    </a:lnTo>
                    <a:lnTo>
                      <a:pt x="2043048" y="176601"/>
                    </a:lnTo>
                    <a:lnTo>
                      <a:pt x="2086255" y="176601"/>
                    </a:lnTo>
                    <a:lnTo>
                      <a:pt x="2129462" y="176601"/>
                    </a:lnTo>
                    <a:lnTo>
                      <a:pt x="2129462" y="135287"/>
                    </a:lnTo>
                    <a:lnTo>
                      <a:pt x="2129462" y="93973"/>
                    </a:lnTo>
                    <a:lnTo>
                      <a:pt x="2086255" y="93973"/>
                    </a:lnTo>
                    <a:close/>
                    <a:moveTo>
                      <a:pt x="1690723" y="93972"/>
                    </a:moveTo>
                    <a:lnTo>
                      <a:pt x="1690723" y="135286"/>
                    </a:lnTo>
                    <a:lnTo>
                      <a:pt x="1690723" y="176601"/>
                    </a:lnTo>
                    <a:lnTo>
                      <a:pt x="1732052" y="176601"/>
                    </a:lnTo>
                    <a:lnTo>
                      <a:pt x="1773381" y="176601"/>
                    </a:lnTo>
                    <a:lnTo>
                      <a:pt x="1773381" y="135286"/>
                    </a:lnTo>
                    <a:lnTo>
                      <a:pt x="1773381" y="93972"/>
                    </a:lnTo>
                    <a:lnTo>
                      <a:pt x="1732052" y="93972"/>
                    </a:lnTo>
                    <a:close/>
                    <a:moveTo>
                      <a:pt x="450081" y="93972"/>
                    </a:moveTo>
                    <a:lnTo>
                      <a:pt x="450081" y="135286"/>
                    </a:lnTo>
                    <a:lnTo>
                      <a:pt x="450081" y="176601"/>
                    </a:lnTo>
                    <a:lnTo>
                      <a:pt x="491410" y="176601"/>
                    </a:lnTo>
                    <a:lnTo>
                      <a:pt x="532739" y="176601"/>
                    </a:lnTo>
                    <a:lnTo>
                      <a:pt x="532739" y="135286"/>
                    </a:lnTo>
                    <a:lnTo>
                      <a:pt x="532739" y="93972"/>
                    </a:lnTo>
                    <a:lnTo>
                      <a:pt x="491410" y="93972"/>
                    </a:lnTo>
                    <a:close/>
                    <a:moveTo>
                      <a:pt x="94005" y="93972"/>
                    </a:moveTo>
                    <a:lnTo>
                      <a:pt x="94005" y="135286"/>
                    </a:lnTo>
                    <a:lnTo>
                      <a:pt x="94005" y="176601"/>
                    </a:lnTo>
                    <a:lnTo>
                      <a:pt x="135334" y="176601"/>
                    </a:lnTo>
                    <a:lnTo>
                      <a:pt x="176663" y="176601"/>
                    </a:lnTo>
                    <a:lnTo>
                      <a:pt x="176663" y="135286"/>
                    </a:lnTo>
                    <a:lnTo>
                      <a:pt x="176663" y="93972"/>
                    </a:lnTo>
                    <a:lnTo>
                      <a:pt x="135334" y="93972"/>
                    </a:lnTo>
                    <a:close/>
                    <a:moveTo>
                      <a:pt x="2133283" y="18"/>
                    </a:moveTo>
                    <a:cubicBezTo>
                      <a:pt x="2229433" y="464"/>
                      <a:pt x="2223392" y="10077"/>
                      <a:pt x="2223392" y="135287"/>
                    </a:cubicBezTo>
                    <a:cubicBezTo>
                      <a:pt x="2223392" y="227305"/>
                      <a:pt x="2222640" y="235567"/>
                      <a:pt x="2215877" y="246835"/>
                    </a:cubicBezTo>
                    <a:cubicBezTo>
                      <a:pt x="2202351" y="269370"/>
                      <a:pt x="2196716" y="270497"/>
                      <a:pt x="2086255" y="270497"/>
                    </a:cubicBezTo>
                    <a:cubicBezTo>
                      <a:pt x="1941228" y="270497"/>
                      <a:pt x="1949118" y="278384"/>
                      <a:pt x="1949118" y="136038"/>
                    </a:cubicBezTo>
                    <a:cubicBezTo>
                      <a:pt x="1949118" y="26743"/>
                      <a:pt x="1950246" y="21110"/>
                      <a:pt x="1972789" y="7589"/>
                    </a:cubicBezTo>
                    <a:cubicBezTo>
                      <a:pt x="1984060" y="828"/>
                      <a:pt x="1992326" y="77"/>
                      <a:pt x="2085504" y="77"/>
                    </a:cubicBezTo>
                    <a:cubicBezTo>
                      <a:pt x="2103726" y="77"/>
                      <a:pt x="2119547" y="-46"/>
                      <a:pt x="2133283" y="18"/>
                    </a:cubicBezTo>
                    <a:close/>
                    <a:moveTo>
                      <a:pt x="1778460" y="18"/>
                    </a:moveTo>
                    <a:cubicBezTo>
                      <a:pt x="1873351" y="464"/>
                      <a:pt x="1867310" y="10077"/>
                      <a:pt x="1867310" y="135286"/>
                    </a:cubicBezTo>
                    <a:cubicBezTo>
                      <a:pt x="1867310" y="227304"/>
                      <a:pt x="1866559" y="235567"/>
                      <a:pt x="1859796" y="246835"/>
                    </a:cubicBezTo>
                    <a:cubicBezTo>
                      <a:pt x="1846270" y="269369"/>
                      <a:pt x="1840634" y="270496"/>
                      <a:pt x="1732052" y="270496"/>
                    </a:cubicBezTo>
                    <a:cubicBezTo>
                      <a:pt x="1589280" y="270496"/>
                      <a:pt x="1596794" y="278008"/>
                      <a:pt x="1596794" y="136038"/>
                    </a:cubicBezTo>
                    <a:cubicBezTo>
                      <a:pt x="1596794" y="26743"/>
                      <a:pt x="1597921" y="21109"/>
                      <a:pt x="1620464" y="7588"/>
                    </a:cubicBezTo>
                    <a:cubicBezTo>
                      <a:pt x="1631736" y="828"/>
                      <a:pt x="1640002" y="77"/>
                      <a:pt x="1731301" y="77"/>
                    </a:cubicBezTo>
                    <a:cubicBezTo>
                      <a:pt x="1749288" y="77"/>
                      <a:pt x="1764904" y="-46"/>
                      <a:pt x="1778460" y="18"/>
                    </a:cubicBezTo>
                    <a:close/>
                    <a:moveTo>
                      <a:pt x="537818" y="18"/>
                    </a:moveTo>
                    <a:cubicBezTo>
                      <a:pt x="632709" y="464"/>
                      <a:pt x="626668" y="10077"/>
                      <a:pt x="626668" y="135286"/>
                    </a:cubicBezTo>
                    <a:cubicBezTo>
                      <a:pt x="626668" y="227304"/>
                      <a:pt x="625917" y="235567"/>
                      <a:pt x="619154" y="246835"/>
                    </a:cubicBezTo>
                    <a:cubicBezTo>
                      <a:pt x="605628" y="269369"/>
                      <a:pt x="599992" y="270496"/>
                      <a:pt x="491410" y="270496"/>
                    </a:cubicBezTo>
                    <a:cubicBezTo>
                      <a:pt x="348638" y="270496"/>
                      <a:pt x="356152" y="278008"/>
                      <a:pt x="356152" y="136038"/>
                    </a:cubicBezTo>
                    <a:cubicBezTo>
                      <a:pt x="356152" y="26743"/>
                      <a:pt x="357279" y="21109"/>
                      <a:pt x="379822" y="7588"/>
                    </a:cubicBezTo>
                    <a:cubicBezTo>
                      <a:pt x="391094" y="828"/>
                      <a:pt x="399360" y="77"/>
                      <a:pt x="490659" y="77"/>
                    </a:cubicBezTo>
                    <a:cubicBezTo>
                      <a:pt x="508646" y="77"/>
                      <a:pt x="524262" y="-46"/>
                      <a:pt x="537818" y="18"/>
                    </a:cubicBezTo>
                    <a:close/>
                    <a:moveTo>
                      <a:pt x="181742" y="18"/>
                    </a:moveTo>
                    <a:cubicBezTo>
                      <a:pt x="276633" y="464"/>
                      <a:pt x="270592" y="10077"/>
                      <a:pt x="270592" y="135286"/>
                    </a:cubicBezTo>
                    <a:cubicBezTo>
                      <a:pt x="270592" y="227304"/>
                      <a:pt x="269841" y="235567"/>
                      <a:pt x="263078" y="246835"/>
                    </a:cubicBezTo>
                    <a:cubicBezTo>
                      <a:pt x="249552" y="269369"/>
                      <a:pt x="243916" y="270496"/>
                      <a:pt x="135334" y="270496"/>
                    </a:cubicBezTo>
                    <a:cubicBezTo>
                      <a:pt x="-7438" y="270496"/>
                      <a:pt x="76" y="278008"/>
                      <a:pt x="76" y="136038"/>
                    </a:cubicBezTo>
                    <a:cubicBezTo>
                      <a:pt x="76" y="26743"/>
                      <a:pt x="1203" y="21109"/>
                      <a:pt x="23746" y="7588"/>
                    </a:cubicBezTo>
                    <a:cubicBezTo>
                      <a:pt x="35018" y="828"/>
                      <a:pt x="43284" y="77"/>
                      <a:pt x="134583" y="77"/>
                    </a:cubicBezTo>
                    <a:cubicBezTo>
                      <a:pt x="152570" y="77"/>
                      <a:pt x="168186" y="-46"/>
                      <a:pt x="181742" y="18"/>
                    </a:cubicBezTo>
                    <a:close/>
                  </a:path>
                </a:pathLst>
              </a:custGeom>
              <a:grpFill/>
              <a:ln w="19050" cap="flat" cmpd="sng" algn="ctr">
                <a:noFill/>
                <a:prstDash val="solid"/>
                <a:miter lim="800000"/>
              </a:ln>
              <a:effectLst/>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375" name="文本框 374">
              <a:extLst>
                <a:ext uri="{FF2B5EF4-FFF2-40B4-BE49-F238E27FC236}">
                  <a16:creationId xmlns:a16="http://schemas.microsoft.com/office/drawing/2014/main" id="{6D5AE053-372D-5C66-8A7C-EC43EDF32959}"/>
                </a:ext>
              </a:extLst>
            </p:cNvPr>
            <p:cNvSpPr txBox="1"/>
            <p:nvPr/>
          </p:nvSpPr>
          <p:spPr>
            <a:xfrm>
              <a:off x="6889441" y="2273794"/>
              <a:ext cx="50891" cy="624652"/>
            </a:xfrm>
            <a:custGeom>
              <a:avLst/>
              <a:gdLst/>
              <a:ahLst/>
              <a:cxnLst/>
              <a:rect l="l" t="t" r="r" b="b"/>
              <a:pathLst>
                <a:path w="167097" h="2051000">
                  <a:moveTo>
                    <a:pt x="106599" y="1990725"/>
                  </a:moveTo>
                  <a:lnTo>
                    <a:pt x="126021" y="1990725"/>
                  </a:lnTo>
                  <a:cubicBezTo>
                    <a:pt x="131304" y="2001961"/>
                    <a:pt x="137704" y="2011784"/>
                    <a:pt x="145220" y="2020193"/>
                  </a:cubicBezTo>
                  <a:cubicBezTo>
                    <a:pt x="152735" y="2028601"/>
                    <a:pt x="160028" y="2034555"/>
                    <a:pt x="167097" y="2038052"/>
                  </a:cubicBezTo>
                  <a:lnTo>
                    <a:pt x="167097" y="2051000"/>
                  </a:lnTo>
                  <a:lnTo>
                    <a:pt x="2791" y="2051000"/>
                  </a:lnTo>
                  <a:lnTo>
                    <a:pt x="2791" y="2030908"/>
                  </a:lnTo>
                  <a:lnTo>
                    <a:pt x="130820" y="2030908"/>
                  </a:lnTo>
                  <a:cubicBezTo>
                    <a:pt x="126207" y="2026072"/>
                    <a:pt x="121593" y="2019728"/>
                    <a:pt x="116979" y="2011877"/>
                  </a:cubicBezTo>
                  <a:cubicBezTo>
                    <a:pt x="112366" y="2004026"/>
                    <a:pt x="108905" y="1996976"/>
                    <a:pt x="106599" y="1990725"/>
                  </a:cubicBezTo>
                  <a:close/>
                  <a:moveTo>
                    <a:pt x="83493" y="1862621"/>
                  </a:moveTo>
                  <a:cubicBezTo>
                    <a:pt x="56630" y="1862621"/>
                    <a:pt x="38752" y="1865765"/>
                    <a:pt x="29859" y="1872053"/>
                  </a:cubicBezTo>
                  <a:cubicBezTo>
                    <a:pt x="20967" y="1878341"/>
                    <a:pt x="16520" y="1886099"/>
                    <a:pt x="16520" y="1895326"/>
                  </a:cubicBezTo>
                  <a:cubicBezTo>
                    <a:pt x="16520" y="1904553"/>
                    <a:pt x="20985" y="1912311"/>
                    <a:pt x="29915" y="1918599"/>
                  </a:cubicBezTo>
                  <a:cubicBezTo>
                    <a:pt x="38845" y="1924887"/>
                    <a:pt x="56704" y="1928031"/>
                    <a:pt x="83493" y="1928031"/>
                  </a:cubicBezTo>
                  <a:cubicBezTo>
                    <a:pt x="110431" y="1928031"/>
                    <a:pt x="128328" y="1924887"/>
                    <a:pt x="137183" y="1918599"/>
                  </a:cubicBezTo>
                  <a:cubicBezTo>
                    <a:pt x="146038" y="1912311"/>
                    <a:pt x="150466" y="1904479"/>
                    <a:pt x="150466" y="1895103"/>
                  </a:cubicBezTo>
                  <a:cubicBezTo>
                    <a:pt x="150466" y="1885875"/>
                    <a:pt x="146559" y="1878508"/>
                    <a:pt x="138745" y="1873002"/>
                  </a:cubicBezTo>
                  <a:cubicBezTo>
                    <a:pt x="128774" y="1866081"/>
                    <a:pt x="110357" y="1862621"/>
                    <a:pt x="83493" y="1862621"/>
                  </a:cubicBezTo>
                  <a:close/>
                  <a:moveTo>
                    <a:pt x="83493" y="1841971"/>
                  </a:moveTo>
                  <a:cubicBezTo>
                    <a:pt x="102841" y="1841971"/>
                    <a:pt x="118412" y="1843962"/>
                    <a:pt x="130206" y="1847943"/>
                  </a:cubicBezTo>
                  <a:cubicBezTo>
                    <a:pt x="142001" y="1851924"/>
                    <a:pt x="151098" y="1857840"/>
                    <a:pt x="157498" y="1865690"/>
                  </a:cubicBezTo>
                  <a:cubicBezTo>
                    <a:pt x="163897" y="1873541"/>
                    <a:pt x="167097" y="1883420"/>
                    <a:pt x="167097" y="1895326"/>
                  </a:cubicBezTo>
                  <a:cubicBezTo>
                    <a:pt x="167097" y="1904107"/>
                    <a:pt x="165330" y="1911809"/>
                    <a:pt x="161795" y="1918431"/>
                  </a:cubicBezTo>
                  <a:cubicBezTo>
                    <a:pt x="158261" y="1925054"/>
                    <a:pt x="153163" y="1930524"/>
                    <a:pt x="146503" y="1934840"/>
                  </a:cubicBezTo>
                  <a:cubicBezTo>
                    <a:pt x="139843" y="1939156"/>
                    <a:pt x="131732" y="1942542"/>
                    <a:pt x="122170" y="1944997"/>
                  </a:cubicBezTo>
                  <a:cubicBezTo>
                    <a:pt x="112608" y="1947453"/>
                    <a:pt x="99715" y="1948681"/>
                    <a:pt x="83493" y="1948681"/>
                  </a:cubicBezTo>
                  <a:cubicBezTo>
                    <a:pt x="64294" y="1948681"/>
                    <a:pt x="48797" y="1946709"/>
                    <a:pt x="37003" y="1942765"/>
                  </a:cubicBezTo>
                  <a:cubicBezTo>
                    <a:pt x="25208" y="1938821"/>
                    <a:pt x="16092" y="1932924"/>
                    <a:pt x="9656" y="1925073"/>
                  </a:cubicBezTo>
                  <a:cubicBezTo>
                    <a:pt x="3219" y="1917222"/>
                    <a:pt x="0" y="1907307"/>
                    <a:pt x="0" y="1895326"/>
                  </a:cubicBezTo>
                  <a:cubicBezTo>
                    <a:pt x="0" y="1879550"/>
                    <a:pt x="5656" y="1867160"/>
                    <a:pt x="16967" y="1858156"/>
                  </a:cubicBezTo>
                  <a:cubicBezTo>
                    <a:pt x="30585" y="1847366"/>
                    <a:pt x="52760" y="1841971"/>
                    <a:pt x="83493" y="1841971"/>
                  </a:cubicBezTo>
                  <a:close/>
                  <a:moveTo>
                    <a:pt x="106599" y="1733550"/>
                  </a:moveTo>
                  <a:lnTo>
                    <a:pt x="126021" y="1733550"/>
                  </a:lnTo>
                  <a:cubicBezTo>
                    <a:pt x="131304" y="1744786"/>
                    <a:pt x="137704" y="1754609"/>
                    <a:pt x="145220" y="1763018"/>
                  </a:cubicBezTo>
                  <a:cubicBezTo>
                    <a:pt x="152735" y="1771426"/>
                    <a:pt x="160028" y="1777380"/>
                    <a:pt x="167097" y="1780877"/>
                  </a:cubicBezTo>
                  <a:lnTo>
                    <a:pt x="167097" y="1793825"/>
                  </a:lnTo>
                  <a:lnTo>
                    <a:pt x="2791" y="1793825"/>
                  </a:lnTo>
                  <a:lnTo>
                    <a:pt x="2791" y="1773733"/>
                  </a:lnTo>
                  <a:lnTo>
                    <a:pt x="130820" y="1773733"/>
                  </a:lnTo>
                  <a:cubicBezTo>
                    <a:pt x="126207" y="1768896"/>
                    <a:pt x="121593" y="1762553"/>
                    <a:pt x="116979" y="1754702"/>
                  </a:cubicBezTo>
                  <a:cubicBezTo>
                    <a:pt x="112366" y="1746851"/>
                    <a:pt x="108905" y="1739801"/>
                    <a:pt x="106599" y="1733550"/>
                  </a:cubicBezTo>
                  <a:close/>
                  <a:moveTo>
                    <a:pt x="83493" y="1614971"/>
                  </a:moveTo>
                  <a:cubicBezTo>
                    <a:pt x="56630" y="1614971"/>
                    <a:pt x="38752" y="1618115"/>
                    <a:pt x="29859" y="1624403"/>
                  </a:cubicBezTo>
                  <a:cubicBezTo>
                    <a:pt x="20967" y="1630691"/>
                    <a:pt x="16520" y="1638449"/>
                    <a:pt x="16520" y="1647676"/>
                  </a:cubicBezTo>
                  <a:cubicBezTo>
                    <a:pt x="16520" y="1656903"/>
                    <a:pt x="20985" y="1664661"/>
                    <a:pt x="29915" y="1670949"/>
                  </a:cubicBezTo>
                  <a:cubicBezTo>
                    <a:pt x="38845" y="1677237"/>
                    <a:pt x="56704" y="1680381"/>
                    <a:pt x="83493" y="1680381"/>
                  </a:cubicBezTo>
                  <a:cubicBezTo>
                    <a:pt x="110431" y="1680381"/>
                    <a:pt x="128328" y="1677237"/>
                    <a:pt x="137183" y="1670949"/>
                  </a:cubicBezTo>
                  <a:cubicBezTo>
                    <a:pt x="146038" y="1664661"/>
                    <a:pt x="150466" y="1656829"/>
                    <a:pt x="150466" y="1647453"/>
                  </a:cubicBezTo>
                  <a:cubicBezTo>
                    <a:pt x="150466" y="1638225"/>
                    <a:pt x="146559" y="1630858"/>
                    <a:pt x="138745" y="1625352"/>
                  </a:cubicBezTo>
                  <a:cubicBezTo>
                    <a:pt x="128774" y="1618431"/>
                    <a:pt x="110357" y="1614971"/>
                    <a:pt x="83493" y="1614971"/>
                  </a:cubicBezTo>
                  <a:close/>
                  <a:moveTo>
                    <a:pt x="83493" y="1594321"/>
                  </a:moveTo>
                  <a:cubicBezTo>
                    <a:pt x="102841" y="1594321"/>
                    <a:pt x="118412" y="1596312"/>
                    <a:pt x="130206" y="1600293"/>
                  </a:cubicBezTo>
                  <a:cubicBezTo>
                    <a:pt x="142001" y="1604274"/>
                    <a:pt x="151098" y="1610190"/>
                    <a:pt x="157498" y="1618040"/>
                  </a:cubicBezTo>
                  <a:cubicBezTo>
                    <a:pt x="163897" y="1625891"/>
                    <a:pt x="167097" y="1635770"/>
                    <a:pt x="167097" y="1647676"/>
                  </a:cubicBezTo>
                  <a:cubicBezTo>
                    <a:pt x="167097" y="1656457"/>
                    <a:pt x="165330" y="1664159"/>
                    <a:pt x="161795" y="1670781"/>
                  </a:cubicBezTo>
                  <a:cubicBezTo>
                    <a:pt x="158261" y="1677404"/>
                    <a:pt x="153163" y="1682874"/>
                    <a:pt x="146503" y="1687190"/>
                  </a:cubicBezTo>
                  <a:cubicBezTo>
                    <a:pt x="139843" y="1691506"/>
                    <a:pt x="131732" y="1694892"/>
                    <a:pt x="122170" y="1697347"/>
                  </a:cubicBezTo>
                  <a:cubicBezTo>
                    <a:pt x="112608" y="1699803"/>
                    <a:pt x="99715" y="1701031"/>
                    <a:pt x="83493" y="1701031"/>
                  </a:cubicBezTo>
                  <a:cubicBezTo>
                    <a:pt x="64294" y="1701031"/>
                    <a:pt x="48797" y="1699059"/>
                    <a:pt x="37003" y="1695115"/>
                  </a:cubicBezTo>
                  <a:cubicBezTo>
                    <a:pt x="25208" y="1691171"/>
                    <a:pt x="16092" y="1685274"/>
                    <a:pt x="9656" y="1677423"/>
                  </a:cubicBezTo>
                  <a:cubicBezTo>
                    <a:pt x="3219" y="1669572"/>
                    <a:pt x="0" y="1659657"/>
                    <a:pt x="0" y="1647676"/>
                  </a:cubicBezTo>
                  <a:cubicBezTo>
                    <a:pt x="0" y="1631900"/>
                    <a:pt x="5656" y="1619510"/>
                    <a:pt x="16967" y="1610506"/>
                  </a:cubicBezTo>
                  <a:cubicBezTo>
                    <a:pt x="30585" y="1599716"/>
                    <a:pt x="52760" y="1594321"/>
                    <a:pt x="83493" y="1594321"/>
                  </a:cubicBezTo>
                  <a:close/>
                  <a:moveTo>
                    <a:pt x="106599" y="1485900"/>
                  </a:moveTo>
                  <a:lnTo>
                    <a:pt x="126021" y="1485900"/>
                  </a:lnTo>
                  <a:cubicBezTo>
                    <a:pt x="131304" y="1497136"/>
                    <a:pt x="137704" y="1506959"/>
                    <a:pt x="145220" y="1515368"/>
                  </a:cubicBezTo>
                  <a:cubicBezTo>
                    <a:pt x="152735" y="1523776"/>
                    <a:pt x="160028" y="1529730"/>
                    <a:pt x="167097" y="1533227"/>
                  </a:cubicBezTo>
                  <a:lnTo>
                    <a:pt x="167097" y="1546175"/>
                  </a:lnTo>
                  <a:lnTo>
                    <a:pt x="2791" y="1546175"/>
                  </a:lnTo>
                  <a:lnTo>
                    <a:pt x="2791" y="1526083"/>
                  </a:lnTo>
                  <a:lnTo>
                    <a:pt x="130820" y="1526083"/>
                  </a:lnTo>
                  <a:cubicBezTo>
                    <a:pt x="126207" y="1521247"/>
                    <a:pt x="121593" y="1514903"/>
                    <a:pt x="116979" y="1507052"/>
                  </a:cubicBezTo>
                  <a:cubicBezTo>
                    <a:pt x="112366" y="1499201"/>
                    <a:pt x="108905" y="1492151"/>
                    <a:pt x="106599" y="1485900"/>
                  </a:cubicBezTo>
                  <a:close/>
                  <a:moveTo>
                    <a:pt x="83493" y="1367321"/>
                  </a:moveTo>
                  <a:cubicBezTo>
                    <a:pt x="56630" y="1367321"/>
                    <a:pt x="38752" y="1370465"/>
                    <a:pt x="29859" y="1376753"/>
                  </a:cubicBezTo>
                  <a:cubicBezTo>
                    <a:pt x="20967" y="1383041"/>
                    <a:pt x="16520" y="1390799"/>
                    <a:pt x="16520" y="1400026"/>
                  </a:cubicBezTo>
                  <a:cubicBezTo>
                    <a:pt x="16520" y="1409253"/>
                    <a:pt x="20985" y="1417011"/>
                    <a:pt x="29915" y="1423299"/>
                  </a:cubicBezTo>
                  <a:cubicBezTo>
                    <a:pt x="38845" y="1429587"/>
                    <a:pt x="56704" y="1432731"/>
                    <a:pt x="83493" y="1432731"/>
                  </a:cubicBezTo>
                  <a:cubicBezTo>
                    <a:pt x="110431" y="1432731"/>
                    <a:pt x="128328" y="1429587"/>
                    <a:pt x="137183" y="1423299"/>
                  </a:cubicBezTo>
                  <a:cubicBezTo>
                    <a:pt x="146038" y="1417011"/>
                    <a:pt x="150466" y="1409179"/>
                    <a:pt x="150466" y="1399803"/>
                  </a:cubicBezTo>
                  <a:cubicBezTo>
                    <a:pt x="150466" y="1390575"/>
                    <a:pt x="146559" y="1383208"/>
                    <a:pt x="138745" y="1377702"/>
                  </a:cubicBezTo>
                  <a:cubicBezTo>
                    <a:pt x="128774" y="1370781"/>
                    <a:pt x="110357" y="1367321"/>
                    <a:pt x="83493" y="1367321"/>
                  </a:cubicBezTo>
                  <a:close/>
                  <a:moveTo>
                    <a:pt x="83493" y="1346671"/>
                  </a:moveTo>
                  <a:cubicBezTo>
                    <a:pt x="102841" y="1346671"/>
                    <a:pt x="118412" y="1348662"/>
                    <a:pt x="130206" y="1352643"/>
                  </a:cubicBezTo>
                  <a:cubicBezTo>
                    <a:pt x="142001" y="1356624"/>
                    <a:pt x="151098" y="1362540"/>
                    <a:pt x="157498" y="1370390"/>
                  </a:cubicBezTo>
                  <a:cubicBezTo>
                    <a:pt x="163897" y="1378241"/>
                    <a:pt x="167097" y="1388120"/>
                    <a:pt x="167097" y="1400026"/>
                  </a:cubicBezTo>
                  <a:cubicBezTo>
                    <a:pt x="167097" y="1408807"/>
                    <a:pt x="165330" y="1416509"/>
                    <a:pt x="161795" y="1423132"/>
                  </a:cubicBezTo>
                  <a:cubicBezTo>
                    <a:pt x="158261" y="1429754"/>
                    <a:pt x="153163" y="1435224"/>
                    <a:pt x="146503" y="1439540"/>
                  </a:cubicBezTo>
                  <a:cubicBezTo>
                    <a:pt x="139843" y="1443856"/>
                    <a:pt x="131732" y="1447242"/>
                    <a:pt x="122170" y="1449697"/>
                  </a:cubicBezTo>
                  <a:cubicBezTo>
                    <a:pt x="112608" y="1452153"/>
                    <a:pt x="99715" y="1453381"/>
                    <a:pt x="83493" y="1453381"/>
                  </a:cubicBezTo>
                  <a:cubicBezTo>
                    <a:pt x="64294" y="1453381"/>
                    <a:pt x="48797" y="1451409"/>
                    <a:pt x="37003" y="1447465"/>
                  </a:cubicBezTo>
                  <a:cubicBezTo>
                    <a:pt x="25208" y="1443521"/>
                    <a:pt x="16092" y="1437624"/>
                    <a:pt x="9656" y="1429773"/>
                  </a:cubicBezTo>
                  <a:cubicBezTo>
                    <a:pt x="3219" y="1421922"/>
                    <a:pt x="0" y="1412007"/>
                    <a:pt x="0" y="1400026"/>
                  </a:cubicBezTo>
                  <a:cubicBezTo>
                    <a:pt x="0" y="1384250"/>
                    <a:pt x="5656" y="1371860"/>
                    <a:pt x="16967" y="1362856"/>
                  </a:cubicBezTo>
                  <a:cubicBezTo>
                    <a:pt x="30585" y="1352066"/>
                    <a:pt x="52760" y="1346671"/>
                    <a:pt x="83493" y="1346671"/>
                  </a:cubicBezTo>
                  <a:close/>
                  <a:moveTo>
                    <a:pt x="106599" y="1238250"/>
                  </a:moveTo>
                  <a:lnTo>
                    <a:pt x="126021" y="1238250"/>
                  </a:lnTo>
                  <a:cubicBezTo>
                    <a:pt x="131304" y="1249486"/>
                    <a:pt x="137704" y="1259309"/>
                    <a:pt x="145220" y="1267718"/>
                  </a:cubicBezTo>
                  <a:cubicBezTo>
                    <a:pt x="152735" y="1276126"/>
                    <a:pt x="160028" y="1282080"/>
                    <a:pt x="167097" y="1285577"/>
                  </a:cubicBezTo>
                  <a:lnTo>
                    <a:pt x="167097" y="1298525"/>
                  </a:lnTo>
                  <a:lnTo>
                    <a:pt x="2791" y="1298525"/>
                  </a:lnTo>
                  <a:lnTo>
                    <a:pt x="2791" y="1278433"/>
                  </a:lnTo>
                  <a:lnTo>
                    <a:pt x="130820" y="1278433"/>
                  </a:lnTo>
                  <a:cubicBezTo>
                    <a:pt x="126207" y="1273596"/>
                    <a:pt x="121593" y="1267253"/>
                    <a:pt x="116979" y="1259402"/>
                  </a:cubicBezTo>
                  <a:cubicBezTo>
                    <a:pt x="112366" y="1251551"/>
                    <a:pt x="108905" y="1244501"/>
                    <a:pt x="106599" y="1238250"/>
                  </a:cubicBezTo>
                  <a:close/>
                  <a:moveTo>
                    <a:pt x="83493" y="1119671"/>
                  </a:moveTo>
                  <a:cubicBezTo>
                    <a:pt x="56630" y="1119671"/>
                    <a:pt x="38752" y="1122815"/>
                    <a:pt x="29859" y="1129103"/>
                  </a:cubicBezTo>
                  <a:cubicBezTo>
                    <a:pt x="20967" y="1135391"/>
                    <a:pt x="16520" y="1143149"/>
                    <a:pt x="16520" y="1152376"/>
                  </a:cubicBezTo>
                  <a:cubicBezTo>
                    <a:pt x="16520" y="1161603"/>
                    <a:pt x="20985" y="1169361"/>
                    <a:pt x="29915" y="1175649"/>
                  </a:cubicBezTo>
                  <a:cubicBezTo>
                    <a:pt x="38845" y="1181937"/>
                    <a:pt x="56704" y="1185081"/>
                    <a:pt x="83493" y="1185081"/>
                  </a:cubicBezTo>
                  <a:cubicBezTo>
                    <a:pt x="110431" y="1185081"/>
                    <a:pt x="128328" y="1181937"/>
                    <a:pt x="137183" y="1175649"/>
                  </a:cubicBezTo>
                  <a:cubicBezTo>
                    <a:pt x="146038" y="1169361"/>
                    <a:pt x="150466" y="1161529"/>
                    <a:pt x="150466" y="1152153"/>
                  </a:cubicBezTo>
                  <a:cubicBezTo>
                    <a:pt x="150466" y="1142925"/>
                    <a:pt x="146559" y="1135558"/>
                    <a:pt x="138745" y="1130052"/>
                  </a:cubicBezTo>
                  <a:cubicBezTo>
                    <a:pt x="128774" y="1123131"/>
                    <a:pt x="110357" y="1119671"/>
                    <a:pt x="83493" y="1119671"/>
                  </a:cubicBezTo>
                  <a:close/>
                  <a:moveTo>
                    <a:pt x="83493" y="1099021"/>
                  </a:moveTo>
                  <a:cubicBezTo>
                    <a:pt x="102841" y="1099021"/>
                    <a:pt x="118412" y="1101012"/>
                    <a:pt x="130206" y="1104993"/>
                  </a:cubicBezTo>
                  <a:cubicBezTo>
                    <a:pt x="142001" y="1108974"/>
                    <a:pt x="151098" y="1114890"/>
                    <a:pt x="157498" y="1122741"/>
                  </a:cubicBezTo>
                  <a:cubicBezTo>
                    <a:pt x="163897" y="1130591"/>
                    <a:pt x="167097" y="1140470"/>
                    <a:pt x="167097" y="1152376"/>
                  </a:cubicBezTo>
                  <a:cubicBezTo>
                    <a:pt x="167097" y="1161157"/>
                    <a:pt x="165330" y="1168859"/>
                    <a:pt x="161795" y="1175481"/>
                  </a:cubicBezTo>
                  <a:cubicBezTo>
                    <a:pt x="158261" y="1182104"/>
                    <a:pt x="153163" y="1187574"/>
                    <a:pt x="146503" y="1191890"/>
                  </a:cubicBezTo>
                  <a:cubicBezTo>
                    <a:pt x="139843" y="1196206"/>
                    <a:pt x="131732" y="1199592"/>
                    <a:pt x="122170" y="1202047"/>
                  </a:cubicBezTo>
                  <a:cubicBezTo>
                    <a:pt x="112608" y="1204503"/>
                    <a:pt x="99715" y="1205731"/>
                    <a:pt x="83493" y="1205731"/>
                  </a:cubicBezTo>
                  <a:cubicBezTo>
                    <a:pt x="64294" y="1205731"/>
                    <a:pt x="48797" y="1203759"/>
                    <a:pt x="37003" y="1199815"/>
                  </a:cubicBezTo>
                  <a:cubicBezTo>
                    <a:pt x="25208" y="1195871"/>
                    <a:pt x="16092" y="1189974"/>
                    <a:pt x="9656" y="1182123"/>
                  </a:cubicBezTo>
                  <a:cubicBezTo>
                    <a:pt x="3219" y="1174272"/>
                    <a:pt x="0" y="1164357"/>
                    <a:pt x="0" y="1152376"/>
                  </a:cubicBezTo>
                  <a:cubicBezTo>
                    <a:pt x="0" y="1136600"/>
                    <a:pt x="5656" y="1124210"/>
                    <a:pt x="16967" y="1115206"/>
                  </a:cubicBezTo>
                  <a:cubicBezTo>
                    <a:pt x="30585" y="1104416"/>
                    <a:pt x="52760" y="1099021"/>
                    <a:pt x="83493" y="1099021"/>
                  </a:cubicBezTo>
                  <a:close/>
                  <a:moveTo>
                    <a:pt x="83493" y="995846"/>
                  </a:moveTo>
                  <a:cubicBezTo>
                    <a:pt x="56630" y="995846"/>
                    <a:pt x="38752" y="998990"/>
                    <a:pt x="29859" y="1005278"/>
                  </a:cubicBezTo>
                  <a:cubicBezTo>
                    <a:pt x="20967" y="1011566"/>
                    <a:pt x="16520" y="1019324"/>
                    <a:pt x="16520" y="1028551"/>
                  </a:cubicBezTo>
                  <a:cubicBezTo>
                    <a:pt x="16520" y="1037778"/>
                    <a:pt x="20985" y="1045536"/>
                    <a:pt x="29915" y="1051824"/>
                  </a:cubicBezTo>
                  <a:cubicBezTo>
                    <a:pt x="38845" y="1058112"/>
                    <a:pt x="56704" y="1061256"/>
                    <a:pt x="83493" y="1061256"/>
                  </a:cubicBezTo>
                  <a:cubicBezTo>
                    <a:pt x="110431" y="1061256"/>
                    <a:pt x="128328" y="1058112"/>
                    <a:pt x="137183" y="1051824"/>
                  </a:cubicBezTo>
                  <a:cubicBezTo>
                    <a:pt x="146038" y="1045536"/>
                    <a:pt x="150466" y="1037704"/>
                    <a:pt x="150466" y="1028328"/>
                  </a:cubicBezTo>
                  <a:cubicBezTo>
                    <a:pt x="150466" y="1019100"/>
                    <a:pt x="146559" y="1011733"/>
                    <a:pt x="138745" y="1006227"/>
                  </a:cubicBezTo>
                  <a:cubicBezTo>
                    <a:pt x="128774" y="999306"/>
                    <a:pt x="110357" y="995846"/>
                    <a:pt x="83493" y="995846"/>
                  </a:cubicBezTo>
                  <a:close/>
                  <a:moveTo>
                    <a:pt x="83493" y="975196"/>
                  </a:moveTo>
                  <a:cubicBezTo>
                    <a:pt x="102841" y="975196"/>
                    <a:pt x="118412" y="977187"/>
                    <a:pt x="130206" y="981168"/>
                  </a:cubicBezTo>
                  <a:cubicBezTo>
                    <a:pt x="142001" y="985149"/>
                    <a:pt x="151098" y="991065"/>
                    <a:pt x="157498" y="998916"/>
                  </a:cubicBezTo>
                  <a:cubicBezTo>
                    <a:pt x="163897" y="1006766"/>
                    <a:pt x="167097" y="1016645"/>
                    <a:pt x="167097" y="1028551"/>
                  </a:cubicBezTo>
                  <a:cubicBezTo>
                    <a:pt x="167097" y="1037332"/>
                    <a:pt x="165330" y="1045034"/>
                    <a:pt x="161795" y="1051656"/>
                  </a:cubicBezTo>
                  <a:cubicBezTo>
                    <a:pt x="158261" y="1058279"/>
                    <a:pt x="153163" y="1063749"/>
                    <a:pt x="146503" y="1068065"/>
                  </a:cubicBezTo>
                  <a:cubicBezTo>
                    <a:pt x="139843" y="1072381"/>
                    <a:pt x="131732" y="1075767"/>
                    <a:pt x="122170" y="1078222"/>
                  </a:cubicBezTo>
                  <a:cubicBezTo>
                    <a:pt x="112608" y="1080678"/>
                    <a:pt x="99715" y="1081906"/>
                    <a:pt x="83493" y="1081906"/>
                  </a:cubicBezTo>
                  <a:cubicBezTo>
                    <a:pt x="64294" y="1081906"/>
                    <a:pt x="48797" y="1079934"/>
                    <a:pt x="37003" y="1075990"/>
                  </a:cubicBezTo>
                  <a:cubicBezTo>
                    <a:pt x="25208" y="1072046"/>
                    <a:pt x="16092" y="1066149"/>
                    <a:pt x="9656" y="1058298"/>
                  </a:cubicBezTo>
                  <a:cubicBezTo>
                    <a:pt x="3219" y="1050447"/>
                    <a:pt x="0" y="1040532"/>
                    <a:pt x="0" y="1028551"/>
                  </a:cubicBezTo>
                  <a:cubicBezTo>
                    <a:pt x="0" y="1012775"/>
                    <a:pt x="5656" y="1000385"/>
                    <a:pt x="16967" y="991381"/>
                  </a:cubicBezTo>
                  <a:cubicBezTo>
                    <a:pt x="30585" y="980591"/>
                    <a:pt x="52760" y="975196"/>
                    <a:pt x="83493" y="975196"/>
                  </a:cubicBezTo>
                  <a:close/>
                  <a:moveTo>
                    <a:pt x="106599" y="866775"/>
                  </a:moveTo>
                  <a:lnTo>
                    <a:pt x="126021" y="866775"/>
                  </a:lnTo>
                  <a:cubicBezTo>
                    <a:pt x="131304" y="878011"/>
                    <a:pt x="137704" y="887834"/>
                    <a:pt x="145220" y="896243"/>
                  </a:cubicBezTo>
                  <a:cubicBezTo>
                    <a:pt x="152735" y="904652"/>
                    <a:pt x="160028" y="910605"/>
                    <a:pt x="167097" y="914102"/>
                  </a:cubicBezTo>
                  <a:lnTo>
                    <a:pt x="167097" y="927050"/>
                  </a:lnTo>
                  <a:lnTo>
                    <a:pt x="2791" y="927050"/>
                  </a:lnTo>
                  <a:lnTo>
                    <a:pt x="2791" y="906958"/>
                  </a:lnTo>
                  <a:lnTo>
                    <a:pt x="130820" y="906958"/>
                  </a:lnTo>
                  <a:cubicBezTo>
                    <a:pt x="126207" y="902121"/>
                    <a:pt x="121593" y="895778"/>
                    <a:pt x="116979" y="887927"/>
                  </a:cubicBezTo>
                  <a:cubicBezTo>
                    <a:pt x="112366" y="880076"/>
                    <a:pt x="108905" y="873025"/>
                    <a:pt x="106599" y="866775"/>
                  </a:cubicBezTo>
                  <a:close/>
                  <a:moveTo>
                    <a:pt x="83493" y="748196"/>
                  </a:moveTo>
                  <a:cubicBezTo>
                    <a:pt x="56630" y="748196"/>
                    <a:pt x="38752" y="751340"/>
                    <a:pt x="29859" y="757628"/>
                  </a:cubicBezTo>
                  <a:cubicBezTo>
                    <a:pt x="20967" y="763916"/>
                    <a:pt x="16520" y="771674"/>
                    <a:pt x="16520" y="780901"/>
                  </a:cubicBezTo>
                  <a:cubicBezTo>
                    <a:pt x="16520" y="790128"/>
                    <a:pt x="20985" y="797886"/>
                    <a:pt x="29915" y="804174"/>
                  </a:cubicBezTo>
                  <a:cubicBezTo>
                    <a:pt x="38845" y="810462"/>
                    <a:pt x="56704" y="813606"/>
                    <a:pt x="83493" y="813606"/>
                  </a:cubicBezTo>
                  <a:cubicBezTo>
                    <a:pt x="110431" y="813606"/>
                    <a:pt x="128328" y="810462"/>
                    <a:pt x="137183" y="804174"/>
                  </a:cubicBezTo>
                  <a:cubicBezTo>
                    <a:pt x="146038" y="797886"/>
                    <a:pt x="150466" y="790054"/>
                    <a:pt x="150466" y="780678"/>
                  </a:cubicBezTo>
                  <a:cubicBezTo>
                    <a:pt x="150466" y="771450"/>
                    <a:pt x="146559" y="764083"/>
                    <a:pt x="138745" y="758577"/>
                  </a:cubicBezTo>
                  <a:cubicBezTo>
                    <a:pt x="128774" y="751656"/>
                    <a:pt x="110357" y="748196"/>
                    <a:pt x="83493" y="748196"/>
                  </a:cubicBezTo>
                  <a:close/>
                  <a:moveTo>
                    <a:pt x="83493" y="727546"/>
                  </a:moveTo>
                  <a:cubicBezTo>
                    <a:pt x="102841" y="727546"/>
                    <a:pt x="118412" y="729537"/>
                    <a:pt x="130206" y="733518"/>
                  </a:cubicBezTo>
                  <a:cubicBezTo>
                    <a:pt x="142001" y="737499"/>
                    <a:pt x="151098" y="743415"/>
                    <a:pt x="157498" y="751266"/>
                  </a:cubicBezTo>
                  <a:cubicBezTo>
                    <a:pt x="163897" y="759116"/>
                    <a:pt x="167097" y="768995"/>
                    <a:pt x="167097" y="780901"/>
                  </a:cubicBezTo>
                  <a:cubicBezTo>
                    <a:pt x="167097" y="789682"/>
                    <a:pt x="165330" y="797384"/>
                    <a:pt x="161795" y="804007"/>
                  </a:cubicBezTo>
                  <a:cubicBezTo>
                    <a:pt x="158261" y="810629"/>
                    <a:pt x="153163" y="816099"/>
                    <a:pt x="146503" y="820415"/>
                  </a:cubicBezTo>
                  <a:cubicBezTo>
                    <a:pt x="139843" y="824731"/>
                    <a:pt x="131732" y="828117"/>
                    <a:pt x="122170" y="830572"/>
                  </a:cubicBezTo>
                  <a:cubicBezTo>
                    <a:pt x="112608" y="833028"/>
                    <a:pt x="99715" y="834256"/>
                    <a:pt x="83493" y="834256"/>
                  </a:cubicBezTo>
                  <a:cubicBezTo>
                    <a:pt x="64294" y="834256"/>
                    <a:pt x="48797" y="832284"/>
                    <a:pt x="37003" y="828340"/>
                  </a:cubicBezTo>
                  <a:cubicBezTo>
                    <a:pt x="25208" y="824396"/>
                    <a:pt x="16092" y="818499"/>
                    <a:pt x="9656" y="810648"/>
                  </a:cubicBezTo>
                  <a:cubicBezTo>
                    <a:pt x="3219" y="802797"/>
                    <a:pt x="0" y="792882"/>
                    <a:pt x="0" y="780901"/>
                  </a:cubicBezTo>
                  <a:cubicBezTo>
                    <a:pt x="0" y="765125"/>
                    <a:pt x="5656" y="752735"/>
                    <a:pt x="16967" y="743731"/>
                  </a:cubicBezTo>
                  <a:cubicBezTo>
                    <a:pt x="30585" y="732941"/>
                    <a:pt x="52760" y="727546"/>
                    <a:pt x="83493" y="727546"/>
                  </a:cubicBezTo>
                  <a:close/>
                  <a:moveTo>
                    <a:pt x="106599" y="619125"/>
                  </a:moveTo>
                  <a:lnTo>
                    <a:pt x="126021" y="619125"/>
                  </a:lnTo>
                  <a:cubicBezTo>
                    <a:pt x="131304" y="630361"/>
                    <a:pt x="137704" y="640184"/>
                    <a:pt x="145220" y="648593"/>
                  </a:cubicBezTo>
                  <a:cubicBezTo>
                    <a:pt x="152735" y="657001"/>
                    <a:pt x="160028" y="662955"/>
                    <a:pt x="167097" y="666452"/>
                  </a:cubicBezTo>
                  <a:lnTo>
                    <a:pt x="167097" y="679400"/>
                  </a:lnTo>
                  <a:lnTo>
                    <a:pt x="2791" y="679400"/>
                  </a:lnTo>
                  <a:lnTo>
                    <a:pt x="2791" y="659308"/>
                  </a:lnTo>
                  <a:lnTo>
                    <a:pt x="130820" y="659308"/>
                  </a:lnTo>
                  <a:cubicBezTo>
                    <a:pt x="126207" y="654471"/>
                    <a:pt x="121593" y="648128"/>
                    <a:pt x="116979" y="640277"/>
                  </a:cubicBezTo>
                  <a:cubicBezTo>
                    <a:pt x="112366" y="632426"/>
                    <a:pt x="108905" y="625375"/>
                    <a:pt x="106599" y="619125"/>
                  </a:cubicBezTo>
                  <a:close/>
                  <a:moveTo>
                    <a:pt x="83493" y="500546"/>
                  </a:moveTo>
                  <a:cubicBezTo>
                    <a:pt x="56630" y="500546"/>
                    <a:pt x="38752" y="503690"/>
                    <a:pt x="29859" y="509978"/>
                  </a:cubicBezTo>
                  <a:cubicBezTo>
                    <a:pt x="20967" y="516266"/>
                    <a:pt x="16520" y="524024"/>
                    <a:pt x="16520" y="533251"/>
                  </a:cubicBezTo>
                  <a:cubicBezTo>
                    <a:pt x="16520" y="542478"/>
                    <a:pt x="20985" y="550236"/>
                    <a:pt x="29915" y="556524"/>
                  </a:cubicBezTo>
                  <a:cubicBezTo>
                    <a:pt x="38845" y="562812"/>
                    <a:pt x="56704" y="565956"/>
                    <a:pt x="83493" y="565956"/>
                  </a:cubicBezTo>
                  <a:cubicBezTo>
                    <a:pt x="110431" y="565956"/>
                    <a:pt x="128328" y="562812"/>
                    <a:pt x="137183" y="556524"/>
                  </a:cubicBezTo>
                  <a:cubicBezTo>
                    <a:pt x="146038" y="550236"/>
                    <a:pt x="150466" y="542404"/>
                    <a:pt x="150466" y="533028"/>
                  </a:cubicBezTo>
                  <a:cubicBezTo>
                    <a:pt x="150466" y="523800"/>
                    <a:pt x="146559" y="516433"/>
                    <a:pt x="138745" y="510927"/>
                  </a:cubicBezTo>
                  <a:cubicBezTo>
                    <a:pt x="128774" y="504006"/>
                    <a:pt x="110357" y="500546"/>
                    <a:pt x="83493" y="500546"/>
                  </a:cubicBezTo>
                  <a:close/>
                  <a:moveTo>
                    <a:pt x="83493" y="479896"/>
                  </a:moveTo>
                  <a:cubicBezTo>
                    <a:pt x="102841" y="479896"/>
                    <a:pt x="118412" y="481887"/>
                    <a:pt x="130206" y="485868"/>
                  </a:cubicBezTo>
                  <a:cubicBezTo>
                    <a:pt x="142001" y="489849"/>
                    <a:pt x="151098" y="495765"/>
                    <a:pt x="157498" y="503615"/>
                  </a:cubicBezTo>
                  <a:cubicBezTo>
                    <a:pt x="163897" y="511466"/>
                    <a:pt x="167097" y="521345"/>
                    <a:pt x="167097" y="533251"/>
                  </a:cubicBezTo>
                  <a:cubicBezTo>
                    <a:pt x="167097" y="542032"/>
                    <a:pt x="165330" y="549734"/>
                    <a:pt x="161795" y="556356"/>
                  </a:cubicBezTo>
                  <a:cubicBezTo>
                    <a:pt x="158261" y="562979"/>
                    <a:pt x="153163" y="568449"/>
                    <a:pt x="146503" y="572765"/>
                  </a:cubicBezTo>
                  <a:cubicBezTo>
                    <a:pt x="139843" y="577081"/>
                    <a:pt x="131732" y="580467"/>
                    <a:pt x="122170" y="582922"/>
                  </a:cubicBezTo>
                  <a:cubicBezTo>
                    <a:pt x="112608" y="585378"/>
                    <a:pt x="99715" y="586606"/>
                    <a:pt x="83493" y="586606"/>
                  </a:cubicBezTo>
                  <a:cubicBezTo>
                    <a:pt x="64294" y="586606"/>
                    <a:pt x="48797" y="584634"/>
                    <a:pt x="37003" y="580690"/>
                  </a:cubicBezTo>
                  <a:cubicBezTo>
                    <a:pt x="25208" y="576746"/>
                    <a:pt x="16092" y="570849"/>
                    <a:pt x="9656" y="562998"/>
                  </a:cubicBezTo>
                  <a:cubicBezTo>
                    <a:pt x="3219" y="555147"/>
                    <a:pt x="0" y="545231"/>
                    <a:pt x="0" y="533251"/>
                  </a:cubicBezTo>
                  <a:cubicBezTo>
                    <a:pt x="0" y="517475"/>
                    <a:pt x="5656" y="505085"/>
                    <a:pt x="16967" y="496081"/>
                  </a:cubicBezTo>
                  <a:cubicBezTo>
                    <a:pt x="30585" y="485291"/>
                    <a:pt x="52760" y="479896"/>
                    <a:pt x="83493" y="479896"/>
                  </a:cubicBezTo>
                  <a:close/>
                  <a:moveTo>
                    <a:pt x="106599" y="371475"/>
                  </a:moveTo>
                  <a:lnTo>
                    <a:pt x="126021" y="371475"/>
                  </a:lnTo>
                  <a:cubicBezTo>
                    <a:pt x="131304" y="382711"/>
                    <a:pt x="137704" y="392534"/>
                    <a:pt x="145220" y="400943"/>
                  </a:cubicBezTo>
                  <a:cubicBezTo>
                    <a:pt x="152735" y="409351"/>
                    <a:pt x="160028" y="415305"/>
                    <a:pt x="167097" y="418802"/>
                  </a:cubicBezTo>
                  <a:lnTo>
                    <a:pt x="167097" y="431750"/>
                  </a:lnTo>
                  <a:lnTo>
                    <a:pt x="2791" y="431750"/>
                  </a:lnTo>
                  <a:lnTo>
                    <a:pt x="2791" y="411658"/>
                  </a:lnTo>
                  <a:lnTo>
                    <a:pt x="130820" y="411658"/>
                  </a:lnTo>
                  <a:cubicBezTo>
                    <a:pt x="126207" y="406821"/>
                    <a:pt x="121593" y="400478"/>
                    <a:pt x="116979" y="392627"/>
                  </a:cubicBezTo>
                  <a:cubicBezTo>
                    <a:pt x="112366" y="384776"/>
                    <a:pt x="108905" y="377725"/>
                    <a:pt x="106599" y="371475"/>
                  </a:cubicBezTo>
                  <a:close/>
                  <a:moveTo>
                    <a:pt x="83493" y="252896"/>
                  </a:moveTo>
                  <a:cubicBezTo>
                    <a:pt x="56630" y="252896"/>
                    <a:pt x="38752" y="256040"/>
                    <a:pt x="29859" y="262328"/>
                  </a:cubicBezTo>
                  <a:cubicBezTo>
                    <a:pt x="20967" y="268616"/>
                    <a:pt x="16520" y="276374"/>
                    <a:pt x="16520" y="285601"/>
                  </a:cubicBezTo>
                  <a:cubicBezTo>
                    <a:pt x="16520" y="294828"/>
                    <a:pt x="20985" y="302586"/>
                    <a:pt x="29915" y="308874"/>
                  </a:cubicBezTo>
                  <a:cubicBezTo>
                    <a:pt x="38845" y="315162"/>
                    <a:pt x="56704" y="318306"/>
                    <a:pt x="83493" y="318306"/>
                  </a:cubicBezTo>
                  <a:cubicBezTo>
                    <a:pt x="110431" y="318306"/>
                    <a:pt x="128328" y="315162"/>
                    <a:pt x="137183" y="308874"/>
                  </a:cubicBezTo>
                  <a:cubicBezTo>
                    <a:pt x="146038" y="302586"/>
                    <a:pt x="150466" y="294754"/>
                    <a:pt x="150466" y="285378"/>
                  </a:cubicBezTo>
                  <a:cubicBezTo>
                    <a:pt x="150466" y="276150"/>
                    <a:pt x="146559" y="268783"/>
                    <a:pt x="138745" y="263277"/>
                  </a:cubicBezTo>
                  <a:cubicBezTo>
                    <a:pt x="128774" y="256356"/>
                    <a:pt x="110357" y="252896"/>
                    <a:pt x="83493" y="252896"/>
                  </a:cubicBezTo>
                  <a:close/>
                  <a:moveTo>
                    <a:pt x="83493" y="232246"/>
                  </a:moveTo>
                  <a:cubicBezTo>
                    <a:pt x="102841" y="232246"/>
                    <a:pt x="118412" y="234237"/>
                    <a:pt x="130206" y="238218"/>
                  </a:cubicBezTo>
                  <a:cubicBezTo>
                    <a:pt x="142001" y="242199"/>
                    <a:pt x="151098" y="248115"/>
                    <a:pt x="157498" y="255965"/>
                  </a:cubicBezTo>
                  <a:cubicBezTo>
                    <a:pt x="163897" y="263816"/>
                    <a:pt x="167097" y="273695"/>
                    <a:pt x="167097" y="285601"/>
                  </a:cubicBezTo>
                  <a:cubicBezTo>
                    <a:pt x="167097" y="294382"/>
                    <a:pt x="165330" y="302084"/>
                    <a:pt x="161795" y="308706"/>
                  </a:cubicBezTo>
                  <a:cubicBezTo>
                    <a:pt x="158261" y="315329"/>
                    <a:pt x="153163" y="320799"/>
                    <a:pt x="146503" y="325115"/>
                  </a:cubicBezTo>
                  <a:cubicBezTo>
                    <a:pt x="139843" y="329431"/>
                    <a:pt x="131732" y="332817"/>
                    <a:pt x="122170" y="335272"/>
                  </a:cubicBezTo>
                  <a:cubicBezTo>
                    <a:pt x="112608" y="337728"/>
                    <a:pt x="99715" y="338956"/>
                    <a:pt x="83493" y="338956"/>
                  </a:cubicBezTo>
                  <a:cubicBezTo>
                    <a:pt x="64294" y="338956"/>
                    <a:pt x="48797" y="336984"/>
                    <a:pt x="37003" y="333040"/>
                  </a:cubicBezTo>
                  <a:cubicBezTo>
                    <a:pt x="25208" y="329096"/>
                    <a:pt x="16092" y="323199"/>
                    <a:pt x="9656" y="315348"/>
                  </a:cubicBezTo>
                  <a:cubicBezTo>
                    <a:pt x="3219" y="307497"/>
                    <a:pt x="0" y="297582"/>
                    <a:pt x="0" y="285601"/>
                  </a:cubicBezTo>
                  <a:cubicBezTo>
                    <a:pt x="0" y="269825"/>
                    <a:pt x="5656" y="257435"/>
                    <a:pt x="16967" y="248431"/>
                  </a:cubicBezTo>
                  <a:cubicBezTo>
                    <a:pt x="30585" y="237641"/>
                    <a:pt x="52760" y="232246"/>
                    <a:pt x="83493" y="232246"/>
                  </a:cubicBezTo>
                  <a:close/>
                  <a:moveTo>
                    <a:pt x="83493" y="129071"/>
                  </a:moveTo>
                  <a:cubicBezTo>
                    <a:pt x="56630" y="129071"/>
                    <a:pt x="38752" y="132215"/>
                    <a:pt x="29859" y="138503"/>
                  </a:cubicBezTo>
                  <a:cubicBezTo>
                    <a:pt x="20967" y="144791"/>
                    <a:pt x="16520" y="152548"/>
                    <a:pt x="16520" y="161776"/>
                  </a:cubicBezTo>
                  <a:cubicBezTo>
                    <a:pt x="16520" y="171003"/>
                    <a:pt x="20985" y="178761"/>
                    <a:pt x="29915" y="185049"/>
                  </a:cubicBezTo>
                  <a:cubicBezTo>
                    <a:pt x="38845" y="191337"/>
                    <a:pt x="56704" y="194481"/>
                    <a:pt x="83493" y="194481"/>
                  </a:cubicBezTo>
                  <a:cubicBezTo>
                    <a:pt x="110431" y="194481"/>
                    <a:pt x="128328" y="191337"/>
                    <a:pt x="137183" y="185049"/>
                  </a:cubicBezTo>
                  <a:cubicBezTo>
                    <a:pt x="146038" y="178761"/>
                    <a:pt x="150466" y="170929"/>
                    <a:pt x="150466" y="161553"/>
                  </a:cubicBezTo>
                  <a:cubicBezTo>
                    <a:pt x="150466" y="152325"/>
                    <a:pt x="146559" y="144958"/>
                    <a:pt x="138745" y="139452"/>
                  </a:cubicBezTo>
                  <a:cubicBezTo>
                    <a:pt x="128774" y="132531"/>
                    <a:pt x="110357" y="129071"/>
                    <a:pt x="83493" y="129071"/>
                  </a:cubicBezTo>
                  <a:close/>
                  <a:moveTo>
                    <a:pt x="83493" y="108421"/>
                  </a:moveTo>
                  <a:cubicBezTo>
                    <a:pt x="102841" y="108421"/>
                    <a:pt x="118412" y="110412"/>
                    <a:pt x="130206" y="114393"/>
                  </a:cubicBezTo>
                  <a:cubicBezTo>
                    <a:pt x="142001" y="118374"/>
                    <a:pt x="151098" y="124290"/>
                    <a:pt x="157498" y="132140"/>
                  </a:cubicBezTo>
                  <a:cubicBezTo>
                    <a:pt x="163897" y="139991"/>
                    <a:pt x="167097" y="149870"/>
                    <a:pt x="167097" y="161776"/>
                  </a:cubicBezTo>
                  <a:cubicBezTo>
                    <a:pt x="167097" y="170557"/>
                    <a:pt x="165330" y="178259"/>
                    <a:pt x="161795" y="184881"/>
                  </a:cubicBezTo>
                  <a:cubicBezTo>
                    <a:pt x="158261" y="191504"/>
                    <a:pt x="153163" y="196974"/>
                    <a:pt x="146503" y="201290"/>
                  </a:cubicBezTo>
                  <a:cubicBezTo>
                    <a:pt x="139843" y="205606"/>
                    <a:pt x="131732" y="208992"/>
                    <a:pt x="122170" y="211447"/>
                  </a:cubicBezTo>
                  <a:cubicBezTo>
                    <a:pt x="112608" y="213903"/>
                    <a:pt x="99715" y="215131"/>
                    <a:pt x="83493" y="215131"/>
                  </a:cubicBezTo>
                  <a:cubicBezTo>
                    <a:pt x="64294" y="215131"/>
                    <a:pt x="48797" y="213159"/>
                    <a:pt x="37003" y="209215"/>
                  </a:cubicBezTo>
                  <a:cubicBezTo>
                    <a:pt x="25208" y="205271"/>
                    <a:pt x="16092" y="199374"/>
                    <a:pt x="9656" y="191523"/>
                  </a:cubicBezTo>
                  <a:cubicBezTo>
                    <a:pt x="3219" y="183672"/>
                    <a:pt x="0" y="173757"/>
                    <a:pt x="0" y="161776"/>
                  </a:cubicBezTo>
                  <a:cubicBezTo>
                    <a:pt x="0" y="146000"/>
                    <a:pt x="5656" y="133610"/>
                    <a:pt x="16967" y="124606"/>
                  </a:cubicBezTo>
                  <a:cubicBezTo>
                    <a:pt x="30585" y="113816"/>
                    <a:pt x="52760" y="108421"/>
                    <a:pt x="83493" y="108421"/>
                  </a:cubicBezTo>
                  <a:close/>
                  <a:moveTo>
                    <a:pt x="106599" y="0"/>
                  </a:moveTo>
                  <a:lnTo>
                    <a:pt x="126021" y="0"/>
                  </a:lnTo>
                  <a:cubicBezTo>
                    <a:pt x="131304" y="11236"/>
                    <a:pt x="137704" y="21059"/>
                    <a:pt x="145220" y="29468"/>
                  </a:cubicBezTo>
                  <a:cubicBezTo>
                    <a:pt x="152735" y="37876"/>
                    <a:pt x="160028" y="43830"/>
                    <a:pt x="167097" y="47327"/>
                  </a:cubicBezTo>
                  <a:lnTo>
                    <a:pt x="167097" y="60275"/>
                  </a:lnTo>
                  <a:lnTo>
                    <a:pt x="2791" y="60275"/>
                  </a:lnTo>
                  <a:lnTo>
                    <a:pt x="2791" y="40183"/>
                  </a:lnTo>
                  <a:lnTo>
                    <a:pt x="130820" y="40183"/>
                  </a:lnTo>
                  <a:cubicBezTo>
                    <a:pt x="126207" y="35346"/>
                    <a:pt x="121593" y="29003"/>
                    <a:pt x="116979" y="21152"/>
                  </a:cubicBezTo>
                  <a:cubicBezTo>
                    <a:pt x="112366" y="13301"/>
                    <a:pt x="108905" y="6251"/>
                    <a:pt x="106599" y="0"/>
                  </a:cubicBezTo>
                  <a:close/>
                </a:path>
              </a:pathLst>
            </a:custGeom>
            <a:gradFill>
              <a:gsLst>
                <a:gs pos="0">
                  <a:srgbClr val="0057D8">
                    <a:lumMod val="0"/>
                    <a:lumOff val="100000"/>
                    <a:alpha val="23000"/>
                  </a:srgbClr>
                </a:gs>
                <a:gs pos="69000">
                  <a:srgbClr val="0057D8">
                    <a:lumMod val="0"/>
                    <a:lumOff val="100000"/>
                    <a:alpha val="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378" name="组合 377">
            <a:extLst>
              <a:ext uri="{FF2B5EF4-FFF2-40B4-BE49-F238E27FC236}">
                <a16:creationId xmlns:a16="http://schemas.microsoft.com/office/drawing/2014/main" id="{09EA1FCC-21E7-B689-AEA5-63A6CD68A30B}"/>
              </a:ext>
            </a:extLst>
          </p:cNvPr>
          <p:cNvGrpSpPr/>
          <p:nvPr/>
        </p:nvGrpSpPr>
        <p:grpSpPr>
          <a:xfrm>
            <a:off x="7692109" y="2354395"/>
            <a:ext cx="373135" cy="317734"/>
            <a:chOff x="3102975" y="3105095"/>
            <a:chExt cx="459589" cy="505893"/>
          </a:xfrm>
        </p:grpSpPr>
        <p:sp>
          <p:nvSpPr>
            <p:cNvPr id="379" name="箭头: 燕尾形 378">
              <a:extLst>
                <a:ext uri="{FF2B5EF4-FFF2-40B4-BE49-F238E27FC236}">
                  <a16:creationId xmlns:a16="http://schemas.microsoft.com/office/drawing/2014/main" id="{F97B78D2-B0B3-48A6-D60F-A27E7D7789FE}"/>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380" name="箭头: 燕尾形 379">
              <a:extLst>
                <a:ext uri="{FF2B5EF4-FFF2-40B4-BE49-F238E27FC236}">
                  <a16:creationId xmlns:a16="http://schemas.microsoft.com/office/drawing/2014/main" id="{700925B0-A699-99F9-2C29-E40F2874ECD6}"/>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381" name="组合 380">
            <a:extLst>
              <a:ext uri="{FF2B5EF4-FFF2-40B4-BE49-F238E27FC236}">
                <a16:creationId xmlns:a16="http://schemas.microsoft.com/office/drawing/2014/main" id="{A10FC408-69CA-95EB-8CD2-B4EE49E6723F}"/>
              </a:ext>
            </a:extLst>
          </p:cNvPr>
          <p:cNvGrpSpPr/>
          <p:nvPr/>
        </p:nvGrpSpPr>
        <p:grpSpPr>
          <a:xfrm>
            <a:off x="9620836" y="2354395"/>
            <a:ext cx="373135" cy="317734"/>
            <a:chOff x="3102975" y="3105095"/>
            <a:chExt cx="459589" cy="505893"/>
          </a:xfrm>
        </p:grpSpPr>
        <p:sp>
          <p:nvSpPr>
            <p:cNvPr id="382" name="箭头: 燕尾形 381">
              <a:extLst>
                <a:ext uri="{FF2B5EF4-FFF2-40B4-BE49-F238E27FC236}">
                  <a16:creationId xmlns:a16="http://schemas.microsoft.com/office/drawing/2014/main" id="{8AE42341-3307-D40D-1169-EC533FAC071B}"/>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383" name="箭头: 燕尾形 382">
              <a:extLst>
                <a:ext uri="{FF2B5EF4-FFF2-40B4-BE49-F238E27FC236}">
                  <a16:creationId xmlns:a16="http://schemas.microsoft.com/office/drawing/2014/main" id="{C6688E3C-3968-0E97-A35D-5B6AC9133AE6}"/>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sp>
        <p:nvSpPr>
          <p:cNvPr id="386" name="文本框 385">
            <a:extLst>
              <a:ext uri="{FF2B5EF4-FFF2-40B4-BE49-F238E27FC236}">
                <a16:creationId xmlns:a16="http://schemas.microsoft.com/office/drawing/2014/main" id="{50CB7E96-628E-1E8B-5194-AA61FD8E6C04}"/>
              </a:ext>
            </a:extLst>
          </p:cNvPr>
          <p:cNvSpPr txBox="1"/>
          <p:nvPr/>
        </p:nvSpPr>
        <p:spPr>
          <a:xfrm>
            <a:off x="2418569" y="2885115"/>
            <a:ext cx="1295959" cy="606320"/>
          </a:xfrm>
          <a:prstGeom prst="rect">
            <a:avLst/>
          </a:prstGeom>
          <a:noFill/>
        </p:spPr>
        <p:txBody>
          <a:bodyPr wrap="square">
            <a:spAutoFit/>
          </a:bodyPr>
          <a:lstStyle/>
          <a:p>
            <a:pPr marL="0" indent="0">
              <a:lnSpc>
                <a:spcPct val="125000"/>
              </a:lnSpc>
              <a:buNone/>
            </a:pPr>
            <a:r>
              <a:rPr lang="zh-CN" altLang="en-US" sz="1400" dirty="0">
                <a:solidFill>
                  <a:schemeClr val="bg1"/>
                </a:solidFill>
                <a:latin typeface="微软雅黑" charset="0"/>
                <a:ea typeface="微软雅黑" charset="0"/>
              </a:rPr>
              <a:t>根据客户需求</a:t>
            </a:r>
          </a:p>
          <a:p>
            <a:pPr marL="0" indent="0">
              <a:lnSpc>
                <a:spcPct val="125000"/>
              </a:lnSpc>
              <a:buNone/>
            </a:pPr>
            <a:r>
              <a:rPr lang="zh-CN" altLang="en-US" sz="1400" dirty="0">
                <a:solidFill>
                  <a:schemeClr val="bg1"/>
                </a:solidFill>
                <a:latin typeface="微软雅黑" charset="0"/>
                <a:ea typeface="微软雅黑" charset="0"/>
              </a:rPr>
              <a:t>匹配合适资源</a:t>
            </a:r>
          </a:p>
        </p:txBody>
      </p:sp>
      <p:sp>
        <p:nvSpPr>
          <p:cNvPr id="388" name="文本框 387">
            <a:extLst>
              <a:ext uri="{FF2B5EF4-FFF2-40B4-BE49-F238E27FC236}">
                <a16:creationId xmlns:a16="http://schemas.microsoft.com/office/drawing/2014/main" id="{1B10F2B5-D8F9-5DE0-EDA3-CA21DF8CFAC3}"/>
              </a:ext>
            </a:extLst>
          </p:cNvPr>
          <p:cNvSpPr txBox="1"/>
          <p:nvPr/>
        </p:nvSpPr>
        <p:spPr>
          <a:xfrm>
            <a:off x="4142037" y="2898400"/>
            <a:ext cx="1625592" cy="606320"/>
          </a:xfrm>
          <a:prstGeom prst="rect">
            <a:avLst/>
          </a:prstGeom>
          <a:noFill/>
        </p:spPr>
        <p:txBody>
          <a:bodyPr wrap="square">
            <a:spAutoFit/>
          </a:bodyPr>
          <a:lstStyle/>
          <a:p>
            <a:pPr marL="0" indent="0">
              <a:lnSpc>
                <a:spcPct val="125000"/>
              </a:lnSpc>
              <a:buNone/>
            </a:pPr>
            <a:r>
              <a:rPr lang="zh-CN" altLang="en-US" sz="1400" dirty="0">
                <a:solidFill>
                  <a:schemeClr val="bg1"/>
                </a:solidFill>
                <a:latin typeface="微软雅黑" charset="0"/>
                <a:ea typeface="微软雅黑" charset="0"/>
              </a:rPr>
              <a:t>整合产品、供应链、</a:t>
            </a:r>
          </a:p>
          <a:p>
            <a:pPr marL="0" indent="0">
              <a:lnSpc>
                <a:spcPct val="125000"/>
              </a:lnSpc>
              <a:buNone/>
            </a:pPr>
            <a:r>
              <a:rPr lang="zh-CN" altLang="en-US" sz="1400" dirty="0">
                <a:solidFill>
                  <a:schemeClr val="bg1"/>
                </a:solidFill>
                <a:latin typeface="微软雅黑" charset="0"/>
                <a:ea typeface="微软雅黑" charset="0"/>
              </a:rPr>
              <a:t>物流与服务能力</a:t>
            </a:r>
          </a:p>
        </p:txBody>
      </p:sp>
      <p:sp>
        <p:nvSpPr>
          <p:cNvPr id="390" name="文本框 389">
            <a:extLst>
              <a:ext uri="{FF2B5EF4-FFF2-40B4-BE49-F238E27FC236}">
                <a16:creationId xmlns:a16="http://schemas.microsoft.com/office/drawing/2014/main" id="{A346C6A4-B33B-B1E4-2FF7-2BF4FC87F80E}"/>
              </a:ext>
            </a:extLst>
          </p:cNvPr>
          <p:cNvSpPr txBox="1"/>
          <p:nvPr/>
        </p:nvSpPr>
        <p:spPr>
          <a:xfrm>
            <a:off x="6077711" y="2898400"/>
            <a:ext cx="1682842" cy="606320"/>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zh-CN" altLang="en-US" sz="1400" dirty="0">
                <a:solidFill>
                  <a:schemeClr val="bg1"/>
                </a:solidFill>
                <a:latin typeface="微软雅黑" charset="0"/>
                <a:ea typeface="微软雅黑" charset="0"/>
              </a:rPr>
              <a:t>形成针对具体需求的可执行解决方案</a:t>
            </a:r>
          </a:p>
        </p:txBody>
      </p:sp>
      <p:sp>
        <p:nvSpPr>
          <p:cNvPr id="392" name="文本框 391">
            <a:extLst>
              <a:ext uri="{FF2B5EF4-FFF2-40B4-BE49-F238E27FC236}">
                <a16:creationId xmlns:a16="http://schemas.microsoft.com/office/drawing/2014/main" id="{948748C6-DADE-8B49-690A-7B2CFAC88EF3}"/>
              </a:ext>
            </a:extLst>
          </p:cNvPr>
          <p:cNvSpPr txBox="1"/>
          <p:nvPr/>
        </p:nvSpPr>
        <p:spPr>
          <a:xfrm>
            <a:off x="8146022" y="2889240"/>
            <a:ext cx="1567532" cy="875624"/>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zh-CN" altLang="en-US" sz="1400" dirty="0">
                <a:solidFill>
                  <a:schemeClr val="bg1"/>
                </a:solidFill>
                <a:latin typeface="微软雅黑" charset="0"/>
                <a:ea typeface="微软雅黑" charset="0"/>
              </a:rPr>
              <a:t>协调生产、品控、物流、安装及当地服务</a:t>
            </a:r>
          </a:p>
        </p:txBody>
      </p:sp>
      <p:sp>
        <p:nvSpPr>
          <p:cNvPr id="394" name="文本框 393">
            <a:extLst>
              <a:ext uri="{FF2B5EF4-FFF2-40B4-BE49-F238E27FC236}">
                <a16:creationId xmlns:a16="http://schemas.microsoft.com/office/drawing/2014/main" id="{FE22E7F3-B1F6-D64D-4D30-F2FD7F8FDA88}"/>
              </a:ext>
            </a:extLst>
          </p:cNvPr>
          <p:cNvSpPr txBox="1"/>
          <p:nvPr/>
        </p:nvSpPr>
        <p:spPr>
          <a:xfrm>
            <a:off x="10208871" y="2889729"/>
            <a:ext cx="1106561" cy="606320"/>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zh-CN" altLang="en-US" sz="1400" dirty="0">
                <a:solidFill>
                  <a:schemeClr val="bg1"/>
                </a:solidFill>
                <a:latin typeface="微软雅黑" charset="0"/>
                <a:ea typeface="微软雅黑" charset="0"/>
              </a:rPr>
              <a:t>见下方四项</a:t>
            </a:r>
          </a:p>
          <a:p>
            <a:pPr marL="0" marR="0" lvl="0" indent="0" algn="l" defTabSz="914400" rtl="0" eaLnBrk="1" fontAlgn="auto" latinLnBrk="0" hangingPunct="1">
              <a:lnSpc>
                <a:spcPct val="125000"/>
              </a:lnSpc>
              <a:spcBef>
                <a:spcPts val="0"/>
              </a:spcBef>
              <a:spcAft>
                <a:spcPts val="0"/>
              </a:spcAft>
              <a:buClrTx/>
              <a:buSzTx/>
              <a:buFontTx/>
              <a:buNone/>
              <a:tabLst/>
              <a:defRPr/>
            </a:pPr>
            <a:r>
              <a:rPr lang="zh-CN" altLang="en-US" sz="1400" dirty="0">
                <a:solidFill>
                  <a:schemeClr val="bg1"/>
                </a:solidFill>
                <a:latin typeface="微软雅黑" charset="0"/>
                <a:ea typeface="微软雅黑" charset="0"/>
              </a:rPr>
              <a:t>可验证结果</a:t>
            </a:r>
          </a:p>
        </p:txBody>
      </p:sp>
      <p:grpSp>
        <p:nvGrpSpPr>
          <p:cNvPr id="405" name="组合 404">
            <a:extLst>
              <a:ext uri="{FF2B5EF4-FFF2-40B4-BE49-F238E27FC236}">
                <a16:creationId xmlns:a16="http://schemas.microsoft.com/office/drawing/2014/main" id="{6C1AC20E-B3FB-1EA0-5D64-369202C9B8D3}"/>
              </a:ext>
            </a:extLst>
          </p:cNvPr>
          <p:cNvGrpSpPr/>
          <p:nvPr/>
        </p:nvGrpSpPr>
        <p:grpSpPr>
          <a:xfrm>
            <a:off x="3471334" y="5131274"/>
            <a:ext cx="2449738" cy="512629"/>
            <a:chOff x="921368" y="5562600"/>
            <a:chExt cx="1510432" cy="512629"/>
          </a:xfrm>
        </p:grpSpPr>
        <p:sp>
          <p:nvSpPr>
            <p:cNvPr id="406" name="矩形: 圆角 405">
              <a:extLst>
                <a:ext uri="{FF2B5EF4-FFF2-40B4-BE49-F238E27FC236}">
                  <a16:creationId xmlns:a16="http://schemas.microsoft.com/office/drawing/2014/main" id="{A802155E-9DB0-FE8D-0460-8B63DDAEFE18}"/>
                </a:ext>
              </a:extLst>
            </p:cNvPr>
            <p:cNvSpPr/>
            <p:nvPr/>
          </p:nvSpPr>
          <p:spPr>
            <a:xfrm>
              <a:off x="944434" y="5608504"/>
              <a:ext cx="1487366"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407" name="矩形: 圆角 406">
              <a:extLst>
                <a:ext uri="{FF2B5EF4-FFF2-40B4-BE49-F238E27FC236}">
                  <a16:creationId xmlns:a16="http://schemas.microsoft.com/office/drawing/2014/main" id="{DB888645-CAAF-5FA6-8EF1-AC7DE76AB72D}"/>
                </a:ext>
              </a:extLst>
            </p:cNvPr>
            <p:cNvSpPr/>
            <p:nvPr/>
          </p:nvSpPr>
          <p:spPr>
            <a:xfrm>
              <a:off x="921368" y="5562600"/>
              <a:ext cx="1487366" cy="466725"/>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algn="ctr"/>
              <a:r>
                <a:rPr lang="zh-CN" altLang="en-US" b="1" kern="0" spc="300" dirty="0">
                  <a:solidFill>
                    <a:prstClr val="white"/>
                  </a:solidFill>
                  <a:latin typeface="微软雅黑" panose="020B0503020204020204" pitchFamily="34" charset="-122"/>
                  <a:ea typeface="微软雅黑" panose="020B0503020204020204" pitchFamily="34" charset="-122"/>
                </a:rPr>
                <a:t>提高采购效率</a:t>
              </a:r>
            </a:p>
          </p:txBody>
        </p:sp>
      </p:grpSp>
      <p:grpSp>
        <p:nvGrpSpPr>
          <p:cNvPr id="408" name="组合 407">
            <a:extLst>
              <a:ext uri="{FF2B5EF4-FFF2-40B4-BE49-F238E27FC236}">
                <a16:creationId xmlns:a16="http://schemas.microsoft.com/office/drawing/2014/main" id="{FD14F74F-516A-3377-1E90-1B411F2FAFB6}"/>
              </a:ext>
            </a:extLst>
          </p:cNvPr>
          <p:cNvGrpSpPr/>
          <p:nvPr/>
        </p:nvGrpSpPr>
        <p:grpSpPr>
          <a:xfrm>
            <a:off x="6095040" y="5131274"/>
            <a:ext cx="2449738" cy="512629"/>
            <a:chOff x="921368" y="5562600"/>
            <a:chExt cx="1510432" cy="512629"/>
          </a:xfrm>
        </p:grpSpPr>
        <p:sp>
          <p:nvSpPr>
            <p:cNvPr id="409" name="矩形: 圆角 408">
              <a:extLst>
                <a:ext uri="{FF2B5EF4-FFF2-40B4-BE49-F238E27FC236}">
                  <a16:creationId xmlns:a16="http://schemas.microsoft.com/office/drawing/2014/main" id="{BC73E8D2-6D0F-20D6-3DF0-D4AA7693D593}"/>
                </a:ext>
              </a:extLst>
            </p:cNvPr>
            <p:cNvSpPr/>
            <p:nvPr/>
          </p:nvSpPr>
          <p:spPr>
            <a:xfrm>
              <a:off x="944434" y="5608504"/>
              <a:ext cx="1487366"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410" name="矩形: 圆角 409">
              <a:extLst>
                <a:ext uri="{FF2B5EF4-FFF2-40B4-BE49-F238E27FC236}">
                  <a16:creationId xmlns:a16="http://schemas.microsoft.com/office/drawing/2014/main" id="{82D45681-6DD4-E3DF-0AAD-8BEE13141C81}"/>
                </a:ext>
              </a:extLst>
            </p:cNvPr>
            <p:cNvSpPr/>
            <p:nvPr/>
          </p:nvSpPr>
          <p:spPr>
            <a:xfrm>
              <a:off x="921368" y="5562600"/>
              <a:ext cx="1487366" cy="466725"/>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algn="ctr"/>
              <a:r>
                <a:rPr lang="zh-CN" altLang="en-US" b="1" kern="0" spc="300" dirty="0">
                  <a:solidFill>
                    <a:prstClr val="white"/>
                  </a:solidFill>
                  <a:latin typeface="微软雅黑" panose="020B0503020204020204" pitchFamily="34" charset="-122"/>
                  <a:ea typeface="微软雅黑" panose="020B0503020204020204" pitchFamily="34" charset="-122"/>
                </a:rPr>
                <a:t>优化供应链结构</a:t>
              </a:r>
            </a:p>
          </p:txBody>
        </p:sp>
      </p:grpSp>
      <p:grpSp>
        <p:nvGrpSpPr>
          <p:cNvPr id="411" name="组合 410">
            <a:extLst>
              <a:ext uri="{FF2B5EF4-FFF2-40B4-BE49-F238E27FC236}">
                <a16:creationId xmlns:a16="http://schemas.microsoft.com/office/drawing/2014/main" id="{1201B757-1232-0C17-CF07-9538C2CA4A85}"/>
              </a:ext>
            </a:extLst>
          </p:cNvPr>
          <p:cNvGrpSpPr/>
          <p:nvPr/>
        </p:nvGrpSpPr>
        <p:grpSpPr>
          <a:xfrm>
            <a:off x="8742090" y="5131274"/>
            <a:ext cx="2449738" cy="512629"/>
            <a:chOff x="921368" y="5562600"/>
            <a:chExt cx="1510432" cy="512629"/>
          </a:xfrm>
        </p:grpSpPr>
        <p:sp>
          <p:nvSpPr>
            <p:cNvPr id="412" name="矩形: 圆角 411">
              <a:extLst>
                <a:ext uri="{FF2B5EF4-FFF2-40B4-BE49-F238E27FC236}">
                  <a16:creationId xmlns:a16="http://schemas.microsoft.com/office/drawing/2014/main" id="{E952416F-2F3A-952B-BDF8-43DDFAE0B190}"/>
                </a:ext>
              </a:extLst>
            </p:cNvPr>
            <p:cNvSpPr/>
            <p:nvPr/>
          </p:nvSpPr>
          <p:spPr>
            <a:xfrm>
              <a:off x="944434" y="5608504"/>
              <a:ext cx="1487366"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413" name="矩形: 圆角 412">
              <a:extLst>
                <a:ext uri="{FF2B5EF4-FFF2-40B4-BE49-F238E27FC236}">
                  <a16:creationId xmlns:a16="http://schemas.microsoft.com/office/drawing/2014/main" id="{D6B71629-70F2-8E47-3344-7BA223DC7508}"/>
                </a:ext>
              </a:extLst>
            </p:cNvPr>
            <p:cNvSpPr/>
            <p:nvPr/>
          </p:nvSpPr>
          <p:spPr>
            <a:xfrm>
              <a:off x="921368" y="5562600"/>
              <a:ext cx="1487366" cy="466725"/>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algn="ctr"/>
              <a:r>
                <a:rPr lang="zh-CN" altLang="en-US" b="1" kern="0" spc="300" dirty="0">
                  <a:solidFill>
                    <a:prstClr val="white"/>
                  </a:solidFill>
                  <a:latin typeface="微软雅黑" panose="020B0503020204020204" pitchFamily="34" charset="-122"/>
                  <a:ea typeface="微软雅黑" panose="020B0503020204020204" pitchFamily="34" charset="-122"/>
                </a:rPr>
                <a:t>提升项目确定性</a:t>
              </a:r>
            </a:p>
          </p:txBody>
        </p:sp>
      </p:grpSp>
      <p:sp>
        <p:nvSpPr>
          <p:cNvPr id="415" name="文本框 414">
            <a:extLst>
              <a:ext uri="{FF2B5EF4-FFF2-40B4-BE49-F238E27FC236}">
                <a16:creationId xmlns:a16="http://schemas.microsoft.com/office/drawing/2014/main" id="{34B49FBB-3ABE-023E-6064-98D5AE9AFF2E}"/>
              </a:ext>
            </a:extLst>
          </p:cNvPr>
          <p:cNvSpPr txBox="1"/>
          <p:nvPr/>
        </p:nvSpPr>
        <p:spPr>
          <a:xfrm>
            <a:off x="2337577" y="6047854"/>
            <a:ext cx="748026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1" u="none" strike="noStrike" kern="1200" cap="none" spc="0" normalizeH="0" baseline="0" noProof="0" dirty="0">
                <a:ln>
                  <a:noFill/>
                </a:ln>
                <a:effectLst/>
                <a:uLnTx/>
                <a:uFillTx/>
                <a:latin typeface="Microsoft YaHei"/>
                <a:ea typeface="Microsoft YaHei"/>
                <a:cs typeface="Microsoft YaHei"/>
              </a:rPr>
              <a:t>客户真正需要的，不是更多供应商，而是一个能够把资源组织起来的解决方案。</a:t>
            </a:r>
            <a:endParaRPr kumimoji="0" lang="zh-CN" altLang="en-US" sz="16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119671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27ECD-6C76-22F3-DACB-A12A672F04B1}"/>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A40D931C-4EBC-16D6-AF2C-4C8214C93E8F}"/>
              </a:ext>
            </a:extLst>
          </p:cNvPr>
          <p:cNvPicPr>
            <a:picLocks noChangeAspect="1"/>
          </p:cNvPicPr>
          <p:nvPr/>
        </p:nvPicPr>
        <p:blipFill rotWithShape="1">
          <a:blip r:embed="rId3">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0EC21618-E9C6-5309-D995-0A267E15E2FA}"/>
              </a:ext>
            </a:extLst>
          </p:cNvPr>
          <p:cNvSpPr txBox="1"/>
          <p:nvPr/>
        </p:nvSpPr>
        <p:spPr>
          <a:xfrm>
            <a:off x="596900" y="117434"/>
            <a:ext cx="3108543"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我们</a:t>
            </a:r>
            <a:r>
              <a:rPr lang="zh-CN" altLang="en-US" sz="3200" b="1" kern="0" spc="600" dirty="0">
                <a:solidFill>
                  <a:srgbClr val="4472C4"/>
                </a:solidFill>
                <a:latin typeface="微软雅黑" panose="020B0503020204020204" pitchFamily="34" charset="-122"/>
                <a:ea typeface="微软雅黑" panose="020B0503020204020204" pitchFamily="34" charset="-122"/>
              </a:rPr>
              <a:t>解决什么</a:t>
            </a:r>
            <a:endPar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6" name="标题 1">
            <a:extLst>
              <a:ext uri="{FF2B5EF4-FFF2-40B4-BE49-F238E27FC236}">
                <a16:creationId xmlns:a16="http://schemas.microsoft.com/office/drawing/2014/main" id="{560E5D41-588D-1341-0847-42C7DEC6BF25}"/>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C973657B-F8A9-A171-BD55-56A1F5224165}"/>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48D23998-409E-BE96-F71C-8B7DDFF9F709}"/>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id="{C95D9B2F-C1DA-CB43-AA00-2D6D35BB2981}"/>
              </a:ext>
            </a:extLst>
          </p:cNvPr>
          <p:cNvPicPr>
            <a:picLocks noChangeAspect="1"/>
          </p:cNvPicPr>
          <p:nvPr/>
        </p:nvPicPr>
        <p:blipFill rotWithShape="1">
          <a:blip r:embed="rId4">
            <a:extLst>
              <a:ext uri="{28A0092B-C50C-407E-A947-70E740481C1C}">
                <a14:useLocalDpi xmlns:a14="http://schemas.microsoft.com/office/drawing/2010/main" val="0"/>
              </a:ext>
            </a:extLst>
          </a:blip>
          <a:srcRect t="8505" r="917" b="55594"/>
          <a:stretch>
            <a:fillRect/>
          </a:stretch>
        </p:blipFill>
        <p:spPr>
          <a:xfrm>
            <a:off x="-12700" y="4559690"/>
            <a:ext cx="12217400" cy="2365092"/>
          </a:xfrm>
          <a:custGeom>
            <a:avLst/>
            <a:gdLst>
              <a:gd name="connsiteX0" fmla="*/ 0 w 9793087"/>
              <a:gd name="connsiteY0" fmla="*/ 0 h 2365092"/>
              <a:gd name="connsiteX1" fmla="*/ 9793087 w 9793087"/>
              <a:gd name="connsiteY1" fmla="*/ 0 h 2365092"/>
              <a:gd name="connsiteX2" fmla="*/ 9793087 w 9793087"/>
              <a:gd name="connsiteY2" fmla="*/ 2365092 h 2365092"/>
              <a:gd name="connsiteX3" fmla="*/ 0 w 9793087"/>
              <a:gd name="connsiteY3" fmla="*/ 2365092 h 2365092"/>
            </a:gdLst>
            <a:ahLst/>
            <a:cxnLst>
              <a:cxn ang="0">
                <a:pos x="connsiteX0" y="connsiteY0"/>
              </a:cxn>
              <a:cxn ang="0">
                <a:pos x="connsiteX1" y="connsiteY1"/>
              </a:cxn>
              <a:cxn ang="0">
                <a:pos x="connsiteX2" y="connsiteY2"/>
              </a:cxn>
              <a:cxn ang="0">
                <a:pos x="connsiteX3" y="connsiteY3"/>
              </a:cxn>
            </a:cxnLst>
            <a:rect l="l" t="t" r="r" b="b"/>
            <a:pathLst>
              <a:path w="9793087" h="2365092">
                <a:moveTo>
                  <a:pt x="0" y="0"/>
                </a:moveTo>
                <a:lnTo>
                  <a:pt x="9793087" y="0"/>
                </a:lnTo>
                <a:lnTo>
                  <a:pt x="9793087" y="2365092"/>
                </a:lnTo>
                <a:lnTo>
                  <a:pt x="0" y="2365092"/>
                </a:lnTo>
                <a:close/>
              </a:path>
            </a:pathLst>
          </a:custGeom>
        </p:spPr>
      </p:pic>
      <p:sp>
        <p:nvSpPr>
          <p:cNvPr id="10" name="任意多边形: 形状 9">
            <a:extLst>
              <a:ext uri="{FF2B5EF4-FFF2-40B4-BE49-F238E27FC236}">
                <a16:creationId xmlns:a16="http://schemas.microsoft.com/office/drawing/2014/main" id="{9031E6CD-4B64-3405-0CD8-F5F17CBF9FC1}"/>
              </a:ext>
            </a:extLst>
          </p:cNvPr>
          <p:cNvSpPr/>
          <p:nvPr/>
        </p:nvSpPr>
        <p:spPr>
          <a:xfrm rot="10800000">
            <a:off x="0" y="4559690"/>
            <a:ext cx="12192000" cy="2298310"/>
          </a:xfrm>
          <a:custGeom>
            <a:avLst/>
            <a:gdLst>
              <a:gd name="connsiteX0" fmla="*/ 12192000 w 12192000"/>
              <a:gd name="connsiteY0" fmla="*/ 1794386 h 1794386"/>
              <a:gd name="connsiteX1" fmla="*/ 6265428 w 12192000"/>
              <a:gd name="connsiteY1" fmla="*/ 1794386 h 1794386"/>
              <a:gd name="connsiteX2" fmla="*/ 6100277 w 12192000"/>
              <a:gd name="connsiteY2" fmla="*/ 1572940 h 1794386"/>
              <a:gd name="connsiteX3" fmla="*/ 5935126 w 12192000"/>
              <a:gd name="connsiteY3" fmla="*/ 1794386 h 1794386"/>
              <a:gd name="connsiteX4" fmla="*/ 0 w 12192000"/>
              <a:gd name="connsiteY4" fmla="*/ 1794386 h 1794386"/>
              <a:gd name="connsiteX5" fmla="*/ 0 w 12192000"/>
              <a:gd name="connsiteY5" fmla="*/ 0 h 1794386"/>
              <a:gd name="connsiteX6" fmla="*/ 12192000 w 12192000"/>
              <a:gd name="connsiteY6" fmla="*/ 0 h 1794386"/>
              <a:gd name="connsiteX7" fmla="*/ 12192000 w 12192000"/>
              <a:gd name="connsiteY7" fmla="*/ 1794386 h 179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794386">
                <a:moveTo>
                  <a:pt x="12192000" y="1794386"/>
                </a:moveTo>
                <a:lnTo>
                  <a:pt x="6265428" y="1794386"/>
                </a:lnTo>
                <a:lnTo>
                  <a:pt x="6100277" y="1572940"/>
                </a:lnTo>
                <a:lnTo>
                  <a:pt x="5935126" y="1794386"/>
                </a:lnTo>
                <a:lnTo>
                  <a:pt x="0" y="1794386"/>
                </a:lnTo>
                <a:lnTo>
                  <a:pt x="0" y="0"/>
                </a:lnTo>
                <a:lnTo>
                  <a:pt x="12192000" y="0"/>
                </a:lnTo>
                <a:lnTo>
                  <a:pt x="12192000" y="1794386"/>
                </a:lnTo>
                <a:close/>
              </a:path>
            </a:pathLst>
          </a:custGeom>
          <a:solidFill>
            <a:srgbClr val="0150D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Light"/>
              <a:cs typeface="+mn-cs"/>
            </a:endParaRPr>
          </a:p>
        </p:txBody>
      </p:sp>
      <p:pic>
        <p:nvPicPr>
          <p:cNvPr id="12" name="图片 11">
            <a:extLst>
              <a:ext uri="{FF2B5EF4-FFF2-40B4-BE49-F238E27FC236}">
                <a16:creationId xmlns:a16="http://schemas.microsoft.com/office/drawing/2014/main" id="{3FB8890A-0C76-C319-C24E-B04DB491BB5C}"/>
              </a:ext>
            </a:extLst>
          </p:cNvPr>
          <p:cNvPicPr>
            <a:picLocks noChangeAspect="1"/>
          </p:cNvPicPr>
          <p:nvPr/>
        </p:nvPicPr>
        <p:blipFill rotWithShape="1">
          <a:blip r:embed="rId5"/>
          <a:srcRect b="68738"/>
          <a:stretch/>
        </p:blipFill>
        <p:spPr>
          <a:xfrm>
            <a:off x="-190501" y="6172347"/>
            <a:ext cx="13316645" cy="803087"/>
          </a:xfrm>
          <a:prstGeom prst="rect">
            <a:avLst/>
          </a:prstGeom>
        </p:spPr>
      </p:pic>
      <p:sp>
        <p:nvSpPr>
          <p:cNvPr id="14" name="矩形 13">
            <a:extLst>
              <a:ext uri="{FF2B5EF4-FFF2-40B4-BE49-F238E27FC236}">
                <a16:creationId xmlns:a16="http://schemas.microsoft.com/office/drawing/2014/main" id="{50E4846A-2FD9-7FD4-F66C-0EA5F0CAF354}"/>
              </a:ext>
            </a:extLst>
          </p:cNvPr>
          <p:cNvSpPr/>
          <p:nvPr/>
        </p:nvSpPr>
        <p:spPr>
          <a:xfrm>
            <a:off x="1341783" y="2595449"/>
            <a:ext cx="2574235" cy="1516335"/>
          </a:xfrm>
          <a:prstGeom prst="rect">
            <a:avLst/>
          </a:prstGeom>
          <a:solidFill>
            <a:srgbClr val="FFFFFF"/>
          </a:solidFill>
          <a:ln w="12700" cap="flat" cmpd="sng" algn="ctr">
            <a:noFill/>
            <a:prstDash val="solid"/>
            <a:miter lim="800000"/>
          </a:ln>
          <a:effectLst>
            <a:outerShdw blurRad="228600" dist="114300" dir="5400000" algn="t" rotWithShape="0">
              <a:srgbClr val="002EA6">
                <a:lumMod val="75000"/>
                <a:alpha val="24000"/>
              </a:srgbClr>
            </a:outerShdw>
          </a:effectLst>
        </p:spPr>
        <p:txBody>
          <a:bodyPr rtlCol="0" anchor="ctr"/>
          <a:lstStyle/>
          <a:p>
            <a:pPr algn="ctr">
              <a:defRPr/>
            </a:pPr>
            <a:endParaRPr lang="zh-CN" altLang="en-US" kern="0" dirty="0">
              <a:solidFill>
                <a:srgbClr val="FFFFFF"/>
              </a:solidFill>
              <a:latin typeface="Segoe UI Light"/>
              <a:ea typeface="阿里巴巴普惠体 R"/>
            </a:endParaRPr>
          </a:p>
        </p:txBody>
      </p:sp>
      <p:sp>
        <p:nvSpPr>
          <p:cNvPr id="16" name="矩形 15">
            <a:extLst>
              <a:ext uri="{FF2B5EF4-FFF2-40B4-BE49-F238E27FC236}">
                <a16:creationId xmlns:a16="http://schemas.microsoft.com/office/drawing/2014/main" id="{3EE40A61-A49D-24CC-08A6-FABFC441F5C5}"/>
              </a:ext>
            </a:extLst>
          </p:cNvPr>
          <p:cNvSpPr/>
          <p:nvPr/>
        </p:nvSpPr>
        <p:spPr>
          <a:xfrm>
            <a:off x="1341783" y="2577059"/>
            <a:ext cx="2574235" cy="1377942"/>
          </a:xfrm>
          <a:prstGeom prst="rect">
            <a:avLst/>
          </a:prstGeom>
          <a:blipFill>
            <a:blip r:embed="rId6">
              <a:duotone>
                <a:srgbClr val="002EA6">
                  <a:shade val="45000"/>
                  <a:satMod val="135000"/>
                </a:srgbClr>
                <a:prstClr val="white"/>
              </a:duotone>
            </a:blip>
            <a:tile tx="0" ty="0" sx="100000" sy="100000" flip="none" algn="tl"/>
          </a:blip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20" name="矩形 19">
            <a:extLst>
              <a:ext uri="{FF2B5EF4-FFF2-40B4-BE49-F238E27FC236}">
                <a16:creationId xmlns:a16="http://schemas.microsoft.com/office/drawing/2014/main" id="{1DE16D77-ACB6-A5D5-F835-D67554329AEE}"/>
              </a:ext>
            </a:extLst>
          </p:cNvPr>
          <p:cNvSpPr/>
          <p:nvPr/>
        </p:nvSpPr>
        <p:spPr>
          <a:xfrm>
            <a:off x="4999383" y="2596711"/>
            <a:ext cx="2574235" cy="1525823"/>
          </a:xfrm>
          <a:prstGeom prst="rect">
            <a:avLst/>
          </a:prstGeom>
          <a:solidFill>
            <a:srgbClr val="FFFFFF"/>
          </a:solidFill>
          <a:ln w="12700" cap="flat" cmpd="sng" algn="ctr">
            <a:noFill/>
            <a:prstDash val="solid"/>
            <a:miter lim="800000"/>
          </a:ln>
          <a:effectLst>
            <a:outerShdw blurRad="228600" dist="114300" dir="5400000" algn="t" rotWithShape="0">
              <a:srgbClr val="002EA6">
                <a:lumMod val="75000"/>
                <a:alpha val="24000"/>
              </a:srgbClr>
            </a:outerShdw>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22" name="矩形 21">
            <a:extLst>
              <a:ext uri="{FF2B5EF4-FFF2-40B4-BE49-F238E27FC236}">
                <a16:creationId xmlns:a16="http://schemas.microsoft.com/office/drawing/2014/main" id="{D848FD0D-AA33-EE50-E1A2-451F163EE7C5}"/>
              </a:ext>
            </a:extLst>
          </p:cNvPr>
          <p:cNvSpPr/>
          <p:nvPr/>
        </p:nvSpPr>
        <p:spPr>
          <a:xfrm>
            <a:off x="4999383" y="2577059"/>
            <a:ext cx="2574235" cy="1377943"/>
          </a:xfrm>
          <a:prstGeom prst="rect">
            <a:avLst/>
          </a:prstGeom>
          <a:blipFill dpi="0" rotWithShape="1">
            <a:blip r:embed="rId7">
              <a:duotone>
                <a:srgbClr val="002EA6">
                  <a:shade val="45000"/>
                  <a:satMod val="135000"/>
                </a:srgbClr>
                <a:prstClr val="white"/>
              </a:duotone>
            </a:blip>
            <a:srcRect/>
            <a:tile tx="0" ty="0" sx="100000" sy="100000" flip="none" algn="tl"/>
          </a:blip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24" name="矩形 23">
            <a:extLst>
              <a:ext uri="{FF2B5EF4-FFF2-40B4-BE49-F238E27FC236}">
                <a16:creationId xmlns:a16="http://schemas.microsoft.com/office/drawing/2014/main" id="{61293BB2-FD02-2E4E-B553-C43E0055B734}"/>
              </a:ext>
            </a:extLst>
          </p:cNvPr>
          <p:cNvSpPr/>
          <p:nvPr/>
        </p:nvSpPr>
        <p:spPr>
          <a:xfrm>
            <a:off x="8656983" y="2596711"/>
            <a:ext cx="2574235" cy="1525823"/>
          </a:xfrm>
          <a:prstGeom prst="rect">
            <a:avLst/>
          </a:prstGeom>
          <a:solidFill>
            <a:srgbClr val="FFFFFF"/>
          </a:solidFill>
          <a:ln w="12700" cap="flat" cmpd="sng" algn="ctr">
            <a:noFill/>
            <a:prstDash val="solid"/>
            <a:miter lim="800000"/>
          </a:ln>
          <a:effectLst>
            <a:outerShdw blurRad="228600" dist="114300" dir="5400000" algn="t" rotWithShape="0">
              <a:srgbClr val="002EA6">
                <a:lumMod val="75000"/>
                <a:alpha val="24000"/>
              </a:srgbClr>
            </a:outerShdw>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26" name="矩形 25">
            <a:extLst>
              <a:ext uri="{FF2B5EF4-FFF2-40B4-BE49-F238E27FC236}">
                <a16:creationId xmlns:a16="http://schemas.microsoft.com/office/drawing/2014/main" id="{4D0662D2-7411-C077-C1AA-71E7188B4DFA}"/>
              </a:ext>
            </a:extLst>
          </p:cNvPr>
          <p:cNvSpPr/>
          <p:nvPr/>
        </p:nvSpPr>
        <p:spPr>
          <a:xfrm>
            <a:off x="8656983" y="2578930"/>
            <a:ext cx="2574235" cy="1392025"/>
          </a:xfrm>
          <a:prstGeom prst="rect">
            <a:avLst/>
          </a:prstGeom>
          <a:blipFill dpi="0" rotWithShape="1">
            <a:blip r:embed="rId8">
              <a:duotone>
                <a:srgbClr val="002EA6">
                  <a:shade val="45000"/>
                  <a:satMod val="135000"/>
                </a:srgbClr>
                <a:prstClr val="white"/>
              </a:duotone>
            </a:blip>
            <a:srcRect/>
            <a:tile tx="-241300" ty="254000" sx="100000" sy="100000" flip="none" algn="b"/>
          </a:blip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28" name="矩形 27">
            <a:extLst>
              <a:ext uri="{FF2B5EF4-FFF2-40B4-BE49-F238E27FC236}">
                <a16:creationId xmlns:a16="http://schemas.microsoft.com/office/drawing/2014/main" id="{CEA31883-7E2F-27E3-65E5-A8C9CF0E2D6D}"/>
              </a:ext>
            </a:extLst>
          </p:cNvPr>
          <p:cNvSpPr/>
          <p:nvPr/>
        </p:nvSpPr>
        <p:spPr>
          <a:xfrm>
            <a:off x="4999383" y="2577059"/>
            <a:ext cx="2574235" cy="1377943"/>
          </a:xfrm>
          <a:prstGeom prst="rect">
            <a:avLst/>
          </a:prstGeom>
          <a:gradFill flip="none" rotWithShape="1">
            <a:gsLst>
              <a:gs pos="0">
                <a:srgbClr val="002EA6">
                  <a:alpha val="82000"/>
                </a:srgbClr>
              </a:gs>
              <a:gs pos="100000">
                <a:srgbClr val="002EA6">
                  <a:alpha val="70000"/>
                </a:srgbClr>
              </a:gs>
            </a:gsLst>
            <a:lin ang="1890000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30" name="矩形 29">
            <a:extLst>
              <a:ext uri="{FF2B5EF4-FFF2-40B4-BE49-F238E27FC236}">
                <a16:creationId xmlns:a16="http://schemas.microsoft.com/office/drawing/2014/main" id="{DC0D12EB-ED9D-5B3C-F21E-2468FB2605DF}"/>
              </a:ext>
            </a:extLst>
          </p:cNvPr>
          <p:cNvSpPr/>
          <p:nvPr/>
        </p:nvSpPr>
        <p:spPr>
          <a:xfrm>
            <a:off x="1341783" y="2577059"/>
            <a:ext cx="2574235" cy="1377943"/>
          </a:xfrm>
          <a:prstGeom prst="rect">
            <a:avLst/>
          </a:prstGeom>
          <a:gradFill flip="none" rotWithShape="1">
            <a:gsLst>
              <a:gs pos="0">
                <a:srgbClr val="002EA6">
                  <a:alpha val="82000"/>
                </a:srgbClr>
              </a:gs>
              <a:gs pos="100000">
                <a:srgbClr val="002EA6">
                  <a:alpha val="70000"/>
                </a:srgbClr>
              </a:gs>
            </a:gsLst>
            <a:lin ang="1890000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96" name="矩形 95">
            <a:extLst>
              <a:ext uri="{FF2B5EF4-FFF2-40B4-BE49-F238E27FC236}">
                <a16:creationId xmlns:a16="http://schemas.microsoft.com/office/drawing/2014/main" id="{C85CE5BE-46AC-5971-E793-FF73417A3A8E}"/>
              </a:ext>
            </a:extLst>
          </p:cNvPr>
          <p:cNvSpPr/>
          <p:nvPr/>
        </p:nvSpPr>
        <p:spPr>
          <a:xfrm>
            <a:off x="8656983" y="2577059"/>
            <a:ext cx="2574235" cy="1377943"/>
          </a:xfrm>
          <a:prstGeom prst="rect">
            <a:avLst/>
          </a:prstGeom>
          <a:gradFill flip="none" rotWithShape="1">
            <a:gsLst>
              <a:gs pos="0">
                <a:srgbClr val="002EA6">
                  <a:alpha val="82000"/>
                </a:srgbClr>
              </a:gs>
              <a:gs pos="100000">
                <a:srgbClr val="002EA6">
                  <a:alpha val="75000"/>
                </a:srgbClr>
              </a:gs>
            </a:gsLst>
            <a:lin ang="1890000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98" name="矩形 97">
            <a:extLst>
              <a:ext uri="{FF2B5EF4-FFF2-40B4-BE49-F238E27FC236}">
                <a16:creationId xmlns:a16="http://schemas.microsoft.com/office/drawing/2014/main" id="{34C772C0-F81C-7248-027F-846174258BE2}"/>
              </a:ext>
            </a:extLst>
          </p:cNvPr>
          <p:cNvSpPr/>
          <p:nvPr/>
        </p:nvSpPr>
        <p:spPr>
          <a:xfrm>
            <a:off x="1990214" y="2540058"/>
            <a:ext cx="1193219"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01</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100" name="矩形 99">
            <a:extLst>
              <a:ext uri="{FF2B5EF4-FFF2-40B4-BE49-F238E27FC236}">
                <a16:creationId xmlns:a16="http://schemas.microsoft.com/office/drawing/2014/main" id="{BB984FF1-F291-3DF2-B333-64565062444E}"/>
              </a:ext>
            </a:extLst>
          </p:cNvPr>
          <p:cNvSpPr/>
          <p:nvPr/>
        </p:nvSpPr>
        <p:spPr>
          <a:xfrm>
            <a:off x="2136983" y="3334168"/>
            <a:ext cx="899683" cy="430887"/>
          </a:xfrm>
          <a:prstGeom prst="rect">
            <a:avLst/>
          </a:prstGeom>
          <a:noFill/>
        </p:spPr>
        <p:txBody>
          <a:bodyPr wrap="square" lIns="0" tIns="0" rIns="0" bIns="0">
            <a:spAutoFit/>
          </a:bodyPr>
          <a:lstStyle/>
          <a:p>
            <a:pPr>
              <a:defRPr/>
            </a:pPr>
            <a:r>
              <a:rPr lang="zh-CN" altLang="en-US" sz="2800" spc="600" dirty="0">
                <a:ln>
                  <a:solidFill>
                    <a:prstClr val="white"/>
                  </a:solidFill>
                </a:ln>
                <a:solidFill>
                  <a:schemeClr val="bg1"/>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寻找</a:t>
            </a:r>
          </a:p>
        </p:txBody>
      </p:sp>
      <p:sp>
        <p:nvSpPr>
          <p:cNvPr id="109" name="矩形 108">
            <a:extLst>
              <a:ext uri="{FF2B5EF4-FFF2-40B4-BE49-F238E27FC236}">
                <a16:creationId xmlns:a16="http://schemas.microsoft.com/office/drawing/2014/main" id="{1FFE9338-50C1-5337-4201-716CA2CF3D17}"/>
              </a:ext>
            </a:extLst>
          </p:cNvPr>
          <p:cNvSpPr/>
          <p:nvPr/>
        </p:nvSpPr>
        <p:spPr>
          <a:xfrm>
            <a:off x="1364984" y="4076815"/>
            <a:ext cx="2272718" cy="45719"/>
          </a:xfrm>
          <a:prstGeom prst="rect">
            <a:avLst/>
          </a:prstGeom>
          <a:solidFill>
            <a:srgbClr val="002EA6"/>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27" name="矩形 126">
            <a:extLst>
              <a:ext uri="{FF2B5EF4-FFF2-40B4-BE49-F238E27FC236}">
                <a16:creationId xmlns:a16="http://schemas.microsoft.com/office/drawing/2014/main" id="{9E2CF4A6-D6F8-F103-E4BE-E33335F00400}"/>
              </a:ext>
            </a:extLst>
          </p:cNvPr>
          <p:cNvSpPr/>
          <p:nvPr/>
        </p:nvSpPr>
        <p:spPr>
          <a:xfrm>
            <a:off x="5049093" y="4076815"/>
            <a:ext cx="2272718" cy="45719"/>
          </a:xfrm>
          <a:prstGeom prst="rect">
            <a:avLst/>
          </a:prstGeom>
          <a:solidFill>
            <a:srgbClr val="002EA6"/>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28" name="矩形 127">
            <a:extLst>
              <a:ext uri="{FF2B5EF4-FFF2-40B4-BE49-F238E27FC236}">
                <a16:creationId xmlns:a16="http://schemas.microsoft.com/office/drawing/2014/main" id="{0F89BBF4-B50A-DDCB-84EB-3D1B717B755A}"/>
              </a:ext>
            </a:extLst>
          </p:cNvPr>
          <p:cNvSpPr/>
          <p:nvPr/>
        </p:nvSpPr>
        <p:spPr>
          <a:xfrm>
            <a:off x="8662800" y="4076815"/>
            <a:ext cx="2272718" cy="45719"/>
          </a:xfrm>
          <a:prstGeom prst="rect">
            <a:avLst/>
          </a:prstGeom>
          <a:solidFill>
            <a:srgbClr val="002EA6"/>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29" name="矩形 128">
            <a:extLst>
              <a:ext uri="{FF2B5EF4-FFF2-40B4-BE49-F238E27FC236}">
                <a16:creationId xmlns:a16="http://schemas.microsoft.com/office/drawing/2014/main" id="{44CC8794-6CD9-2433-C009-2250DD4244C9}"/>
              </a:ext>
            </a:extLst>
          </p:cNvPr>
          <p:cNvSpPr/>
          <p:nvPr/>
        </p:nvSpPr>
        <p:spPr>
          <a:xfrm>
            <a:off x="1341783" y="4536124"/>
            <a:ext cx="2574235" cy="1516335"/>
          </a:xfrm>
          <a:prstGeom prst="rect">
            <a:avLst/>
          </a:prstGeom>
          <a:solidFill>
            <a:srgbClr val="FFFFFF"/>
          </a:solidFill>
          <a:ln w="12700" cap="flat" cmpd="sng" algn="ctr">
            <a:noFill/>
            <a:prstDash val="solid"/>
            <a:miter lim="800000"/>
          </a:ln>
          <a:effectLst>
            <a:outerShdw blurRad="228600" dist="114300" dir="5400000" algn="t" rotWithShape="0">
              <a:srgbClr val="002EA6">
                <a:lumMod val="75000"/>
                <a:alpha val="24000"/>
              </a:srgbClr>
            </a:outerShdw>
          </a:effectLst>
        </p:spPr>
        <p:txBody>
          <a:bodyPr rtlCol="0" anchor="ctr"/>
          <a:lstStyle/>
          <a:p>
            <a:pPr algn="ctr">
              <a:defRPr/>
            </a:pPr>
            <a:endParaRPr lang="zh-CN" altLang="en-US" kern="0" dirty="0">
              <a:solidFill>
                <a:srgbClr val="FFFFFF"/>
              </a:solidFill>
              <a:latin typeface="Segoe UI Light"/>
              <a:ea typeface="阿里巴巴普惠体 R"/>
            </a:endParaRPr>
          </a:p>
        </p:txBody>
      </p:sp>
      <p:sp>
        <p:nvSpPr>
          <p:cNvPr id="130" name="矩形 129">
            <a:extLst>
              <a:ext uri="{FF2B5EF4-FFF2-40B4-BE49-F238E27FC236}">
                <a16:creationId xmlns:a16="http://schemas.microsoft.com/office/drawing/2014/main" id="{2198E15A-26C9-9A9A-D63F-A3946A905D99}"/>
              </a:ext>
            </a:extLst>
          </p:cNvPr>
          <p:cNvSpPr/>
          <p:nvPr/>
        </p:nvSpPr>
        <p:spPr>
          <a:xfrm>
            <a:off x="1341783" y="4517734"/>
            <a:ext cx="2574235" cy="1377942"/>
          </a:xfrm>
          <a:prstGeom prst="rect">
            <a:avLst/>
          </a:prstGeom>
          <a:blipFill>
            <a:blip r:embed="rId6">
              <a:duotone>
                <a:srgbClr val="002EA6">
                  <a:shade val="45000"/>
                  <a:satMod val="135000"/>
                </a:srgbClr>
                <a:prstClr val="white"/>
              </a:duotone>
            </a:blip>
            <a:tile tx="0" ty="0" sx="100000" sy="100000" flip="none" algn="tl"/>
          </a:blip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31" name="矩形 130">
            <a:extLst>
              <a:ext uri="{FF2B5EF4-FFF2-40B4-BE49-F238E27FC236}">
                <a16:creationId xmlns:a16="http://schemas.microsoft.com/office/drawing/2014/main" id="{6366982F-E3A2-3B85-70B4-71B9AA3E8296}"/>
              </a:ext>
            </a:extLst>
          </p:cNvPr>
          <p:cNvSpPr/>
          <p:nvPr/>
        </p:nvSpPr>
        <p:spPr>
          <a:xfrm>
            <a:off x="4999383" y="4537386"/>
            <a:ext cx="2574235" cy="1525823"/>
          </a:xfrm>
          <a:prstGeom prst="rect">
            <a:avLst/>
          </a:prstGeom>
          <a:solidFill>
            <a:srgbClr val="FFFFFF"/>
          </a:solidFill>
          <a:ln w="12700" cap="flat" cmpd="sng" algn="ctr">
            <a:noFill/>
            <a:prstDash val="solid"/>
            <a:miter lim="800000"/>
          </a:ln>
          <a:effectLst>
            <a:outerShdw blurRad="228600" dist="114300" dir="5400000" algn="t" rotWithShape="0">
              <a:srgbClr val="002EA6">
                <a:lumMod val="75000"/>
                <a:alpha val="24000"/>
              </a:srgbClr>
            </a:outerShdw>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32" name="矩形 131">
            <a:extLst>
              <a:ext uri="{FF2B5EF4-FFF2-40B4-BE49-F238E27FC236}">
                <a16:creationId xmlns:a16="http://schemas.microsoft.com/office/drawing/2014/main" id="{D2C3C41D-8F0D-D434-4FAA-3C3D4C924EE9}"/>
              </a:ext>
            </a:extLst>
          </p:cNvPr>
          <p:cNvSpPr/>
          <p:nvPr/>
        </p:nvSpPr>
        <p:spPr>
          <a:xfrm>
            <a:off x="4999383" y="4517734"/>
            <a:ext cx="2574235" cy="1377943"/>
          </a:xfrm>
          <a:prstGeom prst="rect">
            <a:avLst/>
          </a:prstGeom>
          <a:blipFill dpi="0" rotWithShape="1">
            <a:blip r:embed="rId7">
              <a:duotone>
                <a:srgbClr val="002EA6">
                  <a:shade val="45000"/>
                  <a:satMod val="135000"/>
                </a:srgbClr>
                <a:prstClr val="white"/>
              </a:duotone>
            </a:blip>
            <a:srcRect/>
            <a:tile tx="0" ty="0" sx="100000" sy="100000" flip="none" algn="tl"/>
          </a:blip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33" name="矩形 132">
            <a:extLst>
              <a:ext uri="{FF2B5EF4-FFF2-40B4-BE49-F238E27FC236}">
                <a16:creationId xmlns:a16="http://schemas.microsoft.com/office/drawing/2014/main" id="{DB65FF29-BD6D-0577-28CC-F274316D4D2A}"/>
              </a:ext>
            </a:extLst>
          </p:cNvPr>
          <p:cNvSpPr/>
          <p:nvPr/>
        </p:nvSpPr>
        <p:spPr>
          <a:xfrm>
            <a:off x="8656983" y="4537386"/>
            <a:ext cx="2574235" cy="1525823"/>
          </a:xfrm>
          <a:prstGeom prst="rect">
            <a:avLst/>
          </a:prstGeom>
          <a:solidFill>
            <a:srgbClr val="FFFFFF"/>
          </a:solidFill>
          <a:ln w="12700" cap="flat" cmpd="sng" algn="ctr">
            <a:noFill/>
            <a:prstDash val="solid"/>
            <a:miter lim="800000"/>
          </a:ln>
          <a:effectLst>
            <a:outerShdw blurRad="228600" dist="114300" dir="5400000" algn="t" rotWithShape="0">
              <a:srgbClr val="002EA6">
                <a:lumMod val="75000"/>
                <a:alpha val="24000"/>
              </a:srgbClr>
            </a:outerShdw>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36" name="矩形 135">
            <a:extLst>
              <a:ext uri="{FF2B5EF4-FFF2-40B4-BE49-F238E27FC236}">
                <a16:creationId xmlns:a16="http://schemas.microsoft.com/office/drawing/2014/main" id="{1358465C-9724-D6C2-B5D6-6A94996D6B1D}"/>
              </a:ext>
            </a:extLst>
          </p:cNvPr>
          <p:cNvSpPr/>
          <p:nvPr/>
        </p:nvSpPr>
        <p:spPr>
          <a:xfrm>
            <a:off x="8656983" y="4519605"/>
            <a:ext cx="2574235" cy="1392025"/>
          </a:xfrm>
          <a:prstGeom prst="rect">
            <a:avLst/>
          </a:prstGeom>
          <a:blipFill dpi="0" rotWithShape="1">
            <a:blip r:embed="rId8">
              <a:duotone>
                <a:srgbClr val="002EA6">
                  <a:shade val="45000"/>
                  <a:satMod val="135000"/>
                </a:srgbClr>
                <a:prstClr val="white"/>
              </a:duotone>
            </a:blip>
            <a:srcRect/>
            <a:tile tx="-241300" ty="254000" sx="100000" sy="100000" flip="none" algn="b"/>
          </a:blip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39" name="矩形 138">
            <a:extLst>
              <a:ext uri="{FF2B5EF4-FFF2-40B4-BE49-F238E27FC236}">
                <a16:creationId xmlns:a16="http://schemas.microsoft.com/office/drawing/2014/main" id="{41846370-6004-BCAF-2670-8D6336C12E46}"/>
              </a:ext>
            </a:extLst>
          </p:cNvPr>
          <p:cNvSpPr/>
          <p:nvPr/>
        </p:nvSpPr>
        <p:spPr>
          <a:xfrm>
            <a:off x="4999383" y="4517734"/>
            <a:ext cx="2574235" cy="1377943"/>
          </a:xfrm>
          <a:prstGeom prst="rect">
            <a:avLst/>
          </a:prstGeom>
          <a:gradFill flip="none" rotWithShape="1">
            <a:gsLst>
              <a:gs pos="0">
                <a:srgbClr val="002EA6">
                  <a:alpha val="82000"/>
                </a:srgbClr>
              </a:gs>
              <a:gs pos="100000">
                <a:srgbClr val="002EA6">
                  <a:alpha val="70000"/>
                </a:srgbClr>
              </a:gs>
            </a:gsLst>
            <a:lin ang="1890000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40" name="矩形 139">
            <a:extLst>
              <a:ext uri="{FF2B5EF4-FFF2-40B4-BE49-F238E27FC236}">
                <a16:creationId xmlns:a16="http://schemas.microsoft.com/office/drawing/2014/main" id="{81795DE8-56D6-1F09-E246-323844CD64FB}"/>
              </a:ext>
            </a:extLst>
          </p:cNvPr>
          <p:cNvSpPr/>
          <p:nvPr/>
        </p:nvSpPr>
        <p:spPr>
          <a:xfrm>
            <a:off x="1341783" y="4517734"/>
            <a:ext cx="2574235" cy="1377943"/>
          </a:xfrm>
          <a:prstGeom prst="rect">
            <a:avLst/>
          </a:prstGeom>
          <a:gradFill flip="none" rotWithShape="1">
            <a:gsLst>
              <a:gs pos="0">
                <a:srgbClr val="002EA6">
                  <a:alpha val="82000"/>
                </a:srgbClr>
              </a:gs>
              <a:gs pos="100000">
                <a:srgbClr val="002EA6">
                  <a:alpha val="70000"/>
                </a:srgbClr>
              </a:gs>
            </a:gsLst>
            <a:lin ang="1890000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50" name="矩形 149">
            <a:extLst>
              <a:ext uri="{FF2B5EF4-FFF2-40B4-BE49-F238E27FC236}">
                <a16:creationId xmlns:a16="http://schemas.microsoft.com/office/drawing/2014/main" id="{9C2152F5-E980-E19C-53A6-676AB950E37D}"/>
              </a:ext>
            </a:extLst>
          </p:cNvPr>
          <p:cNvSpPr/>
          <p:nvPr/>
        </p:nvSpPr>
        <p:spPr>
          <a:xfrm>
            <a:off x="8656983" y="4517734"/>
            <a:ext cx="2574235" cy="1377943"/>
          </a:xfrm>
          <a:prstGeom prst="rect">
            <a:avLst/>
          </a:prstGeom>
          <a:gradFill flip="none" rotWithShape="1">
            <a:gsLst>
              <a:gs pos="0">
                <a:srgbClr val="002EA6">
                  <a:alpha val="82000"/>
                </a:srgbClr>
              </a:gs>
              <a:gs pos="100000">
                <a:srgbClr val="002EA6">
                  <a:alpha val="75000"/>
                </a:srgbClr>
              </a:gs>
            </a:gsLst>
            <a:lin ang="1890000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56" name="矩形 155">
            <a:extLst>
              <a:ext uri="{FF2B5EF4-FFF2-40B4-BE49-F238E27FC236}">
                <a16:creationId xmlns:a16="http://schemas.microsoft.com/office/drawing/2014/main" id="{E59A3324-94A0-E2A1-CFC5-F9C241B9D600}"/>
              </a:ext>
            </a:extLst>
          </p:cNvPr>
          <p:cNvSpPr/>
          <p:nvPr/>
        </p:nvSpPr>
        <p:spPr>
          <a:xfrm>
            <a:off x="1364984" y="6017490"/>
            <a:ext cx="2272718" cy="45719"/>
          </a:xfrm>
          <a:prstGeom prst="rect">
            <a:avLst/>
          </a:prstGeom>
          <a:solidFill>
            <a:srgbClr val="002EA6"/>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63" name="矩形 162">
            <a:extLst>
              <a:ext uri="{FF2B5EF4-FFF2-40B4-BE49-F238E27FC236}">
                <a16:creationId xmlns:a16="http://schemas.microsoft.com/office/drawing/2014/main" id="{3316840F-B99B-E416-E3C2-221A7C546599}"/>
              </a:ext>
            </a:extLst>
          </p:cNvPr>
          <p:cNvSpPr/>
          <p:nvPr/>
        </p:nvSpPr>
        <p:spPr>
          <a:xfrm>
            <a:off x="5049093" y="6017490"/>
            <a:ext cx="2272718" cy="45719"/>
          </a:xfrm>
          <a:prstGeom prst="rect">
            <a:avLst/>
          </a:prstGeom>
          <a:solidFill>
            <a:srgbClr val="002EA6"/>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64" name="矩形 163">
            <a:extLst>
              <a:ext uri="{FF2B5EF4-FFF2-40B4-BE49-F238E27FC236}">
                <a16:creationId xmlns:a16="http://schemas.microsoft.com/office/drawing/2014/main" id="{69356CDD-3C60-B153-50A7-E12A375ADC84}"/>
              </a:ext>
            </a:extLst>
          </p:cNvPr>
          <p:cNvSpPr/>
          <p:nvPr/>
        </p:nvSpPr>
        <p:spPr>
          <a:xfrm>
            <a:off x="8662800" y="6017490"/>
            <a:ext cx="2272718" cy="45719"/>
          </a:xfrm>
          <a:prstGeom prst="rect">
            <a:avLst/>
          </a:prstGeom>
          <a:solidFill>
            <a:srgbClr val="002EA6"/>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Segoe UI Light"/>
              <a:ea typeface="阿里巴巴普惠体 R"/>
            </a:endParaRPr>
          </a:p>
        </p:txBody>
      </p:sp>
      <p:sp>
        <p:nvSpPr>
          <p:cNvPr id="169" name="矩形 168">
            <a:extLst>
              <a:ext uri="{FF2B5EF4-FFF2-40B4-BE49-F238E27FC236}">
                <a16:creationId xmlns:a16="http://schemas.microsoft.com/office/drawing/2014/main" id="{35B06907-C10A-CAF4-0C77-0241EA449008}"/>
              </a:ext>
            </a:extLst>
          </p:cNvPr>
          <p:cNvSpPr/>
          <p:nvPr/>
        </p:nvSpPr>
        <p:spPr>
          <a:xfrm>
            <a:off x="5512113" y="2579689"/>
            <a:ext cx="1495249"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02</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170" name="矩形 169">
            <a:extLst>
              <a:ext uri="{FF2B5EF4-FFF2-40B4-BE49-F238E27FC236}">
                <a16:creationId xmlns:a16="http://schemas.microsoft.com/office/drawing/2014/main" id="{1082BE7C-9492-3A66-4E75-A2C597BFC092}"/>
              </a:ext>
            </a:extLst>
          </p:cNvPr>
          <p:cNvSpPr/>
          <p:nvPr/>
        </p:nvSpPr>
        <p:spPr>
          <a:xfrm>
            <a:off x="5794584" y="3334168"/>
            <a:ext cx="899683" cy="430887"/>
          </a:xfrm>
          <a:prstGeom prst="rect">
            <a:avLst/>
          </a:prstGeom>
          <a:noFill/>
        </p:spPr>
        <p:txBody>
          <a:bodyPr wrap="square" lIns="0" tIns="0" rIns="0" bIns="0">
            <a:spAutoFit/>
          </a:bodyPr>
          <a:lstStyle/>
          <a:p>
            <a:pPr>
              <a:defRPr/>
            </a:pPr>
            <a:r>
              <a:rPr lang="zh-CN" altLang="en-US" sz="2800" spc="600" dirty="0">
                <a:ln>
                  <a:solidFill>
                    <a:prstClr val="white"/>
                  </a:solidFill>
                </a:ln>
                <a:solidFill>
                  <a:schemeClr val="bg1"/>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采购</a:t>
            </a:r>
          </a:p>
        </p:txBody>
      </p:sp>
      <p:sp>
        <p:nvSpPr>
          <p:cNvPr id="171" name="矩形 170">
            <a:extLst>
              <a:ext uri="{FF2B5EF4-FFF2-40B4-BE49-F238E27FC236}">
                <a16:creationId xmlns:a16="http://schemas.microsoft.com/office/drawing/2014/main" id="{07633245-DED3-FE80-C7FE-1CAF3DC1276F}"/>
              </a:ext>
            </a:extLst>
          </p:cNvPr>
          <p:cNvSpPr/>
          <p:nvPr/>
        </p:nvSpPr>
        <p:spPr>
          <a:xfrm>
            <a:off x="9120556" y="2561106"/>
            <a:ext cx="1647087"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03</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172" name="矩形 171">
            <a:extLst>
              <a:ext uri="{FF2B5EF4-FFF2-40B4-BE49-F238E27FC236}">
                <a16:creationId xmlns:a16="http://schemas.microsoft.com/office/drawing/2014/main" id="{CAB6D1FD-2915-F79B-7BC0-3F19FBC69288}"/>
              </a:ext>
            </a:extLst>
          </p:cNvPr>
          <p:cNvSpPr/>
          <p:nvPr/>
        </p:nvSpPr>
        <p:spPr>
          <a:xfrm>
            <a:off x="9452184" y="3334168"/>
            <a:ext cx="899683" cy="430887"/>
          </a:xfrm>
          <a:prstGeom prst="rect">
            <a:avLst/>
          </a:prstGeom>
          <a:noFill/>
        </p:spPr>
        <p:txBody>
          <a:bodyPr wrap="square" lIns="0" tIns="0" rIns="0" bIns="0">
            <a:spAutoFit/>
          </a:bodyPr>
          <a:lstStyle/>
          <a:p>
            <a:pPr>
              <a:defRPr/>
            </a:pPr>
            <a:r>
              <a:rPr lang="zh-CN" altLang="en-US" sz="2800" spc="600" dirty="0">
                <a:ln>
                  <a:solidFill>
                    <a:prstClr val="white"/>
                  </a:solidFill>
                </a:ln>
                <a:solidFill>
                  <a:schemeClr val="bg1"/>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优化</a:t>
            </a:r>
          </a:p>
        </p:txBody>
      </p:sp>
      <p:sp>
        <p:nvSpPr>
          <p:cNvPr id="173" name="矩形 172">
            <a:extLst>
              <a:ext uri="{FF2B5EF4-FFF2-40B4-BE49-F238E27FC236}">
                <a16:creationId xmlns:a16="http://schemas.microsoft.com/office/drawing/2014/main" id="{8968A88F-89A9-7186-8D40-F18CE9F3A63B}"/>
              </a:ext>
            </a:extLst>
          </p:cNvPr>
          <p:cNvSpPr/>
          <p:nvPr/>
        </p:nvSpPr>
        <p:spPr>
          <a:xfrm>
            <a:off x="1940533" y="4561131"/>
            <a:ext cx="1193219"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04</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174" name="矩形 173">
            <a:extLst>
              <a:ext uri="{FF2B5EF4-FFF2-40B4-BE49-F238E27FC236}">
                <a16:creationId xmlns:a16="http://schemas.microsoft.com/office/drawing/2014/main" id="{E35AC477-3F1F-160D-1946-D796F74FF6F3}"/>
              </a:ext>
            </a:extLst>
          </p:cNvPr>
          <p:cNvSpPr/>
          <p:nvPr/>
        </p:nvSpPr>
        <p:spPr>
          <a:xfrm>
            <a:off x="2136983" y="5294967"/>
            <a:ext cx="899683" cy="430887"/>
          </a:xfrm>
          <a:prstGeom prst="rect">
            <a:avLst/>
          </a:prstGeom>
          <a:noFill/>
        </p:spPr>
        <p:txBody>
          <a:bodyPr wrap="square" lIns="0" tIns="0" rIns="0" bIns="0">
            <a:spAutoFit/>
          </a:bodyPr>
          <a:lstStyle/>
          <a:p>
            <a:pPr>
              <a:defRPr/>
            </a:pPr>
            <a:r>
              <a:rPr lang="zh-CN" altLang="en-US" sz="2800" spc="600" dirty="0">
                <a:ln>
                  <a:solidFill>
                    <a:prstClr val="white"/>
                  </a:solidFill>
                </a:ln>
                <a:solidFill>
                  <a:schemeClr val="bg1"/>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整合</a:t>
            </a:r>
          </a:p>
        </p:txBody>
      </p:sp>
      <p:sp>
        <p:nvSpPr>
          <p:cNvPr id="175" name="矩形 174">
            <a:extLst>
              <a:ext uri="{FF2B5EF4-FFF2-40B4-BE49-F238E27FC236}">
                <a16:creationId xmlns:a16="http://schemas.microsoft.com/office/drawing/2014/main" id="{E2C2EF5B-7F6E-ADEE-8F31-098E631F9CA6}"/>
              </a:ext>
            </a:extLst>
          </p:cNvPr>
          <p:cNvSpPr/>
          <p:nvPr/>
        </p:nvSpPr>
        <p:spPr>
          <a:xfrm>
            <a:off x="5596468" y="4519605"/>
            <a:ext cx="1295914"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05</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176" name="矩形 175">
            <a:extLst>
              <a:ext uri="{FF2B5EF4-FFF2-40B4-BE49-F238E27FC236}">
                <a16:creationId xmlns:a16="http://schemas.microsoft.com/office/drawing/2014/main" id="{A44D7C99-FA34-97E6-CEDE-DABBCA42EFC9}"/>
              </a:ext>
            </a:extLst>
          </p:cNvPr>
          <p:cNvSpPr/>
          <p:nvPr/>
        </p:nvSpPr>
        <p:spPr>
          <a:xfrm>
            <a:off x="5794584" y="5294967"/>
            <a:ext cx="899683" cy="430887"/>
          </a:xfrm>
          <a:prstGeom prst="rect">
            <a:avLst/>
          </a:prstGeom>
          <a:noFill/>
        </p:spPr>
        <p:txBody>
          <a:bodyPr wrap="square" lIns="0" tIns="0" rIns="0" bIns="0">
            <a:spAutoFit/>
          </a:bodyPr>
          <a:lstStyle/>
          <a:p>
            <a:pPr>
              <a:defRPr/>
            </a:pPr>
            <a:r>
              <a:rPr lang="zh-CN" altLang="en-US" sz="2800" spc="600" dirty="0">
                <a:ln>
                  <a:solidFill>
                    <a:prstClr val="white"/>
                  </a:solidFill>
                </a:ln>
                <a:solidFill>
                  <a:schemeClr val="bg1"/>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开发</a:t>
            </a:r>
          </a:p>
        </p:txBody>
      </p:sp>
      <p:sp>
        <p:nvSpPr>
          <p:cNvPr id="177" name="矩形 176">
            <a:extLst>
              <a:ext uri="{FF2B5EF4-FFF2-40B4-BE49-F238E27FC236}">
                <a16:creationId xmlns:a16="http://schemas.microsoft.com/office/drawing/2014/main" id="{B4EC9742-9113-A8BA-2D3D-CD583F96F0AB}"/>
              </a:ext>
            </a:extLst>
          </p:cNvPr>
          <p:cNvSpPr/>
          <p:nvPr/>
        </p:nvSpPr>
        <p:spPr>
          <a:xfrm>
            <a:off x="9296142" y="4554738"/>
            <a:ext cx="1295914"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06</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178" name="矩形 177">
            <a:extLst>
              <a:ext uri="{FF2B5EF4-FFF2-40B4-BE49-F238E27FC236}">
                <a16:creationId xmlns:a16="http://schemas.microsoft.com/office/drawing/2014/main" id="{A0103CB1-F611-E01C-D465-01870A4B0C5E}"/>
              </a:ext>
            </a:extLst>
          </p:cNvPr>
          <p:cNvSpPr/>
          <p:nvPr/>
        </p:nvSpPr>
        <p:spPr>
          <a:xfrm>
            <a:off x="9452184" y="5294967"/>
            <a:ext cx="899683" cy="430887"/>
          </a:xfrm>
          <a:prstGeom prst="rect">
            <a:avLst/>
          </a:prstGeom>
          <a:noFill/>
        </p:spPr>
        <p:txBody>
          <a:bodyPr wrap="square" lIns="0" tIns="0" rIns="0" bIns="0">
            <a:spAutoFit/>
          </a:bodyPr>
          <a:lstStyle/>
          <a:p>
            <a:pPr>
              <a:defRPr/>
            </a:pPr>
            <a:r>
              <a:rPr lang="zh-CN" altLang="en-US" sz="2800" spc="600" dirty="0">
                <a:ln>
                  <a:solidFill>
                    <a:prstClr val="white"/>
                  </a:solidFill>
                </a:ln>
                <a:solidFill>
                  <a:schemeClr val="bg1"/>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交付</a:t>
            </a:r>
          </a:p>
        </p:txBody>
      </p:sp>
      <p:sp>
        <p:nvSpPr>
          <p:cNvPr id="17" name="18-1">
            <a:extLst>
              <a:ext uri="{FF2B5EF4-FFF2-40B4-BE49-F238E27FC236}">
                <a16:creationId xmlns:a16="http://schemas.microsoft.com/office/drawing/2014/main" id="{256A1C27-5D75-2952-E18C-19156751AAC4}"/>
              </a:ext>
            </a:extLst>
          </p:cNvPr>
          <p:cNvSpPr/>
          <p:nvPr/>
        </p:nvSpPr>
        <p:spPr>
          <a:xfrm>
            <a:off x="2673626" y="1115725"/>
            <a:ext cx="6808303" cy="507611"/>
          </a:xfrm>
          <a:prstGeom prst="hexagon">
            <a:avLst>
              <a:gd name="adj" fmla="val 39554"/>
              <a:gd name="vf" fmla="val 115470"/>
            </a:avLst>
          </a:prstGeom>
          <a:gradFill flip="none" rotWithShape="1">
            <a:gsLst>
              <a:gs pos="100000">
                <a:srgbClr val="1249A2"/>
              </a:gs>
              <a:gs pos="2000">
                <a:srgbClr val="1249A2">
                  <a:lumMod val="90000"/>
                  <a:lumOff val="1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Text 1">
            <a:extLst>
              <a:ext uri="{FF2B5EF4-FFF2-40B4-BE49-F238E27FC236}">
                <a16:creationId xmlns:a16="http://schemas.microsoft.com/office/drawing/2014/main" id="{EEAE70A8-1D8A-B5A1-BEC8-9DDBC10424BC}"/>
              </a:ext>
            </a:extLst>
          </p:cNvPr>
          <p:cNvSpPr>
            <a:spLocks noGrp="1"/>
          </p:cNvSpPr>
          <p:nvPr/>
        </p:nvSpPr>
        <p:spPr>
          <a:xfrm>
            <a:off x="4169055" y="1147199"/>
            <a:ext cx="3464197" cy="426282"/>
          </a:xfrm>
          <a:prstGeom prst="rect">
            <a:avLst/>
          </a:prstGeom>
          <a:noFill/>
        </p:spPr>
        <p:txBody>
          <a:bodyPr wrap="square" lIns="0" tIns="0" rIns="0" bIns="0" anchor="ctr"/>
          <a:lstStyle/>
          <a:p>
            <a:r>
              <a:rPr lang="zh-CN" altLang="en-US" sz="2400" b="1" dirty="0">
                <a:solidFill>
                  <a:schemeClr val="bg1"/>
                </a:solidFill>
                <a:latin typeface="Microsoft YaHei"/>
                <a:ea typeface="Microsoft YaHei"/>
              </a:rPr>
              <a:t>我们可以为您解决什么？</a:t>
            </a:r>
          </a:p>
        </p:txBody>
      </p:sp>
      <p:sp>
        <p:nvSpPr>
          <p:cNvPr id="155" name="Freeform 91">
            <a:extLst>
              <a:ext uri="{FF2B5EF4-FFF2-40B4-BE49-F238E27FC236}">
                <a16:creationId xmlns:a16="http://schemas.microsoft.com/office/drawing/2014/main" id="{D1DDB7BF-94E4-646F-89E2-D03DFAF3535C}"/>
              </a:ext>
            </a:extLst>
          </p:cNvPr>
          <p:cNvSpPr>
            <a:spLocks noEditPoints="1"/>
          </p:cNvSpPr>
          <p:nvPr/>
        </p:nvSpPr>
        <p:spPr bwMode="auto">
          <a:xfrm>
            <a:off x="-12700" y="1803208"/>
            <a:ext cx="5807283" cy="574632"/>
          </a:xfrm>
          <a:custGeom>
            <a:avLst/>
            <a:gdLst>
              <a:gd name="T0" fmla="*/ 380 w 446"/>
              <a:gd name="T1" fmla="*/ 50 h 70"/>
              <a:gd name="T2" fmla="*/ 409 w 446"/>
              <a:gd name="T3" fmla="*/ 48 h 70"/>
              <a:gd name="T4" fmla="*/ 446 w 446"/>
              <a:gd name="T5" fmla="*/ 44 h 70"/>
              <a:gd name="T6" fmla="*/ 439 w 446"/>
              <a:gd name="T7" fmla="*/ 40 h 70"/>
              <a:gd name="T8" fmla="*/ 416 w 446"/>
              <a:gd name="T9" fmla="*/ 37 h 70"/>
              <a:gd name="T10" fmla="*/ 423 w 446"/>
              <a:gd name="T11" fmla="*/ 36 h 70"/>
              <a:gd name="T12" fmla="*/ 428 w 446"/>
              <a:gd name="T13" fmla="*/ 32 h 70"/>
              <a:gd name="T14" fmla="*/ 419 w 446"/>
              <a:gd name="T15" fmla="*/ 30 h 70"/>
              <a:gd name="T16" fmla="*/ 403 w 446"/>
              <a:gd name="T17" fmla="*/ 29 h 70"/>
              <a:gd name="T18" fmla="*/ 423 w 446"/>
              <a:gd name="T19" fmla="*/ 27 h 70"/>
              <a:gd name="T20" fmla="*/ 415 w 446"/>
              <a:gd name="T21" fmla="*/ 21 h 70"/>
              <a:gd name="T22" fmla="*/ 372 w 446"/>
              <a:gd name="T23" fmla="*/ 18 h 70"/>
              <a:gd name="T24" fmla="*/ 343 w 446"/>
              <a:gd name="T25" fmla="*/ 16 h 70"/>
              <a:gd name="T26" fmla="*/ 328 w 446"/>
              <a:gd name="T27" fmla="*/ 14 h 70"/>
              <a:gd name="T28" fmla="*/ 344 w 446"/>
              <a:gd name="T29" fmla="*/ 10 h 70"/>
              <a:gd name="T30" fmla="*/ 330 w 446"/>
              <a:gd name="T31" fmla="*/ 8 h 70"/>
              <a:gd name="T32" fmla="*/ 353 w 446"/>
              <a:gd name="T33" fmla="*/ 6 h 70"/>
              <a:gd name="T34" fmla="*/ 307 w 446"/>
              <a:gd name="T35" fmla="*/ 3 h 70"/>
              <a:gd name="T36" fmla="*/ 302 w 446"/>
              <a:gd name="T37" fmla="*/ 3 h 70"/>
              <a:gd name="T38" fmla="*/ 118 w 446"/>
              <a:gd name="T39" fmla="*/ 1 h 70"/>
              <a:gd name="T40" fmla="*/ 35 w 446"/>
              <a:gd name="T41" fmla="*/ 1 h 70"/>
              <a:gd name="T42" fmla="*/ 37 w 446"/>
              <a:gd name="T43" fmla="*/ 2 h 70"/>
              <a:gd name="T44" fmla="*/ 51 w 446"/>
              <a:gd name="T45" fmla="*/ 5 h 70"/>
              <a:gd name="T46" fmla="*/ 26 w 446"/>
              <a:gd name="T47" fmla="*/ 6 h 70"/>
              <a:gd name="T48" fmla="*/ 44 w 446"/>
              <a:gd name="T49" fmla="*/ 9 h 70"/>
              <a:gd name="T50" fmla="*/ 14 w 446"/>
              <a:gd name="T51" fmla="*/ 16 h 70"/>
              <a:gd name="T52" fmla="*/ 10 w 446"/>
              <a:gd name="T53" fmla="*/ 36 h 70"/>
              <a:gd name="T54" fmla="*/ 8 w 446"/>
              <a:gd name="T55" fmla="*/ 58 h 70"/>
              <a:gd name="T56" fmla="*/ 257 w 446"/>
              <a:gd name="T57" fmla="*/ 68 h 70"/>
              <a:gd name="T58" fmla="*/ 385 w 446"/>
              <a:gd name="T59" fmla="*/ 60 h 70"/>
              <a:gd name="T60" fmla="*/ 435 w 446"/>
              <a:gd name="T61" fmla="*/ 55 h 70"/>
              <a:gd name="T62" fmla="*/ 446 w 446"/>
              <a:gd name="T63" fmla="*/ 53 h 70"/>
              <a:gd name="T64" fmla="*/ 430 w 446"/>
              <a:gd name="T65" fmla="*/ 50 h 70"/>
              <a:gd name="T66" fmla="*/ 412 w 446"/>
              <a:gd name="T67" fmla="*/ 26 h 70"/>
              <a:gd name="T68" fmla="*/ 390 w 446"/>
              <a:gd name="T69"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6" h="70">
                <a:moveTo>
                  <a:pt x="430" y="50"/>
                </a:moveTo>
                <a:cubicBezTo>
                  <a:pt x="380" y="50"/>
                  <a:pt x="380" y="50"/>
                  <a:pt x="380" y="50"/>
                </a:cubicBezTo>
                <a:cubicBezTo>
                  <a:pt x="378" y="49"/>
                  <a:pt x="378" y="49"/>
                  <a:pt x="378" y="49"/>
                </a:cubicBezTo>
                <a:cubicBezTo>
                  <a:pt x="388" y="48"/>
                  <a:pt x="398" y="48"/>
                  <a:pt x="409" y="48"/>
                </a:cubicBezTo>
                <a:cubicBezTo>
                  <a:pt x="407" y="48"/>
                  <a:pt x="405" y="47"/>
                  <a:pt x="403" y="47"/>
                </a:cubicBezTo>
                <a:cubicBezTo>
                  <a:pt x="418" y="45"/>
                  <a:pt x="433" y="48"/>
                  <a:pt x="446" y="44"/>
                </a:cubicBezTo>
                <a:cubicBezTo>
                  <a:pt x="431" y="42"/>
                  <a:pt x="416" y="43"/>
                  <a:pt x="401" y="41"/>
                </a:cubicBezTo>
                <a:cubicBezTo>
                  <a:pt x="415" y="40"/>
                  <a:pt x="425" y="40"/>
                  <a:pt x="439" y="40"/>
                </a:cubicBezTo>
                <a:cubicBezTo>
                  <a:pt x="430" y="39"/>
                  <a:pt x="421" y="39"/>
                  <a:pt x="413" y="38"/>
                </a:cubicBezTo>
                <a:cubicBezTo>
                  <a:pt x="416" y="37"/>
                  <a:pt x="416" y="37"/>
                  <a:pt x="416" y="37"/>
                </a:cubicBezTo>
                <a:cubicBezTo>
                  <a:pt x="412" y="36"/>
                  <a:pt x="406" y="38"/>
                  <a:pt x="402" y="36"/>
                </a:cubicBezTo>
                <a:cubicBezTo>
                  <a:pt x="409" y="35"/>
                  <a:pt x="416" y="36"/>
                  <a:pt x="423" y="36"/>
                </a:cubicBezTo>
                <a:cubicBezTo>
                  <a:pt x="410" y="35"/>
                  <a:pt x="398" y="34"/>
                  <a:pt x="385" y="34"/>
                </a:cubicBezTo>
                <a:cubicBezTo>
                  <a:pt x="400" y="33"/>
                  <a:pt x="414" y="33"/>
                  <a:pt x="428" y="32"/>
                </a:cubicBezTo>
                <a:cubicBezTo>
                  <a:pt x="421" y="32"/>
                  <a:pt x="413" y="31"/>
                  <a:pt x="405" y="31"/>
                </a:cubicBezTo>
                <a:cubicBezTo>
                  <a:pt x="410" y="30"/>
                  <a:pt x="416" y="30"/>
                  <a:pt x="419" y="30"/>
                </a:cubicBezTo>
                <a:cubicBezTo>
                  <a:pt x="414" y="30"/>
                  <a:pt x="408" y="31"/>
                  <a:pt x="403" y="29"/>
                </a:cubicBezTo>
                <a:cubicBezTo>
                  <a:pt x="403" y="29"/>
                  <a:pt x="403" y="29"/>
                  <a:pt x="403" y="29"/>
                </a:cubicBezTo>
                <a:cubicBezTo>
                  <a:pt x="411" y="28"/>
                  <a:pt x="419" y="29"/>
                  <a:pt x="426" y="27"/>
                </a:cubicBezTo>
                <a:cubicBezTo>
                  <a:pt x="425" y="26"/>
                  <a:pt x="424" y="27"/>
                  <a:pt x="423" y="27"/>
                </a:cubicBezTo>
                <a:cubicBezTo>
                  <a:pt x="414" y="23"/>
                  <a:pt x="403" y="25"/>
                  <a:pt x="392" y="24"/>
                </a:cubicBezTo>
                <a:cubicBezTo>
                  <a:pt x="400" y="23"/>
                  <a:pt x="407" y="21"/>
                  <a:pt x="415" y="21"/>
                </a:cubicBezTo>
                <a:cubicBezTo>
                  <a:pt x="400" y="19"/>
                  <a:pt x="384" y="20"/>
                  <a:pt x="368" y="19"/>
                </a:cubicBezTo>
                <a:cubicBezTo>
                  <a:pt x="369" y="18"/>
                  <a:pt x="371" y="18"/>
                  <a:pt x="372" y="18"/>
                </a:cubicBezTo>
                <a:cubicBezTo>
                  <a:pt x="364" y="17"/>
                  <a:pt x="353" y="18"/>
                  <a:pt x="343" y="16"/>
                </a:cubicBezTo>
                <a:cubicBezTo>
                  <a:pt x="343" y="16"/>
                  <a:pt x="343" y="16"/>
                  <a:pt x="343" y="16"/>
                </a:cubicBezTo>
                <a:cubicBezTo>
                  <a:pt x="350" y="16"/>
                  <a:pt x="350" y="16"/>
                  <a:pt x="350" y="16"/>
                </a:cubicBezTo>
                <a:cubicBezTo>
                  <a:pt x="342" y="16"/>
                  <a:pt x="336" y="14"/>
                  <a:pt x="328" y="14"/>
                </a:cubicBezTo>
                <a:cubicBezTo>
                  <a:pt x="337" y="13"/>
                  <a:pt x="346" y="12"/>
                  <a:pt x="355" y="12"/>
                </a:cubicBezTo>
                <a:cubicBezTo>
                  <a:pt x="351" y="11"/>
                  <a:pt x="347" y="12"/>
                  <a:pt x="344" y="10"/>
                </a:cubicBezTo>
                <a:cubicBezTo>
                  <a:pt x="335" y="10"/>
                  <a:pt x="327" y="9"/>
                  <a:pt x="318" y="9"/>
                </a:cubicBezTo>
                <a:cubicBezTo>
                  <a:pt x="322" y="8"/>
                  <a:pt x="326" y="8"/>
                  <a:pt x="330" y="8"/>
                </a:cubicBezTo>
                <a:cubicBezTo>
                  <a:pt x="329" y="7"/>
                  <a:pt x="326" y="8"/>
                  <a:pt x="326" y="7"/>
                </a:cubicBezTo>
                <a:cubicBezTo>
                  <a:pt x="334" y="7"/>
                  <a:pt x="344" y="7"/>
                  <a:pt x="353" y="6"/>
                </a:cubicBezTo>
                <a:cubicBezTo>
                  <a:pt x="353" y="6"/>
                  <a:pt x="353" y="6"/>
                  <a:pt x="353" y="6"/>
                </a:cubicBezTo>
                <a:cubicBezTo>
                  <a:pt x="339" y="4"/>
                  <a:pt x="321" y="5"/>
                  <a:pt x="307" y="3"/>
                </a:cubicBezTo>
                <a:cubicBezTo>
                  <a:pt x="305" y="2"/>
                  <a:pt x="305" y="4"/>
                  <a:pt x="303" y="3"/>
                </a:cubicBezTo>
                <a:cubicBezTo>
                  <a:pt x="303" y="3"/>
                  <a:pt x="302" y="3"/>
                  <a:pt x="302" y="3"/>
                </a:cubicBezTo>
                <a:cubicBezTo>
                  <a:pt x="278" y="1"/>
                  <a:pt x="252" y="1"/>
                  <a:pt x="228" y="0"/>
                </a:cubicBezTo>
                <a:cubicBezTo>
                  <a:pt x="118" y="1"/>
                  <a:pt x="118" y="1"/>
                  <a:pt x="118" y="1"/>
                </a:cubicBezTo>
                <a:cubicBezTo>
                  <a:pt x="47" y="0"/>
                  <a:pt x="47" y="0"/>
                  <a:pt x="47" y="0"/>
                </a:cubicBezTo>
                <a:cubicBezTo>
                  <a:pt x="35" y="1"/>
                  <a:pt x="35" y="1"/>
                  <a:pt x="35" y="1"/>
                </a:cubicBezTo>
                <a:cubicBezTo>
                  <a:pt x="35" y="2"/>
                  <a:pt x="35" y="2"/>
                  <a:pt x="35" y="2"/>
                </a:cubicBezTo>
                <a:cubicBezTo>
                  <a:pt x="35" y="2"/>
                  <a:pt x="36" y="2"/>
                  <a:pt x="37" y="2"/>
                </a:cubicBezTo>
                <a:cubicBezTo>
                  <a:pt x="36" y="3"/>
                  <a:pt x="32" y="2"/>
                  <a:pt x="32" y="3"/>
                </a:cubicBezTo>
                <a:cubicBezTo>
                  <a:pt x="38" y="4"/>
                  <a:pt x="46" y="3"/>
                  <a:pt x="51" y="5"/>
                </a:cubicBezTo>
                <a:cubicBezTo>
                  <a:pt x="44" y="5"/>
                  <a:pt x="38" y="5"/>
                  <a:pt x="30" y="5"/>
                </a:cubicBezTo>
                <a:cubicBezTo>
                  <a:pt x="29" y="5"/>
                  <a:pt x="29" y="6"/>
                  <a:pt x="26" y="6"/>
                </a:cubicBezTo>
                <a:cubicBezTo>
                  <a:pt x="23" y="7"/>
                  <a:pt x="19" y="7"/>
                  <a:pt x="17" y="9"/>
                </a:cubicBezTo>
                <a:cubicBezTo>
                  <a:pt x="44" y="9"/>
                  <a:pt x="44" y="9"/>
                  <a:pt x="44" y="9"/>
                </a:cubicBezTo>
                <a:cubicBezTo>
                  <a:pt x="39" y="10"/>
                  <a:pt x="33" y="9"/>
                  <a:pt x="29" y="10"/>
                </a:cubicBezTo>
                <a:cubicBezTo>
                  <a:pt x="21" y="9"/>
                  <a:pt x="19" y="14"/>
                  <a:pt x="14" y="16"/>
                </a:cubicBezTo>
                <a:cubicBezTo>
                  <a:pt x="6" y="21"/>
                  <a:pt x="8" y="27"/>
                  <a:pt x="7" y="32"/>
                </a:cubicBezTo>
                <a:cubicBezTo>
                  <a:pt x="10" y="33"/>
                  <a:pt x="10" y="35"/>
                  <a:pt x="10" y="36"/>
                </a:cubicBezTo>
                <a:cubicBezTo>
                  <a:pt x="0" y="41"/>
                  <a:pt x="17" y="47"/>
                  <a:pt x="4" y="50"/>
                </a:cubicBezTo>
                <a:cubicBezTo>
                  <a:pt x="5" y="53"/>
                  <a:pt x="5" y="56"/>
                  <a:pt x="8" y="58"/>
                </a:cubicBezTo>
                <a:cubicBezTo>
                  <a:pt x="55" y="60"/>
                  <a:pt x="102" y="65"/>
                  <a:pt x="150" y="65"/>
                </a:cubicBezTo>
                <a:cubicBezTo>
                  <a:pt x="257" y="68"/>
                  <a:pt x="257" y="68"/>
                  <a:pt x="257" y="68"/>
                </a:cubicBezTo>
                <a:cubicBezTo>
                  <a:pt x="310" y="70"/>
                  <a:pt x="365" y="65"/>
                  <a:pt x="417" y="60"/>
                </a:cubicBezTo>
                <a:cubicBezTo>
                  <a:pt x="407" y="60"/>
                  <a:pt x="395" y="61"/>
                  <a:pt x="385" y="60"/>
                </a:cubicBezTo>
                <a:cubicBezTo>
                  <a:pt x="393" y="58"/>
                  <a:pt x="403" y="58"/>
                  <a:pt x="412" y="57"/>
                </a:cubicBezTo>
                <a:cubicBezTo>
                  <a:pt x="418" y="55"/>
                  <a:pt x="428" y="56"/>
                  <a:pt x="435" y="55"/>
                </a:cubicBezTo>
                <a:cubicBezTo>
                  <a:pt x="419" y="55"/>
                  <a:pt x="419" y="55"/>
                  <a:pt x="419" y="55"/>
                </a:cubicBezTo>
                <a:cubicBezTo>
                  <a:pt x="428" y="55"/>
                  <a:pt x="437" y="52"/>
                  <a:pt x="446" y="53"/>
                </a:cubicBezTo>
                <a:cubicBezTo>
                  <a:pt x="436" y="52"/>
                  <a:pt x="424" y="52"/>
                  <a:pt x="413" y="52"/>
                </a:cubicBezTo>
                <a:cubicBezTo>
                  <a:pt x="418" y="51"/>
                  <a:pt x="425" y="51"/>
                  <a:pt x="430" y="50"/>
                </a:cubicBezTo>
                <a:close/>
                <a:moveTo>
                  <a:pt x="390" y="26"/>
                </a:moveTo>
                <a:cubicBezTo>
                  <a:pt x="397" y="26"/>
                  <a:pt x="405" y="26"/>
                  <a:pt x="412" y="26"/>
                </a:cubicBezTo>
                <a:cubicBezTo>
                  <a:pt x="412" y="27"/>
                  <a:pt x="412" y="27"/>
                  <a:pt x="412" y="27"/>
                </a:cubicBezTo>
                <a:cubicBezTo>
                  <a:pt x="390" y="27"/>
                  <a:pt x="390" y="27"/>
                  <a:pt x="390" y="27"/>
                </a:cubicBezTo>
                <a:lnTo>
                  <a:pt x="390" y="26"/>
                </a:lnTo>
                <a:close/>
              </a:path>
            </a:pathLst>
          </a:custGeom>
          <a:gradFill>
            <a:gsLst>
              <a:gs pos="0">
                <a:srgbClr val="0097FE">
                  <a:lumMod val="70000"/>
                  <a:lumOff val="30000"/>
                </a:srgbClr>
              </a:gs>
              <a:gs pos="80000">
                <a:srgbClr val="1451B5"/>
              </a:gs>
            </a:gsLst>
            <a:path path="circle">
              <a:fillToRect r="100000" b="100000"/>
            </a:path>
          </a:gra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 b="1" i="0" u="none" strike="noStrike" kern="0" cap="none" spc="0" normalizeH="0" baseline="0" noProof="0" dirty="0">
              <a:ln>
                <a:noFill/>
              </a:ln>
              <a:solidFill>
                <a:srgbClr val="FFFFFF"/>
              </a:solidFill>
              <a:effectLst/>
              <a:uLnTx/>
              <a:uFillTx/>
              <a:latin typeface="微软雅黑"/>
              <a:ea typeface="微软雅黑"/>
            </a:endParaRPr>
          </a:p>
        </p:txBody>
      </p:sp>
      <p:sp>
        <p:nvSpPr>
          <p:cNvPr id="168" name="Text 2">
            <a:extLst>
              <a:ext uri="{FF2B5EF4-FFF2-40B4-BE49-F238E27FC236}">
                <a16:creationId xmlns:a16="http://schemas.microsoft.com/office/drawing/2014/main" id="{97B89F43-D0BE-8F1C-83BA-CD68D27766F4}"/>
              </a:ext>
            </a:extLst>
          </p:cNvPr>
          <p:cNvSpPr>
            <a:spLocks noGrp="1"/>
          </p:cNvSpPr>
          <p:nvPr/>
        </p:nvSpPr>
        <p:spPr>
          <a:xfrm>
            <a:off x="253692" y="1955688"/>
            <a:ext cx="4566900" cy="294303"/>
          </a:xfrm>
          <a:prstGeom prst="rect">
            <a:avLst/>
          </a:prstGeom>
          <a:noFill/>
        </p:spPr>
        <p:txBody>
          <a:bodyPr wrap="square" lIns="0" tIns="0" rIns="0" bIns="0" anchor="ctr"/>
          <a:lstStyle/>
          <a:p>
            <a:pPr marL="0" indent="0">
              <a:buNone/>
              <a:defRPr sz="1875" b="1">
                <a:solidFill>
                  <a:srgbClr val="171717"/>
                </a:solidFill>
              </a:defRPr>
            </a:pPr>
            <a:r>
              <a:rPr sz="2000" b="1" dirty="0" err="1">
                <a:solidFill>
                  <a:schemeClr val="bg1"/>
                </a:solidFill>
                <a:latin typeface="Microsoft YaHei"/>
                <a:ea typeface="Microsoft YaHei"/>
                <a:cs typeface="Microsoft YaHei"/>
              </a:rPr>
              <a:t>不是按产品分类，而是按您的问题分类</a:t>
            </a:r>
            <a:r>
              <a:rPr lang="zh-CN" altLang="en-US" sz="2000" b="1" dirty="0">
                <a:solidFill>
                  <a:schemeClr val="bg1"/>
                </a:solidFill>
                <a:latin typeface="Microsoft YaHei"/>
                <a:ea typeface="Microsoft YaHei"/>
                <a:cs typeface="Microsoft YaHei"/>
              </a:rPr>
              <a:t>：</a:t>
            </a:r>
            <a:endParaRPr sz="1400" dirty="0">
              <a:solidFill>
                <a:schemeClr val="bg1"/>
              </a:solidFill>
            </a:endParaRPr>
          </a:p>
        </p:txBody>
      </p:sp>
      <p:pic>
        <p:nvPicPr>
          <p:cNvPr id="159" name="巅峰之秀11">
            <a:extLst>
              <a:ext uri="{FF2B5EF4-FFF2-40B4-BE49-F238E27FC236}">
                <a16:creationId xmlns:a16="http://schemas.microsoft.com/office/drawing/2014/main" id="{326EC203-DFE2-C731-8955-842C10E5DC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9377698" y="728906"/>
            <a:ext cx="2286635" cy="1453515"/>
          </a:xfrm>
          <a:prstGeom prst="rect">
            <a:avLst/>
          </a:prstGeom>
        </p:spPr>
      </p:pic>
      <p:pic>
        <p:nvPicPr>
          <p:cNvPr id="161" name="图片 160">
            <a:extLst>
              <a:ext uri="{FF2B5EF4-FFF2-40B4-BE49-F238E27FC236}">
                <a16:creationId xmlns:a16="http://schemas.microsoft.com/office/drawing/2014/main" id="{D6D7D36E-30F2-275F-406C-708871FE412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1943" y="1020019"/>
            <a:ext cx="1076325" cy="974090"/>
          </a:xfrm>
          <a:prstGeom prst="rect">
            <a:avLst/>
          </a:prstGeom>
        </p:spPr>
      </p:pic>
    </p:spTree>
    <p:extLst>
      <p:ext uri="{BB962C8B-B14F-4D97-AF65-F5344CB8AC3E}">
        <p14:creationId xmlns:p14="http://schemas.microsoft.com/office/powerpoint/2010/main" val="3642441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2261E-9930-3558-FD86-D94683C29D6A}"/>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60B57BDF-4E82-40AE-AD03-F3B707282B48}"/>
              </a:ext>
            </a:extLst>
          </p:cNvPr>
          <p:cNvPicPr>
            <a:picLocks noChangeAspect="1"/>
          </p:cNvPicPr>
          <p:nvPr/>
        </p:nvPicPr>
        <p:blipFill rotWithShape="1">
          <a:blip r:embed="rId3">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9E0EE8B2-6DD0-9FC1-33DB-0C563F369AF9}"/>
              </a:ext>
            </a:extLst>
          </p:cNvPr>
          <p:cNvSpPr txBox="1"/>
          <p:nvPr/>
        </p:nvSpPr>
        <p:spPr>
          <a:xfrm>
            <a:off x="596900" y="117434"/>
            <a:ext cx="2133918"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核心能力</a:t>
            </a:r>
          </a:p>
        </p:txBody>
      </p:sp>
      <p:sp>
        <p:nvSpPr>
          <p:cNvPr id="6" name="标题 1">
            <a:extLst>
              <a:ext uri="{FF2B5EF4-FFF2-40B4-BE49-F238E27FC236}">
                <a16:creationId xmlns:a16="http://schemas.microsoft.com/office/drawing/2014/main" id="{B1F740EC-EDFA-1687-F2DF-C850606C45C6}"/>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E9291ECC-1DB5-BC50-5B93-D74278221F99}"/>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CBC08234-1B1F-4EC6-C6A0-6C842D9AF210}"/>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BB3B63E6-8A4A-1AED-1277-6772F19CCEFA}"/>
              </a:ext>
            </a:extLst>
          </p:cNvPr>
          <p:cNvPicPr>
            <a:picLocks noChangeAspect="1"/>
          </p:cNvPicPr>
          <p:nvPr/>
        </p:nvPicPr>
        <p:blipFill rotWithShape="1">
          <a:blip r:embed="rId4"/>
          <a:srcRect b="68738"/>
          <a:stretch/>
        </p:blipFill>
        <p:spPr>
          <a:xfrm>
            <a:off x="-190501" y="6172347"/>
            <a:ext cx="13316645" cy="803087"/>
          </a:xfrm>
          <a:prstGeom prst="rect">
            <a:avLst/>
          </a:prstGeom>
        </p:spPr>
      </p:pic>
      <p:pic>
        <p:nvPicPr>
          <p:cNvPr id="2" name="图片 1">
            <a:extLst>
              <a:ext uri="{FF2B5EF4-FFF2-40B4-BE49-F238E27FC236}">
                <a16:creationId xmlns:a16="http://schemas.microsoft.com/office/drawing/2014/main" id="{D01EDC17-6FD6-696A-535F-1AF3A43ABD37}"/>
              </a:ext>
            </a:extLst>
          </p:cNvPr>
          <p:cNvPicPr>
            <a:picLocks noChangeAspect="1"/>
          </p:cNvPicPr>
          <p:nvPr/>
        </p:nvPicPr>
        <p:blipFill>
          <a:blip r:embed="rId5"/>
          <a:stretch>
            <a:fillRect/>
          </a:stretch>
        </p:blipFill>
        <p:spPr>
          <a:xfrm>
            <a:off x="6792633" y="923480"/>
            <a:ext cx="1985342" cy="5934520"/>
          </a:xfrm>
          <a:prstGeom prst="rect">
            <a:avLst/>
          </a:prstGeom>
        </p:spPr>
      </p:pic>
      <p:cxnSp>
        <p:nvCxnSpPr>
          <p:cNvPr id="9" name="直接连接符 8">
            <a:extLst>
              <a:ext uri="{FF2B5EF4-FFF2-40B4-BE49-F238E27FC236}">
                <a16:creationId xmlns:a16="http://schemas.microsoft.com/office/drawing/2014/main" id="{F0918CBC-7DC2-A391-3858-27CEF20DB3EA}"/>
              </a:ext>
            </a:extLst>
          </p:cNvPr>
          <p:cNvCxnSpPr>
            <a:cxnSpLocks/>
          </p:cNvCxnSpPr>
          <p:nvPr/>
        </p:nvCxnSpPr>
        <p:spPr>
          <a:xfrm flipV="1">
            <a:off x="6890917" y="1730959"/>
            <a:ext cx="1188720" cy="1245870"/>
          </a:xfrm>
          <a:prstGeom prst="line">
            <a:avLst/>
          </a:prstGeom>
          <a:noFill/>
          <a:ln w="6350" cap="flat" cmpd="sng" algn="ctr">
            <a:gradFill flip="none" rotWithShape="1">
              <a:gsLst>
                <a:gs pos="0">
                  <a:srgbClr val="0250D2"/>
                </a:gs>
                <a:gs pos="100000">
                  <a:sysClr val="window" lastClr="FFFFFF">
                    <a:alpha val="0"/>
                  </a:sysClr>
                </a:gs>
              </a:gsLst>
              <a:lin ang="10800000" scaled="1"/>
              <a:tileRect/>
            </a:gradFill>
            <a:prstDash val="solid"/>
            <a:miter lim="800000"/>
          </a:ln>
          <a:effectLst/>
        </p:spPr>
      </p:cxnSp>
      <p:cxnSp>
        <p:nvCxnSpPr>
          <p:cNvPr id="11" name="直接连接符 10">
            <a:extLst>
              <a:ext uri="{FF2B5EF4-FFF2-40B4-BE49-F238E27FC236}">
                <a16:creationId xmlns:a16="http://schemas.microsoft.com/office/drawing/2014/main" id="{4E03F8BF-F25C-9EE8-407E-8F618F45D8B5}"/>
              </a:ext>
            </a:extLst>
          </p:cNvPr>
          <p:cNvCxnSpPr>
            <a:cxnSpLocks/>
          </p:cNvCxnSpPr>
          <p:nvPr/>
        </p:nvCxnSpPr>
        <p:spPr>
          <a:xfrm flipV="1">
            <a:off x="6923857" y="4926477"/>
            <a:ext cx="1188720" cy="1245870"/>
          </a:xfrm>
          <a:prstGeom prst="line">
            <a:avLst/>
          </a:prstGeom>
          <a:noFill/>
          <a:ln w="6350" cap="flat" cmpd="sng" algn="ctr">
            <a:gradFill flip="none" rotWithShape="1">
              <a:gsLst>
                <a:gs pos="0">
                  <a:srgbClr val="0250D2"/>
                </a:gs>
                <a:gs pos="100000">
                  <a:sysClr val="window" lastClr="FFFFFF">
                    <a:alpha val="0"/>
                  </a:sysClr>
                </a:gs>
              </a:gsLst>
              <a:lin ang="10800000" scaled="1"/>
              <a:tileRect/>
            </a:gradFill>
            <a:prstDash val="solid"/>
            <a:miter lim="800000"/>
          </a:ln>
          <a:effectLst/>
        </p:spPr>
      </p:cxnSp>
      <p:sp>
        <p:nvSpPr>
          <p:cNvPr id="13" name="椭圆 12">
            <a:extLst>
              <a:ext uri="{FF2B5EF4-FFF2-40B4-BE49-F238E27FC236}">
                <a16:creationId xmlns:a16="http://schemas.microsoft.com/office/drawing/2014/main" id="{84874D81-4773-75D6-3D8B-0FCD69D38FF3}"/>
              </a:ext>
            </a:extLst>
          </p:cNvPr>
          <p:cNvSpPr/>
          <p:nvPr/>
        </p:nvSpPr>
        <p:spPr>
          <a:xfrm>
            <a:off x="3932112" y="1263722"/>
            <a:ext cx="144000" cy="144000"/>
          </a:xfrm>
          <a:prstGeom prst="ellipse">
            <a:avLst/>
          </a:prstGeom>
          <a:solidFill>
            <a:sysClr val="window" lastClr="FFFFFF"/>
          </a:solidFill>
          <a:ln w="38100" cap="flat" cmpd="sng" algn="ctr">
            <a:solidFill>
              <a:srgbClr val="FFD001"/>
            </a:solidFill>
            <a:prstDash val="solid"/>
            <a:miter lim="800000"/>
          </a:ln>
          <a:effectLst/>
        </p:spPr>
        <p:txBody>
          <a:bodyPr rtlCol="0" anchor="ctr"/>
          <a:lstStyle/>
          <a:p>
            <a:pPr algn="ctr">
              <a:defRPr/>
            </a:pPr>
            <a:endParaRPr lang="zh-CN" altLang="en-US" kern="0" dirty="0">
              <a:solidFill>
                <a:prstClr val="white"/>
              </a:solidFill>
              <a:latin typeface="百度综艺简体"/>
              <a:ea typeface="百度综艺简体"/>
              <a:cs typeface="Helvetica"/>
            </a:endParaRPr>
          </a:p>
        </p:txBody>
      </p:sp>
      <p:cxnSp>
        <p:nvCxnSpPr>
          <p:cNvPr id="15" name="直接连接符 14">
            <a:extLst>
              <a:ext uri="{FF2B5EF4-FFF2-40B4-BE49-F238E27FC236}">
                <a16:creationId xmlns:a16="http://schemas.microsoft.com/office/drawing/2014/main" id="{35A47CDB-B5D2-B315-5D60-F7042D1C1D1A}"/>
              </a:ext>
            </a:extLst>
          </p:cNvPr>
          <p:cNvCxnSpPr>
            <a:cxnSpLocks/>
          </p:cNvCxnSpPr>
          <p:nvPr/>
        </p:nvCxnSpPr>
        <p:spPr>
          <a:xfrm>
            <a:off x="4045037" y="1346157"/>
            <a:ext cx="2837026" cy="0"/>
          </a:xfrm>
          <a:prstGeom prst="line">
            <a:avLst/>
          </a:prstGeom>
          <a:noFill/>
          <a:ln w="19050" cap="flat" cmpd="sng" algn="ctr">
            <a:gradFill>
              <a:gsLst>
                <a:gs pos="49000">
                  <a:srgbClr val="FFC000"/>
                </a:gs>
                <a:gs pos="100000">
                  <a:srgbClr val="FFFFFF"/>
                </a:gs>
              </a:gsLst>
              <a:lin ang="0" scaled="0"/>
            </a:gradFill>
            <a:prstDash val="dash"/>
            <a:round/>
            <a:headEnd type="none" w="med" len="med"/>
            <a:tailEnd type="none" w="med" len="med"/>
          </a:ln>
          <a:effectLst/>
        </p:spPr>
      </p:cxnSp>
      <p:grpSp>
        <p:nvGrpSpPr>
          <p:cNvPr id="23" name="组合 22">
            <a:extLst>
              <a:ext uri="{FF2B5EF4-FFF2-40B4-BE49-F238E27FC236}">
                <a16:creationId xmlns:a16="http://schemas.microsoft.com/office/drawing/2014/main" id="{D0DE26EB-9DD2-9CC9-CD24-BE0E9E4125E3}"/>
              </a:ext>
            </a:extLst>
          </p:cNvPr>
          <p:cNvGrpSpPr/>
          <p:nvPr/>
        </p:nvGrpSpPr>
        <p:grpSpPr>
          <a:xfrm>
            <a:off x="896728" y="1693514"/>
            <a:ext cx="5680960" cy="424302"/>
            <a:chOff x="1352029" y="-1548976"/>
            <a:chExt cx="7427136" cy="521268"/>
          </a:xfrm>
          <a:scene3d>
            <a:camera prst="orthographicFront"/>
            <a:lightRig rig="flat" dir="t"/>
          </a:scene3d>
        </p:grpSpPr>
        <p:sp>
          <p:nvSpPr>
            <p:cNvPr id="25" name="矩形: 圆角 24">
              <a:extLst>
                <a:ext uri="{FF2B5EF4-FFF2-40B4-BE49-F238E27FC236}">
                  <a16:creationId xmlns:a16="http://schemas.microsoft.com/office/drawing/2014/main" id="{A919C032-9368-31E5-EF92-F6FC4782AF03}"/>
                </a:ext>
              </a:extLst>
            </p:cNvPr>
            <p:cNvSpPr/>
            <p:nvPr/>
          </p:nvSpPr>
          <p:spPr>
            <a:xfrm>
              <a:off x="1352029" y="-1548976"/>
              <a:ext cx="7427136" cy="521268"/>
            </a:xfrm>
            <a:prstGeom prst="roundRect">
              <a:avLst>
                <a:gd name="adj" fmla="val 9777"/>
              </a:avLst>
            </a:prstGeom>
            <a:solidFill>
              <a:sysClr val="window" lastClr="FFFFFF"/>
            </a:solidFill>
            <a:ln w="25400" cap="flat" cmpd="sng" algn="ctr">
              <a:noFill/>
              <a:prstDash val="solid"/>
            </a:ln>
            <a:effectLst>
              <a:outerShdw blurRad="292100" dist="165100" dir="5400000" sx="90000" sy="90000" algn="t" rotWithShape="0">
                <a:srgbClr val="0624A0">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a:ln>
                  <a:noFill/>
                </a:ln>
                <a:solidFill>
                  <a:prstClr val="white"/>
                </a:solidFill>
                <a:effectLst/>
                <a:uLnTx/>
                <a:uFillTx/>
                <a:latin typeface="OPPOSans M"/>
                <a:ea typeface="OPPOSans M"/>
                <a:cs typeface="Arial" pitchFamily="34" charset="0"/>
                <a:sym typeface="Wingdings"/>
              </a:endParaRPr>
            </a:p>
          </p:txBody>
        </p:sp>
        <p:sp>
          <p:nvSpPr>
            <p:cNvPr id="27" name="椭圆 26">
              <a:extLst>
                <a:ext uri="{FF2B5EF4-FFF2-40B4-BE49-F238E27FC236}">
                  <a16:creationId xmlns:a16="http://schemas.microsoft.com/office/drawing/2014/main" id="{5C0909C1-3F9E-D464-62F5-019D0E994A5B}"/>
                </a:ext>
              </a:extLst>
            </p:cNvPr>
            <p:cNvSpPr/>
            <p:nvPr/>
          </p:nvSpPr>
          <p:spPr>
            <a:xfrm>
              <a:off x="8219319" y="-1173254"/>
              <a:ext cx="86293" cy="86293"/>
            </a:xfrm>
            <a:prstGeom prst="ellipse">
              <a:avLst/>
            </a:prstGeom>
            <a:gradFill flip="none" rotWithShape="1">
              <a:gsLst>
                <a:gs pos="100000">
                  <a:srgbClr val="0624A0"/>
                </a:gs>
                <a:gs pos="0">
                  <a:srgbClr val="17A0FF">
                    <a:lumMod val="80000"/>
                  </a:srgbClr>
                </a:gs>
              </a:gsLst>
              <a:path path="circle">
                <a:fillToRect r="100000" b="100000"/>
              </a:path>
              <a:tileRect l="-100000" t="-100000"/>
            </a:gradFill>
            <a:ln w="25400" cap="flat" cmpd="sng" algn="ctr">
              <a:noFill/>
              <a:prstDash val="solid"/>
            </a:ln>
            <a:effectLst>
              <a:outerShdw blurRad="50800" dist="38100" dir="5400000" algn="t" rotWithShape="0">
                <a:srgbClr val="0083DE">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dirty="0">
                <a:ln>
                  <a:noFill/>
                </a:ln>
                <a:solidFill>
                  <a:prstClr val="white"/>
                </a:solidFill>
                <a:effectLst/>
                <a:uLnTx/>
                <a:uFillTx/>
                <a:latin typeface="OPPOSans M"/>
                <a:ea typeface="OPPOSans M"/>
                <a:cs typeface="Arial" pitchFamily="34" charset="0"/>
                <a:sym typeface="Wingdings"/>
              </a:endParaRPr>
            </a:p>
          </p:txBody>
        </p:sp>
      </p:grpSp>
      <p:sp>
        <p:nvSpPr>
          <p:cNvPr id="31" name="矩形 30">
            <a:extLst>
              <a:ext uri="{FF2B5EF4-FFF2-40B4-BE49-F238E27FC236}">
                <a16:creationId xmlns:a16="http://schemas.microsoft.com/office/drawing/2014/main" id="{98EBB8F2-1A9F-9060-177F-8798C6B8A8D5}"/>
              </a:ext>
            </a:extLst>
          </p:cNvPr>
          <p:cNvSpPr/>
          <p:nvPr/>
        </p:nvSpPr>
        <p:spPr>
          <a:xfrm>
            <a:off x="1129923" y="1161398"/>
            <a:ext cx="2319655" cy="475615"/>
          </a:xfrm>
          <a:prstGeom prst="rect">
            <a:avLst/>
          </a:prstGeom>
        </p:spPr>
        <p:txBody>
          <a:bodyPr vert="horz" lIns="91440" tIns="45720" rIns="91440" bIns="45720" rtlCol="0" anchor="b">
            <a:normAutofit fontScale="92500" lnSpcReduction="20000"/>
          </a:bodyPr>
          <a:lstStyle/>
          <a:p>
            <a:pPr>
              <a:lnSpc>
                <a:spcPct val="115000"/>
              </a:lnSpc>
            </a:pPr>
            <a:r>
              <a:rPr lang="zh-CN" altLang="en-US" sz="2800" b="1" dirty="0">
                <a:latin typeface="Microsoft YaHei"/>
                <a:ea typeface="Microsoft YaHei"/>
                <a:cs typeface="Microsoft YaHei"/>
              </a:rPr>
              <a:t>全球资源连接</a:t>
            </a:r>
            <a:endParaRPr lang="zh-CN" altLang="en-US" sz="2800" dirty="0"/>
          </a:p>
        </p:txBody>
      </p:sp>
      <p:sp>
        <p:nvSpPr>
          <p:cNvPr id="97" name="ïṥ1ïde">
            <a:extLst>
              <a:ext uri="{FF2B5EF4-FFF2-40B4-BE49-F238E27FC236}">
                <a16:creationId xmlns:a16="http://schemas.microsoft.com/office/drawing/2014/main" id="{0D498C36-0ECF-67D3-E7B1-287F748E9A70}"/>
              </a:ext>
            </a:extLst>
          </p:cNvPr>
          <p:cNvSpPr txBox="1"/>
          <p:nvPr/>
        </p:nvSpPr>
        <p:spPr>
          <a:xfrm>
            <a:off x="1020189" y="1691002"/>
            <a:ext cx="5557499" cy="353174"/>
          </a:xfrm>
          <a:prstGeom prst="rect">
            <a:avLst/>
          </a:prstGeom>
        </p:spPr>
        <p:txBody>
          <a:bodyPr wrap="square" rtlCol="0">
            <a:spAutoFit/>
          </a:bodyPr>
          <a:lstStyle>
            <a:defPPr>
              <a:defRPr lang="zh-CN"/>
            </a:defPPr>
            <a:lvl1pPr>
              <a:lnSpc>
                <a:spcPts val="1500"/>
              </a:lnSpc>
              <a:defRPr sz="900"/>
            </a:lvl1pPr>
          </a:lstStyle>
          <a:p>
            <a:pPr>
              <a:lnSpc>
                <a:spcPct val="135000"/>
              </a:lnSpc>
            </a:pPr>
            <a:r>
              <a:rPr lang="zh-CN" altLang="en-US" sz="1400" dirty="0">
                <a:latin typeface="微软雅黑" charset="0"/>
                <a:ea typeface="微软雅黑" charset="0"/>
              </a:rPr>
              <a:t>连接全球制造商、品牌、产品和行业资源。</a:t>
            </a:r>
          </a:p>
        </p:txBody>
      </p:sp>
      <p:pic>
        <p:nvPicPr>
          <p:cNvPr id="114" name="图片 113">
            <a:extLst>
              <a:ext uri="{FF2B5EF4-FFF2-40B4-BE49-F238E27FC236}">
                <a16:creationId xmlns:a16="http://schemas.microsoft.com/office/drawing/2014/main" id="{D5F8200E-2729-5169-4C30-1186F762C7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9566" y="5268883"/>
            <a:ext cx="5979735" cy="2000389"/>
          </a:xfrm>
          <a:prstGeom prst="rect">
            <a:avLst/>
          </a:prstGeom>
        </p:spPr>
      </p:pic>
      <p:pic>
        <p:nvPicPr>
          <p:cNvPr id="116" name="图片 115">
            <a:extLst>
              <a:ext uri="{FF2B5EF4-FFF2-40B4-BE49-F238E27FC236}">
                <a16:creationId xmlns:a16="http://schemas.microsoft.com/office/drawing/2014/main" id="{2A5542EF-9A52-83E9-8ED5-59E9489A4044}"/>
              </a:ext>
            </a:extLst>
          </p:cNvPr>
          <p:cNvPicPr>
            <a:picLocks noChangeAspect="1"/>
          </p:cNvPicPr>
          <p:nvPr/>
        </p:nvPicPr>
        <p:blipFill rotWithShape="1">
          <a:blip r:embed="rId6">
            <a:extLst>
              <a:ext uri="{28A0092B-C50C-407E-A947-70E740481C1C}">
                <a14:useLocalDpi xmlns:a14="http://schemas.microsoft.com/office/drawing/2010/main" val="0"/>
              </a:ext>
            </a:extLst>
          </a:blip>
          <a:srcRect l="24104"/>
          <a:stretch/>
        </p:blipFill>
        <p:spPr>
          <a:xfrm>
            <a:off x="-1" y="5257453"/>
            <a:ext cx="6708913" cy="2000389"/>
          </a:xfrm>
          <a:prstGeom prst="rect">
            <a:avLst/>
          </a:prstGeom>
        </p:spPr>
      </p:pic>
      <p:sp>
        <p:nvSpPr>
          <p:cNvPr id="119" name="椭圆 118">
            <a:extLst>
              <a:ext uri="{FF2B5EF4-FFF2-40B4-BE49-F238E27FC236}">
                <a16:creationId xmlns:a16="http://schemas.microsoft.com/office/drawing/2014/main" id="{C4FC6ADC-79E4-BA76-7DC1-665160CDF396}"/>
              </a:ext>
            </a:extLst>
          </p:cNvPr>
          <p:cNvSpPr/>
          <p:nvPr/>
        </p:nvSpPr>
        <p:spPr>
          <a:xfrm>
            <a:off x="3932112" y="2381247"/>
            <a:ext cx="144000" cy="144000"/>
          </a:xfrm>
          <a:prstGeom prst="ellipse">
            <a:avLst/>
          </a:prstGeom>
          <a:solidFill>
            <a:sysClr val="window" lastClr="FFFFFF"/>
          </a:solidFill>
          <a:ln w="38100" cap="flat" cmpd="sng" algn="ctr">
            <a:solidFill>
              <a:srgbClr val="FFD001"/>
            </a:solidFill>
            <a:prstDash val="solid"/>
            <a:miter lim="800000"/>
          </a:ln>
          <a:effectLst/>
        </p:spPr>
        <p:txBody>
          <a:bodyPr rtlCol="0" anchor="ctr"/>
          <a:lstStyle/>
          <a:p>
            <a:pPr algn="ctr">
              <a:defRPr/>
            </a:pPr>
            <a:endParaRPr lang="zh-CN" altLang="en-US" kern="0" dirty="0">
              <a:solidFill>
                <a:prstClr val="white"/>
              </a:solidFill>
              <a:latin typeface="百度综艺简体"/>
              <a:ea typeface="百度综艺简体"/>
              <a:cs typeface="Helvetica"/>
            </a:endParaRPr>
          </a:p>
        </p:txBody>
      </p:sp>
      <p:cxnSp>
        <p:nvCxnSpPr>
          <p:cNvPr id="120" name="直接连接符 119">
            <a:extLst>
              <a:ext uri="{FF2B5EF4-FFF2-40B4-BE49-F238E27FC236}">
                <a16:creationId xmlns:a16="http://schemas.microsoft.com/office/drawing/2014/main" id="{B387763C-DD5C-2A9B-6BED-5AA2DD1D7704}"/>
              </a:ext>
            </a:extLst>
          </p:cNvPr>
          <p:cNvCxnSpPr>
            <a:cxnSpLocks/>
          </p:cNvCxnSpPr>
          <p:nvPr/>
        </p:nvCxnSpPr>
        <p:spPr>
          <a:xfrm>
            <a:off x="4045037" y="2463682"/>
            <a:ext cx="2837026" cy="0"/>
          </a:xfrm>
          <a:prstGeom prst="line">
            <a:avLst/>
          </a:prstGeom>
          <a:noFill/>
          <a:ln w="19050" cap="flat" cmpd="sng" algn="ctr">
            <a:gradFill>
              <a:gsLst>
                <a:gs pos="49000">
                  <a:srgbClr val="FFC000"/>
                </a:gs>
                <a:gs pos="100000">
                  <a:srgbClr val="FFFFFF"/>
                </a:gs>
              </a:gsLst>
              <a:lin ang="0" scaled="0"/>
            </a:gradFill>
            <a:prstDash val="dash"/>
            <a:round/>
            <a:headEnd type="none" w="med" len="med"/>
            <a:tailEnd type="none" w="med" len="med"/>
          </a:ln>
          <a:effectLst/>
        </p:spPr>
      </p:cxnSp>
      <p:grpSp>
        <p:nvGrpSpPr>
          <p:cNvPr id="121" name="组合 120">
            <a:extLst>
              <a:ext uri="{FF2B5EF4-FFF2-40B4-BE49-F238E27FC236}">
                <a16:creationId xmlns:a16="http://schemas.microsoft.com/office/drawing/2014/main" id="{B9AD80C3-30BB-E381-BEC2-0FDEB5B31B51}"/>
              </a:ext>
            </a:extLst>
          </p:cNvPr>
          <p:cNvGrpSpPr/>
          <p:nvPr/>
        </p:nvGrpSpPr>
        <p:grpSpPr>
          <a:xfrm>
            <a:off x="896728" y="2811039"/>
            <a:ext cx="5680960" cy="424302"/>
            <a:chOff x="1352029" y="-1548976"/>
            <a:chExt cx="7427136" cy="521268"/>
          </a:xfrm>
          <a:scene3d>
            <a:camera prst="orthographicFront"/>
            <a:lightRig rig="flat" dir="t"/>
          </a:scene3d>
        </p:grpSpPr>
        <p:sp>
          <p:nvSpPr>
            <p:cNvPr id="122" name="矩形: 圆角 121">
              <a:extLst>
                <a:ext uri="{FF2B5EF4-FFF2-40B4-BE49-F238E27FC236}">
                  <a16:creationId xmlns:a16="http://schemas.microsoft.com/office/drawing/2014/main" id="{460DD5C4-7541-C2C2-70B7-C06826CD6A5F}"/>
                </a:ext>
              </a:extLst>
            </p:cNvPr>
            <p:cNvSpPr/>
            <p:nvPr/>
          </p:nvSpPr>
          <p:spPr>
            <a:xfrm>
              <a:off x="1352029" y="-1548976"/>
              <a:ext cx="7427136" cy="521268"/>
            </a:xfrm>
            <a:prstGeom prst="roundRect">
              <a:avLst>
                <a:gd name="adj" fmla="val 9777"/>
              </a:avLst>
            </a:prstGeom>
            <a:solidFill>
              <a:sysClr val="window" lastClr="FFFFFF"/>
            </a:solidFill>
            <a:ln w="25400" cap="flat" cmpd="sng" algn="ctr">
              <a:noFill/>
              <a:prstDash val="solid"/>
            </a:ln>
            <a:effectLst>
              <a:outerShdw blurRad="292100" dist="165100" dir="5400000" sx="90000" sy="90000" algn="t" rotWithShape="0">
                <a:srgbClr val="0624A0">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a:ln>
                  <a:noFill/>
                </a:ln>
                <a:solidFill>
                  <a:prstClr val="white"/>
                </a:solidFill>
                <a:effectLst/>
                <a:uLnTx/>
                <a:uFillTx/>
                <a:latin typeface="OPPOSans M"/>
                <a:ea typeface="OPPOSans M"/>
                <a:cs typeface="Arial" pitchFamily="34" charset="0"/>
                <a:sym typeface="Wingdings"/>
              </a:endParaRPr>
            </a:p>
          </p:txBody>
        </p:sp>
        <p:sp>
          <p:nvSpPr>
            <p:cNvPr id="123" name="椭圆 122">
              <a:extLst>
                <a:ext uri="{FF2B5EF4-FFF2-40B4-BE49-F238E27FC236}">
                  <a16:creationId xmlns:a16="http://schemas.microsoft.com/office/drawing/2014/main" id="{3EF7BE63-C746-3E0F-4BCF-635984FD21AD}"/>
                </a:ext>
              </a:extLst>
            </p:cNvPr>
            <p:cNvSpPr/>
            <p:nvPr/>
          </p:nvSpPr>
          <p:spPr>
            <a:xfrm>
              <a:off x="8219322" y="-1173254"/>
              <a:ext cx="86293" cy="86293"/>
            </a:xfrm>
            <a:prstGeom prst="ellipse">
              <a:avLst/>
            </a:prstGeom>
            <a:gradFill flip="none" rotWithShape="1">
              <a:gsLst>
                <a:gs pos="100000">
                  <a:srgbClr val="0624A0"/>
                </a:gs>
                <a:gs pos="0">
                  <a:srgbClr val="17A0FF">
                    <a:lumMod val="80000"/>
                  </a:srgbClr>
                </a:gs>
              </a:gsLst>
              <a:path path="circle">
                <a:fillToRect r="100000" b="100000"/>
              </a:path>
              <a:tileRect l="-100000" t="-100000"/>
            </a:gradFill>
            <a:ln w="25400" cap="flat" cmpd="sng" algn="ctr">
              <a:noFill/>
              <a:prstDash val="solid"/>
            </a:ln>
            <a:effectLst>
              <a:outerShdw blurRad="50800" dist="38100" dir="5400000" algn="t" rotWithShape="0">
                <a:srgbClr val="0083DE">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dirty="0">
                <a:ln>
                  <a:noFill/>
                </a:ln>
                <a:solidFill>
                  <a:prstClr val="white"/>
                </a:solidFill>
                <a:effectLst/>
                <a:uLnTx/>
                <a:uFillTx/>
                <a:latin typeface="OPPOSans M"/>
                <a:ea typeface="OPPOSans M"/>
                <a:cs typeface="Arial" pitchFamily="34" charset="0"/>
                <a:sym typeface="Wingdings"/>
              </a:endParaRPr>
            </a:p>
          </p:txBody>
        </p:sp>
      </p:grpSp>
      <p:sp>
        <p:nvSpPr>
          <p:cNvPr id="124" name="矩形 123">
            <a:extLst>
              <a:ext uri="{FF2B5EF4-FFF2-40B4-BE49-F238E27FC236}">
                <a16:creationId xmlns:a16="http://schemas.microsoft.com/office/drawing/2014/main" id="{F31E78A4-FBA8-FAD6-B7C3-30DFE4D52C36}"/>
              </a:ext>
            </a:extLst>
          </p:cNvPr>
          <p:cNvSpPr/>
          <p:nvPr/>
        </p:nvSpPr>
        <p:spPr>
          <a:xfrm>
            <a:off x="1129923" y="2278923"/>
            <a:ext cx="2319655" cy="475615"/>
          </a:xfrm>
          <a:prstGeom prst="rect">
            <a:avLst/>
          </a:prstGeom>
        </p:spPr>
        <p:txBody>
          <a:bodyPr vert="horz" lIns="91440" tIns="45720" rIns="91440" bIns="45720" rtlCol="0" anchor="b">
            <a:normAutofit fontScale="92500" lnSpcReduction="20000"/>
          </a:bodyPr>
          <a:lstStyle/>
          <a:p>
            <a:pPr>
              <a:lnSpc>
                <a:spcPct val="115000"/>
              </a:lnSpc>
            </a:pPr>
            <a:r>
              <a:rPr lang="zh-CN" altLang="en-US" sz="2800" b="1" dirty="0">
                <a:latin typeface="Microsoft YaHei"/>
                <a:ea typeface="Microsoft YaHei"/>
              </a:rPr>
              <a:t>资源整合</a:t>
            </a:r>
            <a:endParaRPr lang="zh-CN" altLang="en-US" sz="2800" dirty="0"/>
          </a:p>
        </p:txBody>
      </p:sp>
      <p:sp>
        <p:nvSpPr>
          <p:cNvPr id="125" name="ïṥ1ïde">
            <a:extLst>
              <a:ext uri="{FF2B5EF4-FFF2-40B4-BE49-F238E27FC236}">
                <a16:creationId xmlns:a16="http://schemas.microsoft.com/office/drawing/2014/main" id="{03BC8253-D086-FD57-F512-B394C971CB5A}"/>
              </a:ext>
            </a:extLst>
          </p:cNvPr>
          <p:cNvSpPr txBox="1"/>
          <p:nvPr/>
        </p:nvSpPr>
        <p:spPr>
          <a:xfrm>
            <a:off x="1020189" y="2808527"/>
            <a:ext cx="5557499" cy="357277"/>
          </a:xfrm>
          <a:prstGeom prst="rect">
            <a:avLst/>
          </a:prstGeom>
        </p:spPr>
        <p:txBody>
          <a:bodyPr wrap="square" rtlCol="0">
            <a:spAutoFit/>
          </a:bodyPr>
          <a:lstStyle>
            <a:defPPr>
              <a:defRPr lang="zh-CN"/>
            </a:defPPr>
            <a:lvl1pPr>
              <a:lnSpc>
                <a:spcPts val="1500"/>
              </a:lnSpc>
              <a:defRPr sz="900"/>
            </a:lvl1pPr>
          </a:lstStyle>
          <a:p>
            <a:pPr>
              <a:lnSpc>
                <a:spcPct val="135000"/>
              </a:lnSpc>
            </a:pPr>
            <a:r>
              <a:rPr lang="zh-CN" altLang="en-US" sz="1400" dirty="0">
                <a:latin typeface="微软雅黑" charset="0"/>
                <a:ea typeface="微软雅黑" charset="0"/>
              </a:rPr>
              <a:t>将分散资源组合成可执行方案。</a:t>
            </a:r>
          </a:p>
        </p:txBody>
      </p:sp>
      <p:sp>
        <p:nvSpPr>
          <p:cNvPr id="126" name="椭圆 125">
            <a:extLst>
              <a:ext uri="{FF2B5EF4-FFF2-40B4-BE49-F238E27FC236}">
                <a16:creationId xmlns:a16="http://schemas.microsoft.com/office/drawing/2014/main" id="{D37A01FE-31F0-7D60-F4BF-F896C372CB39}"/>
              </a:ext>
            </a:extLst>
          </p:cNvPr>
          <p:cNvSpPr/>
          <p:nvPr/>
        </p:nvSpPr>
        <p:spPr>
          <a:xfrm>
            <a:off x="3932112" y="3575567"/>
            <a:ext cx="144000" cy="144000"/>
          </a:xfrm>
          <a:prstGeom prst="ellipse">
            <a:avLst/>
          </a:prstGeom>
          <a:solidFill>
            <a:sysClr val="window" lastClr="FFFFFF"/>
          </a:solidFill>
          <a:ln w="38100" cap="flat" cmpd="sng" algn="ctr">
            <a:solidFill>
              <a:srgbClr val="FFD001"/>
            </a:solidFill>
            <a:prstDash val="solid"/>
            <a:miter lim="800000"/>
          </a:ln>
          <a:effectLst/>
        </p:spPr>
        <p:txBody>
          <a:bodyPr rtlCol="0" anchor="ctr"/>
          <a:lstStyle/>
          <a:p>
            <a:pPr algn="ctr">
              <a:defRPr/>
            </a:pPr>
            <a:endParaRPr lang="zh-CN" altLang="en-US" kern="0" dirty="0">
              <a:solidFill>
                <a:prstClr val="white"/>
              </a:solidFill>
              <a:latin typeface="百度综艺简体"/>
              <a:ea typeface="百度综艺简体"/>
              <a:cs typeface="Helvetica"/>
            </a:endParaRPr>
          </a:p>
        </p:txBody>
      </p:sp>
      <p:cxnSp>
        <p:nvCxnSpPr>
          <p:cNvPr id="134" name="直接连接符 133">
            <a:extLst>
              <a:ext uri="{FF2B5EF4-FFF2-40B4-BE49-F238E27FC236}">
                <a16:creationId xmlns:a16="http://schemas.microsoft.com/office/drawing/2014/main" id="{51DB2E24-08CE-57EB-D79E-F2AEA684EE9D}"/>
              </a:ext>
            </a:extLst>
          </p:cNvPr>
          <p:cNvCxnSpPr>
            <a:cxnSpLocks/>
          </p:cNvCxnSpPr>
          <p:nvPr/>
        </p:nvCxnSpPr>
        <p:spPr>
          <a:xfrm>
            <a:off x="4045037" y="3658002"/>
            <a:ext cx="2837026" cy="0"/>
          </a:xfrm>
          <a:prstGeom prst="line">
            <a:avLst/>
          </a:prstGeom>
          <a:noFill/>
          <a:ln w="19050" cap="flat" cmpd="sng" algn="ctr">
            <a:gradFill>
              <a:gsLst>
                <a:gs pos="49000">
                  <a:srgbClr val="FFC000"/>
                </a:gs>
                <a:gs pos="100000">
                  <a:srgbClr val="FFFFFF"/>
                </a:gs>
              </a:gsLst>
              <a:lin ang="0" scaled="0"/>
            </a:gradFill>
            <a:prstDash val="dash"/>
            <a:round/>
            <a:headEnd type="none" w="med" len="med"/>
            <a:tailEnd type="none" w="med" len="med"/>
          </a:ln>
          <a:effectLst/>
        </p:spPr>
      </p:cxnSp>
      <p:grpSp>
        <p:nvGrpSpPr>
          <p:cNvPr id="135" name="组合 134">
            <a:extLst>
              <a:ext uri="{FF2B5EF4-FFF2-40B4-BE49-F238E27FC236}">
                <a16:creationId xmlns:a16="http://schemas.microsoft.com/office/drawing/2014/main" id="{FC221DC5-2D35-D248-3D71-1AB774022475}"/>
              </a:ext>
            </a:extLst>
          </p:cNvPr>
          <p:cNvGrpSpPr/>
          <p:nvPr/>
        </p:nvGrpSpPr>
        <p:grpSpPr>
          <a:xfrm>
            <a:off x="896728" y="4005359"/>
            <a:ext cx="5680960" cy="424302"/>
            <a:chOff x="1352029" y="-1548976"/>
            <a:chExt cx="7427136" cy="521268"/>
          </a:xfrm>
          <a:scene3d>
            <a:camera prst="orthographicFront"/>
            <a:lightRig rig="flat" dir="t"/>
          </a:scene3d>
        </p:grpSpPr>
        <p:sp>
          <p:nvSpPr>
            <p:cNvPr id="137" name="矩形: 圆角 136">
              <a:extLst>
                <a:ext uri="{FF2B5EF4-FFF2-40B4-BE49-F238E27FC236}">
                  <a16:creationId xmlns:a16="http://schemas.microsoft.com/office/drawing/2014/main" id="{5609DE29-14CC-C68A-8237-4705A590984F}"/>
                </a:ext>
              </a:extLst>
            </p:cNvPr>
            <p:cNvSpPr/>
            <p:nvPr/>
          </p:nvSpPr>
          <p:spPr>
            <a:xfrm>
              <a:off x="1352029" y="-1548976"/>
              <a:ext cx="7427136" cy="521268"/>
            </a:xfrm>
            <a:prstGeom prst="roundRect">
              <a:avLst>
                <a:gd name="adj" fmla="val 9777"/>
              </a:avLst>
            </a:prstGeom>
            <a:solidFill>
              <a:sysClr val="window" lastClr="FFFFFF"/>
            </a:solidFill>
            <a:ln w="25400" cap="flat" cmpd="sng" algn="ctr">
              <a:noFill/>
              <a:prstDash val="solid"/>
            </a:ln>
            <a:effectLst>
              <a:outerShdw blurRad="292100" dist="165100" dir="5400000" sx="90000" sy="90000" algn="t" rotWithShape="0">
                <a:srgbClr val="0624A0">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a:ln>
                  <a:noFill/>
                </a:ln>
                <a:solidFill>
                  <a:prstClr val="white"/>
                </a:solidFill>
                <a:effectLst/>
                <a:uLnTx/>
                <a:uFillTx/>
                <a:latin typeface="OPPOSans M"/>
                <a:ea typeface="OPPOSans M"/>
                <a:cs typeface="Arial" pitchFamily="34" charset="0"/>
                <a:sym typeface="Wingdings"/>
              </a:endParaRPr>
            </a:p>
          </p:txBody>
        </p:sp>
        <p:sp>
          <p:nvSpPr>
            <p:cNvPr id="138" name="椭圆 137">
              <a:extLst>
                <a:ext uri="{FF2B5EF4-FFF2-40B4-BE49-F238E27FC236}">
                  <a16:creationId xmlns:a16="http://schemas.microsoft.com/office/drawing/2014/main" id="{B0C91CAD-42FA-AC16-A322-125B75947B09}"/>
                </a:ext>
              </a:extLst>
            </p:cNvPr>
            <p:cNvSpPr/>
            <p:nvPr/>
          </p:nvSpPr>
          <p:spPr>
            <a:xfrm>
              <a:off x="8219315" y="-1173254"/>
              <a:ext cx="86293" cy="86293"/>
            </a:xfrm>
            <a:prstGeom prst="ellipse">
              <a:avLst/>
            </a:prstGeom>
            <a:gradFill flip="none" rotWithShape="1">
              <a:gsLst>
                <a:gs pos="100000">
                  <a:srgbClr val="0624A0"/>
                </a:gs>
                <a:gs pos="0">
                  <a:srgbClr val="17A0FF">
                    <a:lumMod val="80000"/>
                  </a:srgbClr>
                </a:gs>
              </a:gsLst>
              <a:path path="circle">
                <a:fillToRect r="100000" b="100000"/>
              </a:path>
              <a:tileRect l="-100000" t="-100000"/>
            </a:gradFill>
            <a:ln w="25400" cap="flat" cmpd="sng" algn="ctr">
              <a:noFill/>
              <a:prstDash val="solid"/>
            </a:ln>
            <a:effectLst>
              <a:outerShdw blurRad="50800" dist="38100" dir="5400000" algn="t" rotWithShape="0">
                <a:srgbClr val="0083DE">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dirty="0">
                <a:ln>
                  <a:noFill/>
                </a:ln>
                <a:solidFill>
                  <a:prstClr val="white"/>
                </a:solidFill>
                <a:effectLst/>
                <a:uLnTx/>
                <a:uFillTx/>
                <a:latin typeface="OPPOSans M"/>
                <a:ea typeface="OPPOSans M"/>
                <a:cs typeface="Arial" pitchFamily="34" charset="0"/>
                <a:sym typeface="Wingdings"/>
              </a:endParaRPr>
            </a:p>
          </p:txBody>
        </p:sp>
      </p:grpSp>
      <p:sp>
        <p:nvSpPr>
          <p:cNvPr id="141" name="矩形 140">
            <a:extLst>
              <a:ext uri="{FF2B5EF4-FFF2-40B4-BE49-F238E27FC236}">
                <a16:creationId xmlns:a16="http://schemas.microsoft.com/office/drawing/2014/main" id="{0B929954-3A29-15BB-6316-A47957F0190A}"/>
              </a:ext>
            </a:extLst>
          </p:cNvPr>
          <p:cNvSpPr/>
          <p:nvPr/>
        </p:nvSpPr>
        <p:spPr>
          <a:xfrm>
            <a:off x="1129923" y="3473243"/>
            <a:ext cx="2319655" cy="475615"/>
          </a:xfrm>
          <a:prstGeom prst="rect">
            <a:avLst/>
          </a:prstGeom>
        </p:spPr>
        <p:txBody>
          <a:bodyPr vert="horz" lIns="91440" tIns="45720" rIns="91440" bIns="45720" rtlCol="0" anchor="b">
            <a:normAutofit fontScale="92500" lnSpcReduction="20000"/>
          </a:bodyPr>
          <a:lstStyle/>
          <a:p>
            <a:pPr>
              <a:lnSpc>
                <a:spcPct val="115000"/>
              </a:lnSpc>
            </a:pPr>
            <a:r>
              <a:rPr lang="zh-CN" altLang="en-US" sz="2800" b="1" dirty="0">
                <a:solidFill>
                  <a:srgbClr val="131F2B"/>
                </a:solidFill>
                <a:latin typeface="Microsoft YaHei"/>
                <a:ea typeface="Microsoft YaHei"/>
                <a:cs typeface="Microsoft YaHei"/>
              </a:rPr>
              <a:t>跨行业连接</a:t>
            </a:r>
            <a:endParaRPr lang="zh-CN" altLang="en-US" sz="2800" dirty="0"/>
          </a:p>
        </p:txBody>
      </p:sp>
      <p:sp>
        <p:nvSpPr>
          <p:cNvPr id="142" name="ïṥ1ïde">
            <a:extLst>
              <a:ext uri="{FF2B5EF4-FFF2-40B4-BE49-F238E27FC236}">
                <a16:creationId xmlns:a16="http://schemas.microsoft.com/office/drawing/2014/main" id="{88219383-77E6-89F0-57F3-0F28042C36E4}"/>
              </a:ext>
            </a:extLst>
          </p:cNvPr>
          <p:cNvSpPr txBox="1"/>
          <p:nvPr/>
        </p:nvSpPr>
        <p:spPr>
          <a:xfrm>
            <a:off x="1020189" y="4002847"/>
            <a:ext cx="5557499" cy="353174"/>
          </a:xfrm>
          <a:prstGeom prst="rect">
            <a:avLst/>
          </a:prstGeom>
        </p:spPr>
        <p:txBody>
          <a:bodyPr wrap="square" rtlCol="0">
            <a:spAutoFit/>
          </a:bodyPr>
          <a:lstStyle>
            <a:defPPr>
              <a:defRPr lang="zh-CN"/>
            </a:defPPr>
            <a:lvl1pPr>
              <a:lnSpc>
                <a:spcPts val="1500"/>
              </a:lnSpc>
              <a:defRPr sz="900"/>
            </a:lvl1pPr>
          </a:lstStyle>
          <a:p>
            <a:pPr>
              <a:lnSpc>
                <a:spcPct val="135000"/>
              </a:lnSpc>
            </a:pPr>
            <a:r>
              <a:rPr lang="zh-CN" altLang="en-US" sz="1400" dirty="0">
                <a:latin typeface="微软雅黑" charset="0"/>
                <a:ea typeface="微软雅黑" charset="0"/>
              </a:rPr>
              <a:t>让专业资源突破行业和地域限制。</a:t>
            </a:r>
          </a:p>
        </p:txBody>
      </p:sp>
      <p:sp>
        <p:nvSpPr>
          <p:cNvPr id="143" name="椭圆 142">
            <a:extLst>
              <a:ext uri="{FF2B5EF4-FFF2-40B4-BE49-F238E27FC236}">
                <a16:creationId xmlns:a16="http://schemas.microsoft.com/office/drawing/2014/main" id="{C3CC7B74-DC3E-3549-ECB6-39698BF5FE0B}"/>
              </a:ext>
            </a:extLst>
          </p:cNvPr>
          <p:cNvSpPr/>
          <p:nvPr/>
        </p:nvSpPr>
        <p:spPr>
          <a:xfrm>
            <a:off x="3932112" y="4761633"/>
            <a:ext cx="144000" cy="144000"/>
          </a:xfrm>
          <a:prstGeom prst="ellipse">
            <a:avLst/>
          </a:prstGeom>
          <a:solidFill>
            <a:sysClr val="window" lastClr="FFFFFF"/>
          </a:solidFill>
          <a:ln w="38100" cap="flat" cmpd="sng" algn="ctr">
            <a:solidFill>
              <a:srgbClr val="FFD001"/>
            </a:solidFill>
            <a:prstDash val="solid"/>
            <a:miter lim="800000"/>
          </a:ln>
          <a:effectLst/>
        </p:spPr>
        <p:txBody>
          <a:bodyPr rtlCol="0" anchor="ctr"/>
          <a:lstStyle/>
          <a:p>
            <a:pPr algn="ctr">
              <a:defRPr/>
            </a:pPr>
            <a:endParaRPr lang="zh-CN" altLang="en-US" kern="0" dirty="0">
              <a:solidFill>
                <a:prstClr val="white"/>
              </a:solidFill>
              <a:latin typeface="百度综艺简体"/>
              <a:ea typeface="百度综艺简体"/>
              <a:cs typeface="Helvetica"/>
            </a:endParaRPr>
          </a:p>
        </p:txBody>
      </p:sp>
      <p:cxnSp>
        <p:nvCxnSpPr>
          <p:cNvPr id="144" name="直接连接符 143">
            <a:extLst>
              <a:ext uri="{FF2B5EF4-FFF2-40B4-BE49-F238E27FC236}">
                <a16:creationId xmlns:a16="http://schemas.microsoft.com/office/drawing/2014/main" id="{5C3995B5-68EC-8E7A-790D-B6B23D6EBB9D}"/>
              </a:ext>
            </a:extLst>
          </p:cNvPr>
          <p:cNvCxnSpPr>
            <a:cxnSpLocks/>
          </p:cNvCxnSpPr>
          <p:nvPr/>
        </p:nvCxnSpPr>
        <p:spPr>
          <a:xfrm>
            <a:off x="4045037" y="4844068"/>
            <a:ext cx="2837026" cy="0"/>
          </a:xfrm>
          <a:prstGeom prst="line">
            <a:avLst/>
          </a:prstGeom>
          <a:noFill/>
          <a:ln w="19050" cap="flat" cmpd="sng" algn="ctr">
            <a:gradFill>
              <a:gsLst>
                <a:gs pos="49000">
                  <a:srgbClr val="FFC000"/>
                </a:gs>
                <a:gs pos="100000">
                  <a:srgbClr val="FFFFFF"/>
                </a:gs>
              </a:gsLst>
              <a:lin ang="0" scaled="0"/>
            </a:gradFill>
            <a:prstDash val="dash"/>
            <a:round/>
            <a:headEnd type="none" w="med" len="med"/>
            <a:tailEnd type="none" w="med" len="med"/>
          </a:ln>
          <a:effectLst/>
        </p:spPr>
      </p:cxnSp>
      <p:grpSp>
        <p:nvGrpSpPr>
          <p:cNvPr id="145" name="组合 144">
            <a:extLst>
              <a:ext uri="{FF2B5EF4-FFF2-40B4-BE49-F238E27FC236}">
                <a16:creationId xmlns:a16="http://schemas.microsoft.com/office/drawing/2014/main" id="{8CE07C49-A09A-20FF-5124-17E6DA22F03C}"/>
              </a:ext>
            </a:extLst>
          </p:cNvPr>
          <p:cNvGrpSpPr/>
          <p:nvPr/>
        </p:nvGrpSpPr>
        <p:grpSpPr>
          <a:xfrm>
            <a:off x="896728" y="5191425"/>
            <a:ext cx="5680960" cy="424302"/>
            <a:chOff x="1352029" y="-1548976"/>
            <a:chExt cx="7427136" cy="521268"/>
          </a:xfrm>
          <a:scene3d>
            <a:camera prst="orthographicFront"/>
            <a:lightRig rig="flat" dir="t"/>
          </a:scene3d>
        </p:grpSpPr>
        <p:sp>
          <p:nvSpPr>
            <p:cNvPr id="146" name="矩形: 圆角 145">
              <a:extLst>
                <a:ext uri="{FF2B5EF4-FFF2-40B4-BE49-F238E27FC236}">
                  <a16:creationId xmlns:a16="http://schemas.microsoft.com/office/drawing/2014/main" id="{84283222-3C95-1E49-6957-F939C956E982}"/>
                </a:ext>
              </a:extLst>
            </p:cNvPr>
            <p:cNvSpPr/>
            <p:nvPr/>
          </p:nvSpPr>
          <p:spPr>
            <a:xfrm>
              <a:off x="1352029" y="-1548976"/>
              <a:ext cx="7427136" cy="521268"/>
            </a:xfrm>
            <a:prstGeom prst="roundRect">
              <a:avLst>
                <a:gd name="adj" fmla="val 9777"/>
              </a:avLst>
            </a:prstGeom>
            <a:solidFill>
              <a:sysClr val="window" lastClr="FFFFFF"/>
            </a:solidFill>
            <a:ln w="25400" cap="flat" cmpd="sng" algn="ctr">
              <a:noFill/>
              <a:prstDash val="solid"/>
            </a:ln>
            <a:effectLst>
              <a:outerShdw blurRad="292100" dist="165100" dir="5400000" sx="90000" sy="90000" algn="t" rotWithShape="0">
                <a:srgbClr val="0624A0">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a:ln>
                  <a:noFill/>
                </a:ln>
                <a:solidFill>
                  <a:prstClr val="white"/>
                </a:solidFill>
                <a:effectLst/>
                <a:uLnTx/>
                <a:uFillTx/>
                <a:latin typeface="OPPOSans M"/>
                <a:ea typeface="OPPOSans M"/>
                <a:cs typeface="Arial" pitchFamily="34" charset="0"/>
                <a:sym typeface="Wingdings"/>
              </a:endParaRPr>
            </a:p>
          </p:txBody>
        </p:sp>
        <p:sp>
          <p:nvSpPr>
            <p:cNvPr id="147" name="椭圆 146">
              <a:extLst>
                <a:ext uri="{FF2B5EF4-FFF2-40B4-BE49-F238E27FC236}">
                  <a16:creationId xmlns:a16="http://schemas.microsoft.com/office/drawing/2014/main" id="{248C9140-589C-6300-1BEC-A1662F1940BF}"/>
                </a:ext>
              </a:extLst>
            </p:cNvPr>
            <p:cNvSpPr/>
            <p:nvPr/>
          </p:nvSpPr>
          <p:spPr>
            <a:xfrm>
              <a:off x="8181564" y="-1173254"/>
              <a:ext cx="86293" cy="86293"/>
            </a:xfrm>
            <a:prstGeom prst="ellipse">
              <a:avLst/>
            </a:prstGeom>
            <a:gradFill flip="none" rotWithShape="1">
              <a:gsLst>
                <a:gs pos="100000">
                  <a:srgbClr val="0624A0"/>
                </a:gs>
                <a:gs pos="0">
                  <a:srgbClr val="17A0FF">
                    <a:lumMod val="80000"/>
                  </a:srgbClr>
                </a:gs>
              </a:gsLst>
              <a:path path="circle">
                <a:fillToRect r="100000" b="100000"/>
              </a:path>
              <a:tileRect l="-100000" t="-100000"/>
            </a:gradFill>
            <a:ln w="25400" cap="flat" cmpd="sng" algn="ctr">
              <a:noFill/>
              <a:prstDash val="solid"/>
            </a:ln>
            <a:effectLst>
              <a:outerShdw blurRad="50800" dist="38100" dir="5400000" algn="t" rotWithShape="0">
                <a:srgbClr val="0083DE">
                  <a:alpha val="40000"/>
                </a:srgbClr>
              </a:outerShdw>
            </a:effectLst>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dirty="0">
                <a:ln>
                  <a:noFill/>
                </a:ln>
                <a:solidFill>
                  <a:prstClr val="white"/>
                </a:solidFill>
                <a:effectLst/>
                <a:uLnTx/>
                <a:uFillTx/>
                <a:latin typeface="OPPOSans M"/>
                <a:ea typeface="OPPOSans M"/>
                <a:cs typeface="Arial" pitchFamily="34" charset="0"/>
                <a:sym typeface="Wingdings"/>
              </a:endParaRPr>
            </a:p>
          </p:txBody>
        </p:sp>
      </p:grpSp>
      <p:sp>
        <p:nvSpPr>
          <p:cNvPr id="148" name="矩形 147">
            <a:extLst>
              <a:ext uri="{FF2B5EF4-FFF2-40B4-BE49-F238E27FC236}">
                <a16:creationId xmlns:a16="http://schemas.microsoft.com/office/drawing/2014/main" id="{3ED96F3C-D7B3-38B4-C79F-4FE5AAA9B253}"/>
              </a:ext>
            </a:extLst>
          </p:cNvPr>
          <p:cNvSpPr/>
          <p:nvPr/>
        </p:nvSpPr>
        <p:spPr>
          <a:xfrm>
            <a:off x="1129923" y="4659309"/>
            <a:ext cx="2319655" cy="475615"/>
          </a:xfrm>
          <a:prstGeom prst="rect">
            <a:avLst/>
          </a:prstGeom>
        </p:spPr>
        <p:txBody>
          <a:bodyPr vert="horz" lIns="91440" tIns="45720" rIns="91440" bIns="45720" rtlCol="0" anchor="b">
            <a:normAutofit fontScale="92500" lnSpcReduction="20000"/>
          </a:bodyPr>
          <a:lstStyle/>
          <a:p>
            <a:pPr>
              <a:lnSpc>
                <a:spcPct val="115000"/>
              </a:lnSpc>
            </a:pPr>
            <a:r>
              <a:rPr lang="zh-CN" altLang="en-US" sz="2800" b="1" dirty="0">
                <a:latin typeface="Microsoft YaHei"/>
                <a:ea typeface="Microsoft YaHei"/>
                <a:cs typeface="Microsoft YaHei"/>
              </a:rPr>
              <a:t>全球交付</a:t>
            </a:r>
            <a:endParaRPr lang="zh-CN" altLang="en-US" sz="2800" dirty="0"/>
          </a:p>
        </p:txBody>
      </p:sp>
      <p:sp>
        <p:nvSpPr>
          <p:cNvPr id="149" name="ïṥ1ïde">
            <a:extLst>
              <a:ext uri="{FF2B5EF4-FFF2-40B4-BE49-F238E27FC236}">
                <a16:creationId xmlns:a16="http://schemas.microsoft.com/office/drawing/2014/main" id="{6645BE47-6A6C-EB1A-838E-9CD81EF27669}"/>
              </a:ext>
            </a:extLst>
          </p:cNvPr>
          <p:cNvSpPr txBox="1"/>
          <p:nvPr/>
        </p:nvSpPr>
        <p:spPr>
          <a:xfrm>
            <a:off x="1020189" y="5188913"/>
            <a:ext cx="5557499" cy="353174"/>
          </a:xfrm>
          <a:prstGeom prst="rect">
            <a:avLst/>
          </a:prstGeom>
        </p:spPr>
        <p:txBody>
          <a:bodyPr wrap="square" rtlCol="0">
            <a:spAutoFit/>
          </a:bodyPr>
          <a:lstStyle>
            <a:defPPr>
              <a:defRPr lang="zh-CN"/>
            </a:defPPr>
            <a:lvl1pPr>
              <a:lnSpc>
                <a:spcPts val="1500"/>
              </a:lnSpc>
              <a:defRPr sz="900"/>
            </a:lvl1pPr>
          </a:lstStyle>
          <a:p>
            <a:pPr>
              <a:lnSpc>
                <a:spcPct val="135000"/>
              </a:lnSpc>
            </a:pPr>
            <a:r>
              <a:rPr lang="zh-CN" altLang="en-US" sz="1400" dirty="0">
                <a:latin typeface="微软雅黑" charset="0"/>
                <a:ea typeface="微软雅黑" charset="0"/>
              </a:rPr>
              <a:t>推动供应链、物流及当地服务落地。</a:t>
            </a:r>
          </a:p>
        </p:txBody>
      </p:sp>
      <p:sp>
        <p:nvSpPr>
          <p:cNvPr id="160" name="矩形: 圆角 159">
            <a:extLst>
              <a:ext uri="{FF2B5EF4-FFF2-40B4-BE49-F238E27FC236}">
                <a16:creationId xmlns:a16="http://schemas.microsoft.com/office/drawing/2014/main" id="{C1287FBD-BA44-20F2-89F0-786736CDACCC}"/>
              </a:ext>
            </a:extLst>
          </p:cNvPr>
          <p:cNvSpPr/>
          <p:nvPr/>
        </p:nvSpPr>
        <p:spPr>
          <a:xfrm>
            <a:off x="8314298" y="2257168"/>
            <a:ext cx="3618474" cy="1990352"/>
          </a:xfrm>
          <a:prstGeom prst="roundRect">
            <a:avLst>
              <a:gd name="adj" fmla="val 9777"/>
            </a:avLst>
          </a:prstGeom>
          <a:solidFill>
            <a:sysClr val="window" lastClr="FFFFFF"/>
          </a:solidFill>
          <a:ln w="25400" cap="flat" cmpd="sng" algn="ctr">
            <a:noFill/>
            <a:prstDash val="solid"/>
          </a:ln>
          <a:effectLst>
            <a:outerShdw blurRad="292100" dist="165100" dir="5400000" sx="90000" sy="90000" algn="t" rotWithShape="0">
              <a:srgbClr val="0624A0">
                <a:alpha val="40000"/>
              </a:srgbClr>
            </a:outerShdw>
          </a:effectLst>
          <a:scene3d>
            <a:camera prst="orthographicFront"/>
            <a:lightRig rig="flat" dir="t"/>
          </a:scene3d>
        </p:spPr>
        <p:txBody>
          <a:bodyPr rtlCol="0" anchor="ctr"/>
          <a:lstStyle>
            <a:defPPr>
              <a:defRPr lang="zh-CN"/>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OPPOSans M"/>
                <a:ea typeface="OPPOSans M"/>
                <a:cs typeface="Arial" pitchFamily="34" charset="0"/>
                <a:sym typeface="Wingdings"/>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noProof="0">
              <a:ln>
                <a:noFill/>
              </a:ln>
              <a:solidFill>
                <a:prstClr val="white"/>
              </a:solidFill>
              <a:effectLst/>
              <a:uLnTx/>
              <a:uFillTx/>
              <a:latin typeface="OPPOSans M"/>
              <a:ea typeface="OPPOSans M"/>
              <a:cs typeface="Arial" pitchFamily="34" charset="0"/>
              <a:sym typeface="Wingdings"/>
            </a:endParaRPr>
          </a:p>
        </p:txBody>
      </p:sp>
      <p:sp>
        <p:nvSpPr>
          <p:cNvPr id="153" name="文本框 152">
            <a:extLst>
              <a:ext uri="{FF2B5EF4-FFF2-40B4-BE49-F238E27FC236}">
                <a16:creationId xmlns:a16="http://schemas.microsoft.com/office/drawing/2014/main" id="{4FB9BA1C-7B6C-6ACF-1FE8-911858230F40}"/>
              </a:ext>
            </a:extLst>
          </p:cNvPr>
          <p:cNvSpPr txBox="1"/>
          <p:nvPr/>
        </p:nvSpPr>
        <p:spPr>
          <a:xfrm>
            <a:off x="8786829" y="2811039"/>
            <a:ext cx="3067304" cy="769441"/>
          </a:xfrm>
          <a:prstGeom prst="rect">
            <a:avLst/>
          </a:prstGeom>
          <a:noFill/>
        </p:spPr>
        <p:txBody>
          <a:bodyPr wrap="square">
            <a:spAutoFit/>
          </a:bodyPr>
          <a:lstStyle/>
          <a:p>
            <a:pPr marL="0" indent="0">
              <a:buNone/>
            </a:pPr>
            <a:r>
              <a:rPr lang="zh-CN" altLang="en-US" sz="4400" b="1" dirty="0">
                <a:solidFill>
                  <a:srgbClr val="131F2B"/>
                </a:solidFill>
                <a:latin typeface="Microsoft YaHei"/>
                <a:ea typeface="Microsoft YaHei"/>
                <a:cs typeface="Microsoft YaHei"/>
              </a:rPr>
              <a:t>四种能力</a:t>
            </a:r>
            <a:endParaRPr lang="zh-CN" altLang="en-US" sz="4400" dirty="0"/>
          </a:p>
        </p:txBody>
      </p:sp>
    </p:spTree>
    <p:extLst>
      <p:ext uri="{BB962C8B-B14F-4D97-AF65-F5344CB8AC3E}">
        <p14:creationId xmlns:p14="http://schemas.microsoft.com/office/powerpoint/2010/main" val="1294165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BDC55-ED9A-53EA-FEC7-503BB61ED609}"/>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27A2FFD1-4D43-08F0-50A1-F8A2C7C53A45}"/>
              </a:ext>
            </a:extLst>
          </p:cNvPr>
          <p:cNvPicPr>
            <a:picLocks noChangeAspect="1"/>
          </p:cNvPicPr>
          <p:nvPr/>
        </p:nvPicPr>
        <p:blipFill rotWithShape="1">
          <a:blip r:embed="rId51">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2302A67B-2F60-9FDF-04EA-F5AC5497875E}"/>
              </a:ext>
            </a:extLst>
          </p:cNvPr>
          <p:cNvSpPr txBox="1"/>
          <p:nvPr/>
        </p:nvSpPr>
        <p:spPr>
          <a:xfrm>
            <a:off x="596900" y="117434"/>
            <a:ext cx="2621230"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内装与建设</a:t>
            </a:r>
          </a:p>
        </p:txBody>
      </p:sp>
      <p:sp>
        <p:nvSpPr>
          <p:cNvPr id="6" name="标题 1">
            <a:extLst>
              <a:ext uri="{FF2B5EF4-FFF2-40B4-BE49-F238E27FC236}">
                <a16:creationId xmlns:a16="http://schemas.microsoft.com/office/drawing/2014/main" id="{F9804711-C258-E141-C3FE-E9BE98D05726}"/>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4324403D-FB20-A194-FC26-A1A79FDE7D31}"/>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0F384608-A717-8D3F-07F9-9C1398AD6CF7}"/>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253" name="矩形: 圆角 252">
            <a:extLst>
              <a:ext uri="{FF2B5EF4-FFF2-40B4-BE49-F238E27FC236}">
                <a16:creationId xmlns:a16="http://schemas.microsoft.com/office/drawing/2014/main" id="{07625516-7DF9-DEC4-2436-031221DE92B8}"/>
              </a:ext>
            </a:extLst>
          </p:cNvPr>
          <p:cNvSpPr/>
          <p:nvPr/>
        </p:nvSpPr>
        <p:spPr>
          <a:xfrm>
            <a:off x="463163" y="1742212"/>
            <a:ext cx="11245133" cy="2889424"/>
          </a:xfrm>
          <a:prstGeom prst="roundRect">
            <a:avLst>
              <a:gd name="adj" fmla="val 1346"/>
            </a:avLst>
          </a:prstGeom>
          <a:solidFill>
            <a:sysClr val="window" lastClr="FFFFFF"/>
          </a:solidFill>
          <a:ln w="19050" cap="flat" cmpd="sng" algn="ctr">
            <a:solidFill>
              <a:srgbClr val="4874CB">
                <a:lumMod val="40000"/>
                <a:lumOff val="60000"/>
              </a:srgbClr>
            </a:solidFill>
            <a:prstDash val="solid"/>
            <a:miter lim="800000"/>
          </a:ln>
          <a:effectLst>
            <a:outerShdw blurRad="304800" dist="304800" dir="5400000" sx="94000" sy="94000" algn="t" rotWithShape="0">
              <a:srgbClr val="0056B4">
                <a:lumMod val="75000"/>
                <a:alpha val="2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HarmonyOS Sans SC"/>
              <a:ea typeface="HarmonyOS Sans SC"/>
            </a:endParaRPr>
          </a:p>
        </p:txBody>
      </p:sp>
      <p:grpSp>
        <p:nvGrpSpPr>
          <p:cNvPr id="267" name="组合 266">
            <a:extLst>
              <a:ext uri="{FF2B5EF4-FFF2-40B4-BE49-F238E27FC236}">
                <a16:creationId xmlns:a16="http://schemas.microsoft.com/office/drawing/2014/main" id="{B8DF60E1-27C8-C987-94DB-A9EEE52594D1}"/>
              </a:ext>
            </a:extLst>
          </p:cNvPr>
          <p:cNvGrpSpPr/>
          <p:nvPr/>
        </p:nvGrpSpPr>
        <p:grpSpPr>
          <a:xfrm>
            <a:off x="582266" y="1877502"/>
            <a:ext cx="2607924" cy="1250112"/>
            <a:chOff x="732176" y="2041650"/>
            <a:chExt cx="2084325" cy="1250112"/>
          </a:xfrm>
        </p:grpSpPr>
        <p:pic>
          <p:nvPicPr>
            <p:cNvPr id="262" name="Image 0">
              <a:extLst>
                <a:ext uri="{FF2B5EF4-FFF2-40B4-BE49-F238E27FC236}">
                  <a16:creationId xmlns:a16="http://schemas.microsoft.com/office/drawing/2014/main" id="{FAB411F6-4305-57B3-A9D2-6C1F6878CEE2}"/>
                </a:ext>
              </a:extLst>
            </p:cNvPr>
            <p:cNvPicPr>
              <a:picLocks noChangeAspect="1"/>
            </p:cNvPicPr>
            <p:nvPr/>
          </p:nvPicPr>
          <p:blipFill>
            <a:blip r:embed="rId52"/>
            <a:stretch>
              <a:fillRect/>
            </a:stretch>
          </p:blipFill>
          <p:spPr>
            <a:xfrm>
              <a:off x="732176" y="2041650"/>
              <a:ext cx="2084324" cy="1250112"/>
            </a:xfrm>
            <a:prstGeom prst="rect">
              <a:avLst/>
            </a:prstGeom>
          </p:spPr>
        </p:pic>
        <p:sp>
          <p:nvSpPr>
            <p:cNvPr id="266" name="文本框 265">
              <a:extLst>
                <a:ext uri="{FF2B5EF4-FFF2-40B4-BE49-F238E27FC236}">
                  <a16:creationId xmlns:a16="http://schemas.microsoft.com/office/drawing/2014/main" id="{054F2419-E924-A541-755A-6B625F80E3AF}"/>
                </a:ext>
              </a:extLst>
            </p:cNvPr>
            <p:cNvSpPr txBox="1"/>
            <p:nvPr/>
          </p:nvSpPr>
          <p:spPr>
            <a:xfrm>
              <a:off x="732177" y="2965007"/>
              <a:ext cx="2084324"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家具</a:t>
              </a:r>
            </a:p>
          </p:txBody>
        </p:sp>
      </p:grpSp>
      <p:grpSp>
        <p:nvGrpSpPr>
          <p:cNvPr id="14" name="组合 13">
            <a:extLst>
              <a:ext uri="{FF2B5EF4-FFF2-40B4-BE49-F238E27FC236}">
                <a16:creationId xmlns:a16="http://schemas.microsoft.com/office/drawing/2014/main" id="{82344F23-FC0B-F700-E7A2-12623A7CD235}"/>
              </a:ext>
            </a:extLst>
          </p:cNvPr>
          <p:cNvGrpSpPr/>
          <p:nvPr/>
        </p:nvGrpSpPr>
        <p:grpSpPr>
          <a:xfrm>
            <a:off x="582267" y="3250227"/>
            <a:ext cx="2607923" cy="1241156"/>
            <a:chOff x="582267" y="3250227"/>
            <a:chExt cx="2607923" cy="1241156"/>
          </a:xfrm>
        </p:grpSpPr>
        <p:pic>
          <p:nvPicPr>
            <p:cNvPr id="3" name="Image 4">
              <a:extLst>
                <a:ext uri="{FF2B5EF4-FFF2-40B4-BE49-F238E27FC236}">
                  <a16:creationId xmlns:a16="http://schemas.microsoft.com/office/drawing/2014/main" id="{5F87D281-D485-D287-E840-CB41D4BC0261}"/>
                </a:ext>
              </a:extLst>
            </p:cNvPr>
            <p:cNvPicPr>
              <a:picLocks noChangeAspect="1"/>
            </p:cNvPicPr>
            <p:nvPr/>
          </p:nvPicPr>
          <p:blipFill>
            <a:blip r:embed="rId53"/>
            <a:stretch>
              <a:fillRect/>
            </a:stretch>
          </p:blipFill>
          <p:spPr>
            <a:xfrm>
              <a:off x="582863" y="3250227"/>
              <a:ext cx="2607327" cy="1241155"/>
            </a:xfrm>
            <a:prstGeom prst="rect">
              <a:avLst/>
            </a:prstGeom>
          </p:spPr>
        </p:pic>
        <p:sp>
          <p:nvSpPr>
            <p:cNvPr id="309" name="文本框 308">
              <a:extLst>
                <a:ext uri="{FF2B5EF4-FFF2-40B4-BE49-F238E27FC236}">
                  <a16:creationId xmlns:a16="http://schemas.microsoft.com/office/drawing/2014/main" id="{26635BDA-C174-F027-5F70-8ADBB98AC570}"/>
                </a:ext>
              </a:extLst>
            </p:cNvPr>
            <p:cNvSpPr txBox="1"/>
            <p:nvPr/>
          </p:nvSpPr>
          <p:spPr>
            <a:xfrm>
              <a:off x="582267"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设备</a:t>
              </a:r>
            </a:p>
          </p:txBody>
        </p:sp>
      </p:grpSp>
      <p:pic>
        <p:nvPicPr>
          <p:cNvPr id="10" name="Image 1">
            <a:extLst>
              <a:ext uri="{FF2B5EF4-FFF2-40B4-BE49-F238E27FC236}">
                <a16:creationId xmlns:a16="http://schemas.microsoft.com/office/drawing/2014/main" id="{13D5BABA-47E2-60B1-F6DB-12F2A09F102F}"/>
              </a:ext>
            </a:extLst>
          </p:cNvPr>
          <p:cNvPicPr>
            <a:picLocks noChangeAspect="1"/>
          </p:cNvPicPr>
          <p:nvPr/>
        </p:nvPicPr>
        <p:blipFill>
          <a:blip r:embed="rId54"/>
          <a:stretch>
            <a:fillRect/>
          </a:stretch>
        </p:blipFill>
        <p:spPr>
          <a:xfrm>
            <a:off x="3381559" y="1877502"/>
            <a:ext cx="2596094" cy="1250112"/>
          </a:xfrm>
          <a:prstGeom prst="rect">
            <a:avLst/>
          </a:prstGeom>
        </p:spPr>
      </p:pic>
      <p:sp>
        <p:nvSpPr>
          <p:cNvPr id="300" name="文本框 299">
            <a:extLst>
              <a:ext uri="{FF2B5EF4-FFF2-40B4-BE49-F238E27FC236}">
                <a16:creationId xmlns:a16="http://schemas.microsoft.com/office/drawing/2014/main" id="{0CFFA5AE-107F-5E59-CA13-148D846F3C9F}"/>
              </a:ext>
            </a:extLst>
          </p:cNvPr>
          <p:cNvSpPr txBox="1"/>
          <p:nvPr/>
        </p:nvSpPr>
        <p:spPr>
          <a:xfrm>
            <a:off x="3381560" y="2800859"/>
            <a:ext cx="259609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材料</a:t>
            </a:r>
          </a:p>
        </p:txBody>
      </p:sp>
      <p:grpSp>
        <p:nvGrpSpPr>
          <p:cNvPr id="19" name="组合 18">
            <a:extLst>
              <a:ext uri="{FF2B5EF4-FFF2-40B4-BE49-F238E27FC236}">
                <a16:creationId xmlns:a16="http://schemas.microsoft.com/office/drawing/2014/main" id="{D45FA43B-4EEE-0D25-BEC9-10F85F0E214F}"/>
              </a:ext>
            </a:extLst>
          </p:cNvPr>
          <p:cNvGrpSpPr/>
          <p:nvPr/>
        </p:nvGrpSpPr>
        <p:grpSpPr>
          <a:xfrm>
            <a:off x="3381559" y="3241271"/>
            <a:ext cx="2607924" cy="1250112"/>
            <a:chOff x="3381559" y="3241271"/>
            <a:chExt cx="2607924" cy="1250112"/>
          </a:xfrm>
        </p:grpSpPr>
        <p:pic>
          <p:nvPicPr>
            <p:cNvPr id="13" name="Image 5">
              <a:extLst>
                <a:ext uri="{FF2B5EF4-FFF2-40B4-BE49-F238E27FC236}">
                  <a16:creationId xmlns:a16="http://schemas.microsoft.com/office/drawing/2014/main" id="{80520A54-29D7-9872-D25B-E6A0A0FC47C8}"/>
                </a:ext>
              </a:extLst>
            </p:cNvPr>
            <p:cNvPicPr>
              <a:picLocks noChangeAspect="1"/>
            </p:cNvPicPr>
            <p:nvPr/>
          </p:nvPicPr>
          <p:blipFill>
            <a:blip r:embed="rId55"/>
            <a:stretch>
              <a:fillRect/>
            </a:stretch>
          </p:blipFill>
          <p:spPr>
            <a:xfrm>
              <a:off x="3381559" y="3241271"/>
              <a:ext cx="2596093" cy="1241154"/>
            </a:xfrm>
            <a:prstGeom prst="rect">
              <a:avLst/>
            </a:prstGeom>
          </p:spPr>
        </p:pic>
        <p:sp>
          <p:nvSpPr>
            <p:cNvPr id="312" name="文本框 311">
              <a:extLst>
                <a:ext uri="{FF2B5EF4-FFF2-40B4-BE49-F238E27FC236}">
                  <a16:creationId xmlns:a16="http://schemas.microsoft.com/office/drawing/2014/main" id="{39C0B52E-7940-E762-F517-0237BB33CB6F}"/>
                </a:ext>
              </a:extLst>
            </p:cNvPr>
            <p:cNvSpPr txBox="1"/>
            <p:nvPr/>
          </p:nvSpPr>
          <p:spPr>
            <a:xfrm>
              <a:off x="3381560"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照明</a:t>
              </a:r>
            </a:p>
          </p:txBody>
        </p:sp>
      </p:grpSp>
      <p:grpSp>
        <p:nvGrpSpPr>
          <p:cNvPr id="20" name="组合 19">
            <a:extLst>
              <a:ext uri="{FF2B5EF4-FFF2-40B4-BE49-F238E27FC236}">
                <a16:creationId xmlns:a16="http://schemas.microsoft.com/office/drawing/2014/main" id="{1D4ABBEC-0372-5397-430D-3AF8E8FA5CE7}"/>
              </a:ext>
            </a:extLst>
          </p:cNvPr>
          <p:cNvGrpSpPr/>
          <p:nvPr/>
        </p:nvGrpSpPr>
        <p:grpSpPr>
          <a:xfrm>
            <a:off x="6152044" y="1881515"/>
            <a:ext cx="2607923" cy="1250111"/>
            <a:chOff x="6152044" y="1881515"/>
            <a:chExt cx="2607923" cy="1250111"/>
          </a:xfrm>
        </p:grpSpPr>
        <p:pic>
          <p:nvPicPr>
            <p:cNvPr id="16" name="Image 2">
              <a:extLst>
                <a:ext uri="{FF2B5EF4-FFF2-40B4-BE49-F238E27FC236}">
                  <a16:creationId xmlns:a16="http://schemas.microsoft.com/office/drawing/2014/main" id="{503C2EB6-5022-C254-3437-0628D9AA321E}"/>
                </a:ext>
              </a:extLst>
            </p:cNvPr>
            <p:cNvPicPr>
              <a:picLocks noChangeAspect="1"/>
            </p:cNvPicPr>
            <p:nvPr/>
          </p:nvPicPr>
          <p:blipFill>
            <a:blip r:embed="rId56"/>
            <a:stretch>
              <a:fillRect/>
            </a:stretch>
          </p:blipFill>
          <p:spPr>
            <a:xfrm>
              <a:off x="6152045" y="1881515"/>
              <a:ext cx="2607922" cy="1250111"/>
            </a:xfrm>
            <a:prstGeom prst="rect">
              <a:avLst/>
            </a:prstGeom>
          </p:spPr>
        </p:pic>
        <p:sp>
          <p:nvSpPr>
            <p:cNvPr id="303" name="文本框 302">
              <a:extLst>
                <a:ext uri="{FF2B5EF4-FFF2-40B4-BE49-F238E27FC236}">
                  <a16:creationId xmlns:a16="http://schemas.microsoft.com/office/drawing/2014/main" id="{73074396-7B7E-EF59-6778-42019F875281}"/>
                </a:ext>
              </a:extLst>
            </p:cNvPr>
            <p:cNvSpPr txBox="1"/>
            <p:nvPr/>
          </p:nvSpPr>
          <p:spPr>
            <a:xfrm>
              <a:off x="6152044" y="2800859"/>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五金</a:t>
              </a:r>
            </a:p>
          </p:txBody>
        </p:sp>
      </p:grpSp>
      <p:grpSp>
        <p:nvGrpSpPr>
          <p:cNvPr id="21" name="组合 20">
            <a:extLst>
              <a:ext uri="{FF2B5EF4-FFF2-40B4-BE49-F238E27FC236}">
                <a16:creationId xmlns:a16="http://schemas.microsoft.com/office/drawing/2014/main" id="{D7F630D5-7305-50FD-F626-9B46E4BE0975}"/>
              </a:ext>
            </a:extLst>
          </p:cNvPr>
          <p:cNvGrpSpPr/>
          <p:nvPr/>
        </p:nvGrpSpPr>
        <p:grpSpPr>
          <a:xfrm>
            <a:off x="6152043" y="3237259"/>
            <a:ext cx="2607924" cy="1254124"/>
            <a:chOff x="6152043" y="3237259"/>
            <a:chExt cx="2607924" cy="1254124"/>
          </a:xfrm>
        </p:grpSpPr>
        <p:pic>
          <p:nvPicPr>
            <p:cNvPr id="18" name="Image 6">
              <a:extLst>
                <a:ext uri="{FF2B5EF4-FFF2-40B4-BE49-F238E27FC236}">
                  <a16:creationId xmlns:a16="http://schemas.microsoft.com/office/drawing/2014/main" id="{C977620F-7588-8C29-BEF2-7F171D0B29DF}"/>
                </a:ext>
              </a:extLst>
            </p:cNvPr>
            <p:cNvPicPr>
              <a:picLocks noChangeAspect="1"/>
            </p:cNvPicPr>
            <p:nvPr/>
          </p:nvPicPr>
          <p:blipFill>
            <a:blip r:embed="rId57"/>
            <a:stretch>
              <a:fillRect/>
            </a:stretch>
          </p:blipFill>
          <p:spPr>
            <a:xfrm>
              <a:off x="6152043" y="3237259"/>
              <a:ext cx="2607922" cy="1254124"/>
            </a:xfrm>
            <a:prstGeom prst="rect">
              <a:avLst/>
            </a:prstGeom>
          </p:spPr>
        </p:pic>
        <p:sp>
          <p:nvSpPr>
            <p:cNvPr id="315" name="文本框 314">
              <a:extLst>
                <a:ext uri="{FF2B5EF4-FFF2-40B4-BE49-F238E27FC236}">
                  <a16:creationId xmlns:a16="http://schemas.microsoft.com/office/drawing/2014/main" id="{C7339F16-793A-B8B4-834C-283ED7FFBF69}"/>
                </a:ext>
              </a:extLst>
            </p:cNvPr>
            <p:cNvSpPr txBox="1"/>
            <p:nvPr/>
          </p:nvSpPr>
          <p:spPr>
            <a:xfrm>
              <a:off x="6152044"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卫浴</a:t>
              </a:r>
            </a:p>
          </p:txBody>
        </p:sp>
      </p:grpSp>
      <p:grpSp>
        <p:nvGrpSpPr>
          <p:cNvPr id="26" name="组合 25">
            <a:extLst>
              <a:ext uri="{FF2B5EF4-FFF2-40B4-BE49-F238E27FC236}">
                <a16:creationId xmlns:a16="http://schemas.microsoft.com/office/drawing/2014/main" id="{2F60763D-360A-5FFE-99A7-0BA50F90D7BA}"/>
              </a:ext>
            </a:extLst>
          </p:cNvPr>
          <p:cNvGrpSpPr/>
          <p:nvPr/>
        </p:nvGrpSpPr>
        <p:grpSpPr>
          <a:xfrm>
            <a:off x="8967631" y="1877502"/>
            <a:ext cx="2607925" cy="1254124"/>
            <a:chOff x="8967631" y="1877502"/>
            <a:chExt cx="2607925" cy="1254124"/>
          </a:xfrm>
        </p:grpSpPr>
        <p:pic>
          <p:nvPicPr>
            <p:cNvPr id="23" name="Image 3">
              <a:extLst>
                <a:ext uri="{FF2B5EF4-FFF2-40B4-BE49-F238E27FC236}">
                  <a16:creationId xmlns:a16="http://schemas.microsoft.com/office/drawing/2014/main" id="{890A49B4-7855-5C9F-9972-DBE691EF5C86}"/>
                </a:ext>
              </a:extLst>
            </p:cNvPr>
            <p:cNvPicPr>
              <a:picLocks noChangeAspect="1"/>
            </p:cNvPicPr>
            <p:nvPr/>
          </p:nvPicPr>
          <p:blipFill>
            <a:blip r:embed="rId58"/>
            <a:stretch>
              <a:fillRect/>
            </a:stretch>
          </p:blipFill>
          <p:spPr>
            <a:xfrm>
              <a:off x="8967631" y="1877502"/>
              <a:ext cx="2607923" cy="1254124"/>
            </a:xfrm>
            <a:prstGeom prst="rect">
              <a:avLst/>
            </a:prstGeom>
          </p:spPr>
        </p:pic>
        <p:sp>
          <p:nvSpPr>
            <p:cNvPr id="306" name="文本框 305">
              <a:extLst>
                <a:ext uri="{FF2B5EF4-FFF2-40B4-BE49-F238E27FC236}">
                  <a16:creationId xmlns:a16="http://schemas.microsoft.com/office/drawing/2014/main" id="{120F2FB3-40CE-74EC-824A-06446BA4444F}"/>
                </a:ext>
              </a:extLst>
            </p:cNvPr>
            <p:cNvSpPr txBox="1"/>
            <p:nvPr/>
          </p:nvSpPr>
          <p:spPr>
            <a:xfrm>
              <a:off x="8967633" y="2800859"/>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门窗</a:t>
              </a:r>
            </a:p>
          </p:txBody>
        </p:sp>
      </p:grpSp>
      <p:grpSp>
        <p:nvGrpSpPr>
          <p:cNvPr id="27" name="组合 26">
            <a:extLst>
              <a:ext uri="{FF2B5EF4-FFF2-40B4-BE49-F238E27FC236}">
                <a16:creationId xmlns:a16="http://schemas.microsoft.com/office/drawing/2014/main" id="{D0DBA516-CE15-0E15-B0F9-1E5A30CF4664}"/>
              </a:ext>
            </a:extLst>
          </p:cNvPr>
          <p:cNvGrpSpPr/>
          <p:nvPr/>
        </p:nvGrpSpPr>
        <p:grpSpPr>
          <a:xfrm>
            <a:off x="8966360" y="3245283"/>
            <a:ext cx="2609196" cy="1246100"/>
            <a:chOff x="8966360" y="3245283"/>
            <a:chExt cx="2609196" cy="1246100"/>
          </a:xfrm>
        </p:grpSpPr>
        <p:pic>
          <p:nvPicPr>
            <p:cNvPr id="25" name="Image 7">
              <a:extLst>
                <a:ext uri="{FF2B5EF4-FFF2-40B4-BE49-F238E27FC236}">
                  <a16:creationId xmlns:a16="http://schemas.microsoft.com/office/drawing/2014/main" id="{B655B7C8-B1A0-39F5-04C7-44259F7DCC0F}"/>
                </a:ext>
              </a:extLst>
            </p:cNvPr>
            <p:cNvPicPr>
              <a:picLocks noChangeAspect="1"/>
            </p:cNvPicPr>
            <p:nvPr/>
          </p:nvPicPr>
          <p:blipFill>
            <a:blip r:embed="rId59"/>
            <a:stretch>
              <a:fillRect/>
            </a:stretch>
          </p:blipFill>
          <p:spPr>
            <a:xfrm>
              <a:off x="8966360" y="3245283"/>
              <a:ext cx="2607921" cy="1237142"/>
            </a:xfrm>
            <a:prstGeom prst="rect">
              <a:avLst/>
            </a:prstGeom>
          </p:spPr>
        </p:pic>
        <p:sp>
          <p:nvSpPr>
            <p:cNvPr id="318" name="文本框 317">
              <a:extLst>
                <a:ext uri="{FF2B5EF4-FFF2-40B4-BE49-F238E27FC236}">
                  <a16:creationId xmlns:a16="http://schemas.microsoft.com/office/drawing/2014/main" id="{7A60702A-2D2F-BFB0-BD77-D40436D573E0}"/>
                </a:ext>
              </a:extLst>
            </p:cNvPr>
            <p:cNvSpPr txBox="1"/>
            <p:nvPr/>
          </p:nvSpPr>
          <p:spPr>
            <a:xfrm>
              <a:off x="8967633"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安防</a:t>
              </a:r>
            </a:p>
          </p:txBody>
        </p:sp>
      </p:grpSp>
      <p:sp>
        <p:nvSpPr>
          <p:cNvPr id="2" name="18-1">
            <a:extLst>
              <a:ext uri="{FF2B5EF4-FFF2-40B4-BE49-F238E27FC236}">
                <a16:creationId xmlns:a16="http://schemas.microsoft.com/office/drawing/2014/main" id="{B658483D-01B9-E66D-EED6-6F2940F32466}"/>
              </a:ext>
            </a:extLst>
          </p:cNvPr>
          <p:cNvSpPr/>
          <p:nvPr/>
        </p:nvSpPr>
        <p:spPr>
          <a:xfrm>
            <a:off x="2673626" y="1115725"/>
            <a:ext cx="6808303" cy="507611"/>
          </a:xfrm>
          <a:prstGeom prst="hexagon">
            <a:avLst>
              <a:gd name="adj" fmla="val 39554"/>
              <a:gd name="vf" fmla="val 115470"/>
            </a:avLst>
          </a:prstGeom>
          <a:gradFill flip="none" rotWithShape="1">
            <a:gsLst>
              <a:gs pos="100000">
                <a:srgbClr val="1249A2"/>
              </a:gs>
              <a:gs pos="2000">
                <a:srgbClr val="1249A2">
                  <a:lumMod val="90000"/>
                  <a:lumOff val="1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Text 1">
            <a:extLst>
              <a:ext uri="{FF2B5EF4-FFF2-40B4-BE49-F238E27FC236}">
                <a16:creationId xmlns:a16="http://schemas.microsoft.com/office/drawing/2014/main" id="{64E88535-851F-A86D-DB75-FB6C7180BFE7}"/>
              </a:ext>
            </a:extLst>
          </p:cNvPr>
          <p:cNvSpPr>
            <a:spLocks noGrp="1"/>
          </p:cNvSpPr>
          <p:nvPr/>
        </p:nvSpPr>
        <p:spPr>
          <a:xfrm>
            <a:off x="3945437" y="1149331"/>
            <a:ext cx="4188350" cy="426282"/>
          </a:xfrm>
          <a:prstGeom prst="rect">
            <a:avLst/>
          </a:prstGeom>
          <a:noFill/>
        </p:spPr>
        <p:txBody>
          <a:bodyPr wrap="square" lIns="0" tIns="0" rIns="0" bIns="0" anchor="ctr"/>
          <a:lstStyle/>
          <a:p>
            <a:r>
              <a:rPr lang="en-US" altLang="zh-CN" sz="2400" b="1" dirty="0">
                <a:solidFill>
                  <a:schemeClr val="bg1"/>
                </a:solidFill>
                <a:latin typeface="Microsoft YaHei"/>
                <a:ea typeface="Microsoft YaHei"/>
                <a:cs typeface="Microsoft YaHei"/>
              </a:rPr>
              <a:t>INTERIOR &amp; BUILDING</a:t>
            </a:r>
            <a:endParaRPr lang="en-US" altLang="zh-CN" sz="2400" dirty="0">
              <a:solidFill>
                <a:schemeClr val="bg1"/>
              </a:solidFill>
            </a:endParaRPr>
          </a:p>
        </p:txBody>
      </p:sp>
      <p:grpSp>
        <p:nvGrpSpPr>
          <p:cNvPr id="454" name="组合 453">
            <a:extLst>
              <a:ext uri="{FF2B5EF4-FFF2-40B4-BE49-F238E27FC236}">
                <a16:creationId xmlns:a16="http://schemas.microsoft.com/office/drawing/2014/main" id="{72091190-2D83-1508-1A59-3BA2B4A082E6}"/>
              </a:ext>
            </a:extLst>
          </p:cNvPr>
          <p:cNvGrpSpPr/>
          <p:nvPr/>
        </p:nvGrpSpPr>
        <p:grpSpPr>
          <a:xfrm>
            <a:off x="547547" y="5370387"/>
            <a:ext cx="11013458" cy="1043676"/>
            <a:chOff x="560823" y="5451855"/>
            <a:chExt cx="11013458" cy="1043676"/>
          </a:xfrm>
        </p:grpSpPr>
        <p:grpSp>
          <p:nvGrpSpPr>
            <p:cNvPr id="375" name="组合 374">
              <a:extLst>
                <a:ext uri="{FF2B5EF4-FFF2-40B4-BE49-F238E27FC236}">
                  <a16:creationId xmlns:a16="http://schemas.microsoft.com/office/drawing/2014/main" id="{BADF1B22-663D-1DC7-4FC1-CC9B8D44456C}"/>
                </a:ext>
              </a:extLst>
            </p:cNvPr>
            <p:cNvGrpSpPr/>
            <p:nvPr>
              <p:custDataLst>
                <p:tags r:id="rId1"/>
              </p:custDataLst>
            </p:nvPr>
          </p:nvGrpSpPr>
          <p:grpSpPr>
            <a:xfrm>
              <a:off x="2544197" y="5451855"/>
              <a:ext cx="1085938" cy="1043676"/>
              <a:chOff x="484821" y="1956566"/>
              <a:chExt cx="2733699" cy="2953261"/>
            </a:xfrm>
          </p:grpSpPr>
          <p:grpSp>
            <p:nvGrpSpPr>
              <p:cNvPr id="402" name="组合 401">
                <a:extLst>
                  <a:ext uri="{FF2B5EF4-FFF2-40B4-BE49-F238E27FC236}">
                    <a16:creationId xmlns:a16="http://schemas.microsoft.com/office/drawing/2014/main" id="{274AAC19-B650-C2D5-CDE7-6B53BD42CE09}"/>
                  </a:ext>
                </a:extLst>
              </p:cNvPr>
              <p:cNvGrpSpPr/>
              <p:nvPr/>
            </p:nvGrpSpPr>
            <p:grpSpPr>
              <a:xfrm>
                <a:off x="484821" y="1956566"/>
                <a:ext cx="2733699" cy="2953261"/>
                <a:chOff x="484822" y="1300173"/>
                <a:chExt cx="2733699" cy="3742627"/>
              </a:xfrm>
            </p:grpSpPr>
            <p:sp>
              <p:nvSpPr>
                <p:cNvPr id="407" name="弧形 406">
                  <a:extLst>
                    <a:ext uri="{FF2B5EF4-FFF2-40B4-BE49-F238E27FC236}">
                      <a16:creationId xmlns:a16="http://schemas.microsoft.com/office/drawing/2014/main" id="{35FB7193-D02D-64A9-6F51-AEF8B6082965}"/>
                    </a:ext>
                  </a:extLst>
                </p:cNvPr>
                <p:cNvSpPr/>
                <p:nvPr>
                  <p:custDataLst>
                    <p:tags r:id="rId45"/>
                  </p:custDataLst>
                </p:nvPr>
              </p:nvSpPr>
              <p:spPr>
                <a:xfrm>
                  <a:off x="538169" y="1309160"/>
                  <a:ext cx="2600470" cy="3704395"/>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08" name="弧形 407">
                  <a:extLst>
                    <a:ext uri="{FF2B5EF4-FFF2-40B4-BE49-F238E27FC236}">
                      <a16:creationId xmlns:a16="http://schemas.microsoft.com/office/drawing/2014/main" id="{58D9E929-C575-46AE-2272-9B3DA5D71A2A}"/>
                    </a:ext>
                  </a:extLst>
                </p:cNvPr>
                <p:cNvSpPr/>
                <p:nvPr>
                  <p:custDataLst>
                    <p:tags r:id="rId46"/>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09" name="弧形 408">
                  <a:extLst>
                    <a:ext uri="{FF2B5EF4-FFF2-40B4-BE49-F238E27FC236}">
                      <a16:creationId xmlns:a16="http://schemas.microsoft.com/office/drawing/2014/main" id="{1800D4D1-FB38-5828-7BA0-970CEB2F63FB}"/>
                    </a:ext>
                  </a:extLst>
                </p:cNvPr>
                <p:cNvSpPr/>
                <p:nvPr>
                  <p:custDataLst>
                    <p:tags r:id="rId47"/>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10" name="弧形 409">
                  <a:extLst>
                    <a:ext uri="{FF2B5EF4-FFF2-40B4-BE49-F238E27FC236}">
                      <a16:creationId xmlns:a16="http://schemas.microsoft.com/office/drawing/2014/main" id="{74CB9EEF-BA96-21A3-0DEC-950809743857}"/>
                    </a:ext>
                  </a:extLst>
                </p:cNvPr>
                <p:cNvSpPr/>
                <p:nvPr>
                  <p:custDataLst>
                    <p:tags r:id="rId48"/>
                  </p:custDataLst>
                </p:nvPr>
              </p:nvSpPr>
              <p:spPr>
                <a:xfrm rot="16200000">
                  <a:off x="44668" y="1868947"/>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403" name="组合 402">
                <a:extLst>
                  <a:ext uri="{FF2B5EF4-FFF2-40B4-BE49-F238E27FC236}">
                    <a16:creationId xmlns:a16="http://schemas.microsoft.com/office/drawing/2014/main" id="{A66762E6-44F1-A803-5568-90AE9A4EDA6F}"/>
                  </a:ext>
                </a:extLst>
              </p:cNvPr>
              <p:cNvGrpSpPr/>
              <p:nvPr/>
            </p:nvGrpSpPr>
            <p:grpSpPr>
              <a:xfrm>
                <a:off x="722724" y="2171117"/>
                <a:ext cx="2231355" cy="2508182"/>
                <a:chOff x="-7668746" y="2175064"/>
                <a:chExt cx="2231355" cy="2508182"/>
              </a:xfrm>
            </p:grpSpPr>
            <p:sp>
              <p:nvSpPr>
                <p:cNvPr id="404" name="椭圆 403">
                  <a:extLst>
                    <a:ext uri="{FF2B5EF4-FFF2-40B4-BE49-F238E27FC236}">
                      <a16:creationId xmlns:a16="http://schemas.microsoft.com/office/drawing/2014/main" id="{2AC1EF74-9BF5-E825-F942-E7C8E9961EF8}"/>
                    </a:ext>
                  </a:extLst>
                </p:cNvPr>
                <p:cNvSpPr/>
                <p:nvPr>
                  <p:custDataLst>
                    <p:tags r:id="rId42"/>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05" name="椭圆 404">
                  <a:extLst>
                    <a:ext uri="{FF2B5EF4-FFF2-40B4-BE49-F238E27FC236}">
                      <a16:creationId xmlns:a16="http://schemas.microsoft.com/office/drawing/2014/main" id="{8FC1B621-E63D-479F-877D-6639EC4CCABA}"/>
                    </a:ext>
                  </a:extLst>
                </p:cNvPr>
                <p:cNvSpPr/>
                <p:nvPr>
                  <p:custDataLst>
                    <p:tags r:id="rId43"/>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06" name="文本框 405">
                  <a:extLst>
                    <a:ext uri="{FF2B5EF4-FFF2-40B4-BE49-F238E27FC236}">
                      <a16:creationId xmlns:a16="http://schemas.microsoft.com/office/drawing/2014/main" id="{CAE4CC17-C702-BF89-0357-8BE240777C55}"/>
                    </a:ext>
                  </a:extLst>
                </p:cNvPr>
                <p:cNvSpPr txBox="1"/>
                <p:nvPr>
                  <p:custDataLst>
                    <p:tags r:id="rId44"/>
                  </p:custDataLst>
                </p:nvPr>
              </p:nvSpPr>
              <p:spPr>
                <a:xfrm>
                  <a:off x="-7094218" y="2954090"/>
                  <a:ext cx="1162178" cy="87489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采购</a:t>
                  </a:r>
                </a:p>
              </p:txBody>
            </p:sp>
          </p:grpSp>
        </p:grpSp>
        <p:grpSp>
          <p:nvGrpSpPr>
            <p:cNvPr id="376" name="组合 375">
              <a:extLst>
                <a:ext uri="{FF2B5EF4-FFF2-40B4-BE49-F238E27FC236}">
                  <a16:creationId xmlns:a16="http://schemas.microsoft.com/office/drawing/2014/main" id="{FB984D4C-E997-E3F5-1A7B-1E1ABC1037FE}"/>
                </a:ext>
              </a:extLst>
            </p:cNvPr>
            <p:cNvGrpSpPr/>
            <p:nvPr>
              <p:custDataLst>
                <p:tags r:id="rId2"/>
              </p:custDataLst>
            </p:nvPr>
          </p:nvGrpSpPr>
          <p:grpSpPr>
            <a:xfrm>
              <a:off x="4529876" y="5451855"/>
              <a:ext cx="1085938" cy="1043675"/>
              <a:chOff x="484821" y="1956566"/>
              <a:chExt cx="2733699" cy="2953259"/>
            </a:xfrm>
          </p:grpSpPr>
          <p:grpSp>
            <p:nvGrpSpPr>
              <p:cNvPr id="393" name="组合 392">
                <a:extLst>
                  <a:ext uri="{FF2B5EF4-FFF2-40B4-BE49-F238E27FC236}">
                    <a16:creationId xmlns:a16="http://schemas.microsoft.com/office/drawing/2014/main" id="{EF79FB17-A71B-70A7-5677-104E1ABE5496}"/>
                  </a:ext>
                </a:extLst>
              </p:cNvPr>
              <p:cNvGrpSpPr/>
              <p:nvPr/>
            </p:nvGrpSpPr>
            <p:grpSpPr>
              <a:xfrm>
                <a:off x="484821" y="1956566"/>
                <a:ext cx="2733699" cy="2953259"/>
                <a:chOff x="484822" y="1300173"/>
                <a:chExt cx="2733699" cy="3742624"/>
              </a:xfrm>
            </p:grpSpPr>
            <p:sp>
              <p:nvSpPr>
                <p:cNvPr id="398" name="弧形 397">
                  <a:extLst>
                    <a:ext uri="{FF2B5EF4-FFF2-40B4-BE49-F238E27FC236}">
                      <a16:creationId xmlns:a16="http://schemas.microsoft.com/office/drawing/2014/main" id="{D2B0C9C2-7807-4576-0270-391D801F0CC1}"/>
                    </a:ext>
                  </a:extLst>
                </p:cNvPr>
                <p:cNvSpPr/>
                <p:nvPr>
                  <p:custDataLst>
                    <p:tags r:id="rId38"/>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399" name="弧形 398">
                  <a:extLst>
                    <a:ext uri="{FF2B5EF4-FFF2-40B4-BE49-F238E27FC236}">
                      <a16:creationId xmlns:a16="http://schemas.microsoft.com/office/drawing/2014/main" id="{09B2F0E5-B991-D7C2-77EF-C42273D54E93}"/>
                    </a:ext>
                  </a:extLst>
                </p:cNvPr>
                <p:cNvSpPr/>
                <p:nvPr>
                  <p:custDataLst>
                    <p:tags r:id="rId39"/>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00" name="弧形 399">
                  <a:extLst>
                    <a:ext uri="{FF2B5EF4-FFF2-40B4-BE49-F238E27FC236}">
                      <a16:creationId xmlns:a16="http://schemas.microsoft.com/office/drawing/2014/main" id="{03E69177-B730-93B3-66C7-BA128D667FA6}"/>
                    </a:ext>
                  </a:extLst>
                </p:cNvPr>
                <p:cNvSpPr/>
                <p:nvPr>
                  <p:custDataLst>
                    <p:tags r:id="rId40"/>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01" name="弧形 400">
                  <a:extLst>
                    <a:ext uri="{FF2B5EF4-FFF2-40B4-BE49-F238E27FC236}">
                      <a16:creationId xmlns:a16="http://schemas.microsoft.com/office/drawing/2014/main" id="{2400E025-FE27-3D6C-DC8C-65601DC2B4F8}"/>
                    </a:ext>
                  </a:extLst>
                </p:cNvPr>
                <p:cNvSpPr/>
                <p:nvPr>
                  <p:custDataLst>
                    <p:tags r:id="rId41"/>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394" name="组合 393">
                <a:extLst>
                  <a:ext uri="{FF2B5EF4-FFF2-40B4-BE49-F238E27FC236}">
                    <a16:creationId xmlns:a16="http://schemas.microsoft.com/office/drawing/2014/main" id="{0C68011B-9B58-A3A0-B11C-AB98FBAEE78D}"/>
                  </a:ext>
                </a:extLst>
              </p:cNvPr>
              <p:cNvGrpSpPr/>
              <p:nvPr/>
            </p:nvGrpSpPr>
            <p:grpSpPr>
              <a:xfrm>
                <a:off x="722724" y="2171117"/>
                <a:ext cx="2231355" cy="2508182"/>
                <a:chOff x="-7668746" y="2175064"/>
                <a:chExt cx="2231355" cy="2508182"/>
              </a:xfrm>
            </p:grpSpPr>
            <p:sp>
              <p:nvSpPr>
                <p:cNvPr id="395" name="椭圆 394">
                  <a:extLst>
                    <a:ext uri="{FF2B5EF4-FFF2-40B4-BE49-F238E27FC236}">
                      <a16:creationId xmlns:a16="http://schemas.microsoft.com/office/drawing/2014/main" id="{2363BCEA-8AF5-0F9A-A0B3-9BED45A05112}"/>
                    </a:ext>
                  </a:extLst>
                </p:cNvPr>
                <p:cNvSpPr/>
                <p:nvPr>
                  <p:custDataLst>
                    <p:tags r:id="rId35"/>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96" name="椭圆 395">
                  <a:extLst>
                    <a:ext uri="{FF2B5EF4-FFF2-40B4-BE49-F238E27FC236}">
                      <a16:creationId xmlns:a16="http://schemas.microsoft.com/office/drawing/2014/main" id="{2041A223-B4AE-75D5-DC87-D9DEFB661300}"/>
                    </a:ext>
                  </a:extLst>
                </p:cNvPr>
                <p:cNvSpPr/>
                <p:nvPr>
                  <p:custDataLst>
                    <p:tags r:id="rId36"/>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97" name="文本框 396">
                  <a:extLst>
                    <a:ext uri="{FF2B5EF4-FFF2-40B4-BE49-F238E27FC236}">
                      <a16:creationId xmlns:a16="http://schemas.microsoft.com/office/drawing/2014/main" id="{74F9E124-2FC5-E57D-BC76-C45A7F8CFAE3}"/>
                    </a:ext>
                  </a:extLst>
                </p:cNvPr>
                <p:cNvSpPr txBox="1"/>
                <p:nvPr>
                  <p:custDataLst>
                    <p:tags r:id="rId37"/>
                  </p:custDataLst>
                </p:nvPr>
              </p:nvSpPr>
              <p:spPr>
                <a:xfrm>
                  <a:off x="-7094218" y="2954087"/>
                  <a:ext cx="1162178" cy="87489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生产</a:t>
                  </a:r>
                </a:p>
              </p:txBody>
            </p:sp>
          </p:grpSp>
        </p:grpSp>
        <p:grpSp>
          <p:nvGrpSpPr>
            <p:cNvPr id="377" name="组合 376">
              <a:extLst>
                <a:ext uri="{FF2B5EF4-FFF2-40B4-BE49-F238E27FC236}">
                  <a16:creationId xmlns:a16="http://schemas.microsoft.com/office/drawing/2014/main" id="{3E059296-BE8E-EC69-7681-DF6D355B7626}"/>
                </a:ext>
              </a:extLst>
            </p:cNvPr>
            <p:cNvGrpSpPr/>
            <p:nvPr/>
          </p:nvGrpSpPr>
          <p:grpSpPr>
            <a:xfrm>
              <a:off x="1754701" y="5802984"/>
              <a:ext cx="690715" cy="335772"/>
              <a:chOff x="3102975" y="3105095"/>
              <a:chExt cx="459589" cy="505893"/>
            </a:xfrm>
          </p:grpSpPr>
          <p:sp>
            <p:nvSpPr>
              <p:cNvPr id="391" name="箭头: 燕尾形 390">
                <a:extLst>
                  <a:ext uri="{FF2B5EF4-FFF2-40B4-BE49-F238E27FC236}">
                    <a16:creationId xmlns:a16="http://schemas.microsoft.com/office/drawing/2014/main" id="{915D13C1-8D33-F6F8-E6F8-6EB43B1837A4}"/>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392" name="箭头: 燕尾形 391">
                <a:extLst>
                  <a:ext uri="{FF2B5EF4-FFF2-40B4-BE49-F238E27FC236}">
                    <a16:creationId xmlns:a16="http://schemas.microsoft.com/office/drawing/2014/main" id="{68F27797-085D-92A8-7E1E-BFE73C9F41B6}"/>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379" name="组合 378">
              <a:extLst>
                <a:ext uri="{FF2B5EF4-FFF2-40B4-BE49-F238E27FC236}">
                  <a16:creationId xmlns:a16="http://schemas.microsoft.com/office/drawing/2014/main" id="{6EDFE685-6973-A49F-3348-3888D2C4F3EE}"/>
                </a:ext>
              </a:extLst>
            </p:cNvPr>
            <p:cNvGrpSpPr/>
            <p:nvPr>
              <p:custDataLst>
                <p:tags r:id="rId3"/>
              </p:custDataLst>
            </p:nvPr>
          </p:nvGrpSpPr>
          <p:grpSpPr>
            <a:xfrm>
              <a:off x="560823" y="5451855"/>
              <a:ext cx="1085938" cy="1043675"/>
              <a:chOff x="484821" y="1956566"/>
              <a:chExt cx="2733699" cy="2953259"/>
            </a:xfrm>
          </p:grpSpPr>
          <p:grpSp>
            <p:nvGrpSpPr>
              <p:cNvPr id="380" name="组合 379">
                <a:extLst>
                  <a:ext uri="{FF2B5EF4-FFF2-40B4-BE49-F238E27FC236}">
                    <a16:creationId xmlns:a16="http://schemas.microsoft.com/office/drawing/2014/main" id="{CCECBE69-B4C4-A1BA-0046-BCE34D7BF426}"/>
                  </a:ext>
                </a:extLst>
              </p:cNvPr>
              <p:cNvGrpSpPr/>
              <p:nvPr/>
            </p:nvGrpSpPr>
            <p:grpSpPr>
              <a:xfrm>
                <a:off x="484821" y="1956566"/>
                <a:ext cx="2733699" cy="2953259"/>
                <a:chOff x="484822" y="1300173"/>
                <a:chExt cx="2733699" cy="3742624"/>
              </a:xfrm>
            </p:grpSpPr>
            <p:sp>
              <p:nvSpPr>
                <p:cNvPr id="385" name="弧形 384">
                  <a:extLst>
                    <a:ext uri="{FF2B5EF4-FFF2-40B4-BE49-F238E27FC236}">
                      <a16:creationId xmlns:a16="http://schemas.microsoft.com/office/drawing/2014/main" id="{5684DD74-147E-CBB6-AD1A-F28873D30649}"/>
                    </a:ext>
                  </a:extLst>
                </p:cNvPr>
                <p:cNvSpPr/>
                <p:nvPr>
                  <p:custDataLst>
                    <p:tags r:id="rId31"/>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386" name="弧形 385">
                  <a:extLst>
                    <a:ext uri="{FF2B5EF4-FFF2-40B4-BE49-F238E27FC236}">
                      <a16:creationId xmlns:a16="http://schemas.microsoft.com/office/drawing/2014/main" id="{32937868-8F41-D394-FC77-ED0E8BCA7D6B}"/>
                    </a:ext>
                  </a:extLst>
                </p:cNvPr>
                <p:cNvSpPr/>
                <p:nvPr>
                  <p:custDataLst>
                    <p:tags r:id="rId32"/>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387" name="弧形 386">
                  <a:extLst>
                    <a:ext uri="{FF2B5EF4-FFF2-40B4-BE49-F238E27FC236}">
                      <a16:creationId xmlns:a16="http://schemas.microsoft.com/office/drawing/2014/main" id="{392FFF51-AFE3-5AB2-CA45-0845458B6D6C}"/>
                    </a:ext>
                  </a:extLst>
                </p:cNvPr>
                <p:cNvSpPr/>
                <p:nvPr>
                  <p:custDataLst>
                    <p:tags r:id="rId33"/>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388" name="弧形 387">
                  <a:extLst>
                    <a:ext uri="{FF2B5EF4-FFF2-40B4-BE49-F238E27FC236}">
                      <a16:creationId xmlns:a16="http://schemas.microsoft.com/office/drawing/2014/main" id="{40EC11B8-25DF-F872-F2EB-B48F876D315E}"/>
                    </a:ext>
                  </a:extLst>
                </p:cNvPr>
                <p:cNvSpPr/>
                <p:nvPr>
                  <p:custDataLst>
                    <p:tags r:id="rId34"/>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381" name="组合 380">
                <a:extLst>
                  <a:ext uri="{FF2B5EF4-FFF2-40B4-BE49-F238E27FC236}">
                    <a16:creationId xmlns:a16="http://schemas.microsoft.com/office/drawing/2014/main" id="{69190523-D4D8-4B34-D0E1-E542ECF337E1}"/>
                  </a:ext>
                </a:extLst>
              </p:cNvPr>
              <p:cNvGrpSpPr/>
              <p:nvPr/>
            </p:nvGrpSpPr>
            <p:grpSpPr>
              <a:xfrm>
                <a:off x="722724" y="2171117"/>
                <a:ext cx="2231355" cy="2508182"/>
                <a:chOff x="-7668746" y="2175064"/>
                <a:chExt cx="2231355" cy="2508182"/>
              </a:xfrm>
            </p:grpSpPr>
            <p:sp>
              <p:nvSpPr>
                <p:cNvPr id="382" name="椭圆 381">
                  <a:extLst>
                    <a:ext uri="{FF2B5EF4-FFF2-40B4-BE49-F238E27FC236}">
                      <a16:creationId xmlns:a16="http://schemas.microsoft.com/office/drawing/2014/main" id="{95995113-C064-96D9-DB3F-191AC1469A11}"/>
                    </a:ext>
                  </a:extLst>
                </p:cNvPr>
                <p:cNvSpPr/>
                <p:nvPr>
                  <p:custDataLst>
                    <p:tags r:id="rId28"/>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83" name="椭圆 382">
                  <a:extLst>
                    <a:ext uri="{FF2B5EF4-FFF2-40B4-BE49-F238E27FC236}">
                      <a16:creationId xmlns:a16="http://schemas.microsoft.com/office/drawing/2014/main" id="{47FD8609-4D24-0F86-50F2-01DBCCA0630E}"/>
                    </a:ext>
                  </a:extLst>
                </p:cNvPr>
                <p:cNvSpPr/>
                <p:nvPr>
                  <p:custDataLst>
                    <p:tags r:id="rId29"/>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84" name="文本框 383">
                  <a:extLst>
                    <a:ext uri="{FF2B5EF4-FFF2-40B4-BE49-F238E27FC236}">
                      <a16:creationId xmlns:a16="http://schemas.microsoft.com/office/drawing/2014/main" id="{C50C09BC-2C49-89BA-417A-5F5AC8481CA6}"/>
                    </a:ext>
                  </a:extLst>
                </p:cNvPr>
                <p:cNvSpPr txBox="1"/>
                <p:nvPr>
                  <p:custDataLst>
                    <p:tags r:id="rId30"/>
                  </p:custDataLst>
                </p:nvPr>
              </p:nvSpPr>
              <p:spPr>
                <a:xfrm>
                  <a:off x="-7088378" y="2954093"/>
                  <a:ext cx="1162178" cy="87489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cs typeface="思源黑体 CN Medium" panose="020B0600000000000000" pitchFamily="34" charset="-122"/>
                    </a:rPr>
                    <a:t>设计</a:t>
                  </a:r>
                  <a:endParaRPr kumimoji="0" lang="zh-CN" altLang="en-US" sz="1800" b="1" i="0" u="none" strike="noStrike" kern="0" cap="none" spc="0" normalizeH="0" baseline="0" noProof="0" dirty="0">
                    <a:ln>
                      <a:noFill/>
                    </a:ln>
                    <a:solidFill>
                      <a:prstClr val="white"/>
                    </a:solidFill>
                    <a:effectLst>
                      <a:outerShdw blurRad="37338" dist="37338" dir="2699999" algn="tl">
                        <a:srgbClr val="000000">
                          <a:alpha val="43137"/>
                        </a:srgbClr>
                      </a:outerShdw>
                    </a:effectLst>
                    <a:uLnTx/>
                    <a:uFillTx/>
                    <a:latin typeface="微软雅黑" panose="020B0503020204020204" pitchFamily="34" charset="-122"/>
                    <a:ea typeface="微软雅黑" panose="020B0503020204020204" pitchFamily="34" charset="-122"/>
                    <a:cs typeface="思源黑体 CN Medium" panose="020B0600000000000000" pitchFamily="34" charset="-122"/>
                  </a:endParaRPr>
                </a:p>
              </p:txBody>
            </p:sp>
          </p:grpSp>
        </p:grpSp>
        <p:grpSp>
          <p:nvGrpSpPr>
            <p:cNvPr id="411" name="组合 410">
              <a:extLst>
                <a:ext uri="{FF2B5EF4-FFF2-40B4-BE49-F238E27FC236}">
                  <a16:creationId xmlns:a16="http://schemas.microsoft.com/office/drawing/2014/main" id="{9B9E39CF-ECE5-73AC-27FD-231648E43FD3}"/>
                </a:ext>
              </a:extLst>
            </p:cNvPr>
            <p:cNvGrpSpPr/>
            <p:nvPr/>
          </p:nvGrpSpPr>
          <p:grpSpPr>
            <a:xfrm>
              <a:off x="3739531" y="5802984"/>
              <a:ext cx="690715" cy="335772"/>
              <a:chOff x="3102975" y="3105095"/>
              <a:chExt cx="459589" cy="505893"/>
            </a:xfrm>
          </p:grpSpPr>
          <p:sp>
            <p:nvSpPr>
              <p:cNvPr id="412" name="箭头: 燕尾形 411">
                <a:extLst>
                  <a:ext uri="{FF2B5EF4-FFF2-40B4-BE49-F238E27FC236}">
                    <a16:creationId xmlns:a16="http://schemas.microsoft.com/office/drawing/2014/main" id="{1CDC836C-2167-FABD-569E-06ED020EB0C5}"/>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413" name="箭头: 燕尾形 412">
                <a:extLst>
                  <a:ext uri="{FF2B5EF4-FFF2-40B4-BE49-F238E27FC236}">
                    <a16:creationId xmlns:a16="http://schemas.microsoft.com/office/drawing/2014/main" id="{059FAA51-87CF-50B2-6D38-54295E87398E}"/>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415" name="组合 414">
              <a:extLst>
                <a:ext uri="{FF2B5EF4-FFF2-40B4-BE49-F238E27FC236}">
                  <a16:creationId xmlns:a16="http://schemas.microsoft.com/office/drawing/2014/main" id="{5851E20A-FA30-F575-5BBB-CCB67A5ED3DD}"/>
                </a:ext>
              </a:extLst>
            </p:cNvPr>
            <p:cNvGrpSpPr/>
            <p:nvPr>
              <p:custDataLst>
                <p:tags r:id="rId4"/>
              </p:custDataLst>
            </p:nvPr>
          </p:nvGrpSpPr>
          <p:grpSpPr>
            <a:xfrm>
              <a:off x="8502664" y="5451855"/>
              <a:ext cx="1085938" cy="1043676"/>
              <a:chOff x="484821" y="1956566"/>
              <a:chExt cx="2733699" cy="2953261"/>
            </a:xfrm>
          </p:grpSpPr>
          <p:grpSp>
            <p:nvGrpSpPr>
              <p:cNvPr id="416" name="组合 415">
                <a:extLst>
                  <a:ext uri="{FF2B5EF4-FFF2-40B4-BE49-F238E27FC236}">
                    <a16:creationId xmlns:a16="http://schemas.microsoft.com/office/drawing/2014/main" id="{4487B8E6-0189-AB69-AC1C-EB68017599DD}"/>
                  </a:ext>
                </a:extLst>
              </p:cNvPr>
              <p:cNvGrpSpPr/>
              <p:nvPr/>
            </p:nvGrpSpPr>
            <p:grpSpPr>
              <a:xfrm>
                <a:off x="484821" y="1956566"/>
                <a:ext cx="2733699" cy="2953261"/>
                <a:chOff x="484822" y="1300173"/>
                <a:chExt cx="2733699" cy="3742627"/>
              </a:xfrm>
            </p:grpSpPr>
            <p:sp>
              <p:nvSpPr>
                <p:cNvPr id="421" name="弧形 420">
                  <a:extLst>
                    <a:ext uri="{FF2B5EF4-FFF2-40B4-BE49-F238E27FC236}">
                      <a16:creationId xmlns:a16="http://schemas.microsoft.com/office/drawing/2014/main" id="{6A5C8074-CFC7-70DE-259A-6A7EB80CC61E}"/>
                    </a:ext>
                  </a:extLst>
                </p:cNvPr>
                <p:cNvSpPr/>
                <p:nvPr>
                  <p:custDataLst>
                    <p:tags r:id="rId24"/>
                  </p:custDataLst>
                </p:nvPr>
              </p:nvSpPr>
              <p:spPr>
                <a:xfrm>
                  <a:off x="538169" y="1309160"/>
                  <a:ext cx="2600470" cy="3704395"/>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22" name="弧形 421">
                  <a:extLst>
                    <a:ext uri="{FF2B5EF4-FFF2-40B4-BE49-F238E27FC236}">
                      <a16:creationId xmlns:a16="http://schemas.microsoft.com/office/drawing/2014/main" id="{3D2F8AA1-B882-CE2B-B766-8C844D1B43CB}"/>
                    </a:ext>
                  </a:extLst>
                </p:cNvPr>
                <p:cNvSpPr/>
                <p:nvPr>
                  <p:custDataLst>
                    <p:tags r:id="rId25"/>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23" name="弧形 422">
                  <a:extLst>
                    <a:ext uri="{FF2B5EF4-FFF2-40B4-BE49-F238E27FC236}">
                      <a16:creationId xmlns:a16="http://schemas.microsoft.com/office/drawing/2014/main" id="{1E9876C7-6889-B28D-07F7-BD3678D48024}"/>
                    </a:ext>
                  </a:extLst>
                </p:cNvPr>
                <p:cNvSpPr/>
                <p:nvPr>
                  <p:custDataLst>
                    <p:tags r:id="rId26"/>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24" name="弧形 423">
                  <a:extLst>
                    <a:ext uri="{FF2B5EF4-FFF2-40B4-BE49-F238E27FC236}">
                      <a16:creationId xmlns:a16="http://schemas.microsoft.com/office/drawing/2014/main" id="{2FE89D90-193B-FC47-D906-6BA052C86C30}"/>
                    </a:ext>
                  </a:extLst>
                </p:cNvPr>
                <p:cNvSpPr/>
                <p:nvPr>
                  <p:custDataLst>
                    <p:tags r:id="rId27"/>
                  </p:custDataLst>
                </p:nvPr>
              </p:nvSpPr>
              <p:spPr>
                <a:xfrm rot="16200000">
                  <a:off x="44668" y="1868947"/>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417" name="组合 416">
                <a:extLst>
                  <a:ext uri="{FF2B5EF4-FFF2-40B4-BE49-F238E27FC236}">
                    <a16:creationId xmlns:a16="http://schemas.microsoft.com/office/drawing/2014/main" id="{6B0D046B-63E8-879A-CE90-F59F5917C141}"/>
                  </a:ext>
                </a:extLst>
              </p:cNvPr>
              <p:cNvGrpSpPr/>
              <p:nvPr/>
            </p:nvGrpSpPr>
            <p:grpSpPr>
              <a:xfrm>
                <a:off x="722724" y="2171117"/>
                <a:ext cx="2231355" cy="2508182"/>
                <a:chOff x="-7668746" y="2175064"/>
                <a:chExt cx="2231355" cy="2508182"/>
              </a:xfrm>
            </p:grpSpPr>
            <p:sp>
              <p:nvSpPr>
                <p:cNvPr id="418" name="椭圆 417">
                  <a:extLst>
                    <a:ext uri="{FF2B5EF4-FFF2-40B4-BE49-F238E27FC236}">
                      <a16:creationId xmlns:a16="http://schemas.microsoft.com/office/drawing/2014/main" id="{5DC65E6E-FE34-771F-E351-B3A1E1B2F083}"/>
                    </a:ext>
                  </a:extLst>
                </p:cNvPr>
                <p:cNvSpPr/>
                <p:nvPr>
                  <p:custDataLst>
                    <p:tags r:id="rId21"/>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19" name="椭圆 418">
                  <a:extLst>
                    <a:ext uri="{FF2B5EF4-FFF2-40B4-BE49-F238E27FC236}">
                      <a16:creationId xmlns:a16="http://schemas.microsoft.com/office/drawing/2014/main" id="{1FB618DA-2C31-6558-83E5-3635B3E3F1F7}"/>
                    </a:ext>
                  </a:extLst>
                </p:cNvPr>
                <p:cNvSpPr/>
                <p:nvPr>
                  <p:custDataLst>
                    <p:tags r:id="rId22"/>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20" name="文本框 419">
                  <a:extLst>
                    <a:ext uri="{FF2B5EF4-FFF2-40B4-BE49-F238E27FC236}">
                      <a16:creationId xmlns:a16="http://schemas.microsoft.com/office/drawing/2014/main" id="{F9811947-0D90-0340-B42E-A488AA708C24}"/>
                    </a:ext>
                  </a:extLst>
                </p:cNvPr>
                <p:cNvSpPr txBox="1"/>
                <p:nvPr>
                  <p:custDataLst>
                    <p:tags r:id="rId23"/>
                  </p:custDataLst>
                </p:nvPr>
              </p:nvSpPr>
              <p:spPr>
                <a:xfrm>
                  <a:off x="-7094218" y="2969993"/>
                  <a:ext cx="1162178" cy="87489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物流</a:t>
                  </a:r>
                </a:p>
              </p:txBody>
            </p:sp>
          </p:grpSp>
        </p:grpSp>
        <p:grpSp>
          <p:nvGrpSpPr>
            <p:cNvPr id="425" name="组合 424">
              <a:extLst>
                <a:ext uri="{FF2B5EF4-FFF2-40B4-BE49-F238E27FC236}">
                  <a16:creationId xmlns:a16="http://schemas.microsoft.com/office/drawing/2014/main" id="{FA638F2F-3A5D-5137-8D30-F150F5058415}"/>
                </a:ext>
              </a:extLst>
            </p:cNvPr>
            <p:cNvGrpSpPr/>
            <p:nvPr>
              <p:custDataLst>
                <p:tags r:id="rId5"/>
              </p:custDataLst>
            </p:nvPr>
          </p:nvGrpSpPr>
          <p:grpSpPr>
            <a:xfrm>
              <a:off x="10488343" y="5451855"/>
              <a:ext cx="1085938" cy="1043675"/>
              <a:chOff x="484821" y="1956566"/>
              <a:chExt cx="2733699" cy="2953259"/>
            </a:xfrm>
          </p:grpSpPr>
          <p:grpSp>
            <p:nvGrpSpPr>
              <p:cNvPr id="426" name="组合 425">
                <a:extLst>
                  <a:ext uri="{FF2B5EF4-FFF2-40B4-BE49-F238E27FC236}">
                    <a16:creationId xmlns:a16="http://schemas.microsoft.com/office/drawing/2014/main" id="{D445E1EF-5D4D-6C99-DCEC-9AE0826E7DBC}"/>
                  </a:ext>
                </a:extLst>
              </p:cNvPr>
              <p:cNvGrpSpPr/>
              <p:nvPr/>
            </p:nvGrpSpPr>
            <p:grpSpPr>
              <a:xfrm>
                <a:off x="484821" y="1956566"/>
                <a:ext cx="2733699" cy="2953259"/>
                <a:chOff x="484822" y="1300173"/>
                <a:chExt cx="2733699" cy="3742624"/>
              </a:xfrm>
            </p:grpSpPr>
            <p:sp>
              <p:nvSpPr>
                <p:cNvPr id="431" name="弧形 430">
                  <a:extLst>
                    <a:ext uri="{FF2B5EF4-FFF2-40B4-BE49-F238E27FC236}">
                      <a16:creationId xmlns:a16="http://schemas.microsoft.com/office/drawing/2014/main" id="{35207E3C-CF88-225F-711F-A344DD5B82FA}"/>
                    </a:ext>
                  </a:extLst>
                </p:cNvPr>
                <p:cNvSpPr/>
                <p:nvPr>
                  <p:custDataLst>
                    <p:tags r:id="rId17"/>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32" name="弧形 431">
                  <a:extLst>
                    <a:ext uri="{FF2B5EF4-FFF2-40B4-BE49-F238E27FC236}">
                      <a16:creationId xmlns:a16="http://schemas.microsoft.com/office/drawing/2014/main" id="{D0190556-40C3-1FB4-77E9-69D5E8CA94F4}"/>
                    </a:ext>
                  </a:extLst>
                </p:cNvPr>
                <p:cNvSpPr/>
                <p:nvPr>
                  <p:custDataLst>
                    <p:tags r:id="rId18"/>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33" name="弧形 432">
                  <a:extLst>
                    <a:ext uri="{FF2B5EF4-FFF2-40B4-BE49-F238E27FC236}">
                      <a16:creationId xmlns:a16="http://schemas.microsoft.com/office/drawing/2014/main" id="{D4988E80-726C-F001-36A8-99B2D4411350}"/>
                    </a:ext>
                  </a:extLst>
                </p:cNvPr>
                <p:cNvSpPr/>
                <p:nvPr>
                  <p:custDataLst>
                    <p:tags r:id="rId19"/>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34" name="弧形 433">
                  <a:extLst>
                    <a:ext uri="{FF2B5EF4-FFF2-40B4-BE49-F238E27FC236}">
                      <a16:creationId xmlns:a16="http://schemas.microsoft.com/office/drawing/2014/main" id="{F48AA85E-3A46-D06C-0BAD-FDF1BE996FB4}"/>
                    </a:ext>
                  </a:extLst>
                </p:cNvPr>
                <p:cNvSpPr/>
                <p:nvPr>
                  <p:custDataLst>
                    <p:tags r:id="rId20"/>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427" name="组合 426">
                <a:extLst>
                  <a:ext uri="{FF2B5EF4-FFF2-40B4-BE49-F238E27FC236}">
                    <a16:creationId xmlns:a16="http://schemas.microsoft.com/office/drawing/2014/main" id="{A2995E75-04B3-E32E-E90C-20132A838C81}"/>
                  </a:ext>
                </a:extLst>
              </p:cNvPr>
              <p:cNvGrpSpPr/>
              <p:nvPr/>
            </p:nvGrpSpPr>
            <p:grpSpPr>
              <a:xfrm>
                <a:off x="722724" y="2171117"/>
                <a:ext cx="2231355" cy="2508182"/>
                <a:chOff x="-7668746" y="2175064"/>
                <a:chExt cx="2231355" cy="2508182"/>
              </a:xfrm>
            </p:grpSpPr>
            <p:sp>
              <p:nvSpPr>
                <p:cNvPr id="428" name="椭圆 427">
                  <a:extLst>
                    <a:ext uri="{FF2B5EF4-FFF2-40B4-BE49-F238E27FC236}">
                      <a16:creationId xmlns:a16="http://schemas.microsoft.com/office/drawing/2014/main" id="{1883AC82-774F-937A-5931-DE01A315D1B0}"/>
                    </a:ext>
                  </a:extLst>
                </p:cNvPr>
                <p:cNvSpPr/>
                <p:nvPr>
                  <p:custDataLst>
                    <p:tags r:id="rId14"/>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29" name="椭圆 428">
                  <a:extLst>
                    <a:ext uri="{FF2B5EF4-FFF2-40B4-BE49-F238E27FC236}">
                      <a16:creationId xmlns:a16="http://schemas.microsoft.com/office/drawing/2014/main" id="{728E550E-DC49-D02A-D860-ADD4A217DC88}"/>
                    </a:ext>
                  </a:extLst>
                </p:cNvPr>
                <p:cNvSpPr/>
                <p:nvPr>
                  <p:custDataLst>
                    <p:tags r:id="rId15"/>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30" name="文本框 429">
                  <a:extLst>
                    <a:ext uri="{FF2B5EF4-FFF2-40B4-BE49-F238E27FC236}">
                      <a16:creationId xmlns:a16="http://schemas.microsoft.com/office/drawing/2014/main" id="{B41A0CB4-C08F-B4FC-14B6-94919429F3AB}"/>
                    </a:ext>
                  </a:extLst>
                </p:cNvPr>
                <p:cNvSpPr txBox="1"/>
                <p:nvPr>
                  <p:custDataLst>
                    <p:tags r:id="rId16"/>
                  </p:custDataLst>
                </p:nvPr>
              </p:nvSpPr>
              <p:spPr>
                <a:xfrm>
                  <a:off x="-7154333" y="2941014"/>
                  <a:ext cx="1202532" cy="87489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安装</a:t>
                  </a:r>
                </a:p>
              </p:txBody>
            </p:sp>
          </p:grpSp>
        </p:grpSp>
        <p:grpSp>
          <p:nvGrpSpPr>
            <p:cNvPr id="435" name="组合 434">
              <a:extLst>
                <a:ext uri="{FF2B5EF4-FFF2-40B4-BE49-F238E27FC236}">
                  <a16:creationId xmlns:a16="http://schemas.microsoft.com/office/drawing/2014/main" id="{25DEE438-8868-054E-4A4A-DB87E9C7AC13}"/>
                </a:ext>
              </a:extLst>
            </p:cNvPr>
            <p:cNvGrpSpPr/>
            <p:nvPr/>
          </p:nvGrpSpPr>
          <p:grpSpPr>
            <a:xfrm>
              <a:off x="7713168" y="5802984"/>
              <a:ext cx="690715" cy="335772"/>
              <a:chOff x="3102975" y="3105095"/>
              <a:chExt cx="459589" cy="505893"/>
            </a:xfrm>
          </p:grpSpPr>
          <p:sp>
            <p:nvSpPr>
              <p:cNvPr id="436" name="箭头: 燕尾形 435">
                <a:extLst>
                  <a:ext uri="{FF2B5EF4-FFF2-40B4-BE49-F238E27FC236}">
                    <a16:creationId xmlns:a16="http://schemas.microsoft.com/office/drawing/2014/main" id="{5E571769-D078-6F22-DE1E-DEB57ABC3705}"/>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437" name="箭头: 燕尾形 436">
                <a:extLst>
                  <a:ext uri="{FF2B5EF4-FFF2-40B4-BE49-F238E27FC236}">
                    <a16:creationId xmlns:a16="http://schemas.microsoft.com/office/drawing/2014/main" id="{FAA339B8-EA72-3C18-CEA6-D7784CEC2F86}"/>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438" name="组合 437">
              <a:extLst>
                <a:ext uri="{FF2B5EF4-FFF2-40B4-BE49-F238E27FC236}">
                  <a16:creationId xmlns:a16="http://schemas.microsoft.com/office/drawing/2014/main" id="{A8595D4D-634D-2257-C97D-AA74C799D069}"/>
                </a:ext>
              </a:extLst>
            </p:cNvPr>
            <p:cNvGrpSpPr/>
            <p:nvPr>
              <p:custDataLst>
                <p:tags r:id="rId6"/>
              </p:custDataLst>
            </p:nvPr>
          </p:nvGrpSpPr>
          <p:grpSpPr>
            <a:xfrm>
              <a:off x="6519290" y="5451855"/>
              <a:ext cx="1085938" cy="1043675"/>
              <a:chOff x="484821" y="1956566"/>
              <a:chExt cx="2733699" cy="2953259"/>
            </a:xfrm>
          </p:grpSpPr>
          <p:grpSp>
            <p:nvGrpSpPr>
              <p:cNvPr id="439" name="组合 438">
                <a:extLst>
                  <a:ext uri="{FF2B5EF4-FFF2-40B4-BE49-F238E27FC236}">
                    <a16:creationId xmlns:a16="http://schemas.microsoft.com/office/drawing/2014/main" id="{74D0CB71-7FFA-6CF7-3B78-CF4FAAF6FAD4}"/>
                  </a:ext>
                </a:extLst>
              </p:cNvPr>
              <p:cNvGrpSpPr/>
              <p:nvPr/>
            </p:nvGrpSpPr>
            <p:grpSpPr>
              <a:xfrm>
                <a:off x="484821" y="1956566"/>
                <a:ext cx="2733699" cy="2953259"/>
                <a:chOff x="484822" y="1300173"/>
                <a:chExt cx="2733699" cy="3742624"/>
              </a:xfrm>
            </p:grpSpPr>
            <p:sp>
              <p:nvSpPr>
                <p:cNvPr id="444" name="弧形 443">
                  <a:extLst>
                    <a:ext uri="{FF2B5EF4-FFF2-40B4-BE49-F238E27FC236}">
                      <a16:creationId xmlns:a16="http://schemas.microsoft.com/office/drawing/2014/main" id="{F8F859DF-BE33-71ED-BDB3-F2B0579E1801}"/>
                    </a:ext>
                  </a:extLst>
                </p:cNvPr>
                <p:cNvSpPr/>
                <p:nvPr>
                  <p:custDataLst>
                    <p:tags r:id="rId10"/>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45" name="弧形 444">
                  <a:extLst>
                    <a:ext uri="{FF2B5EF4-FFF2-40B4-BE49-F238E27FC236}">
                      <a16:creationId xmlns:a16="http://schemas.microsoft.com/office/drawing/2014/main" id="{3EDF52BF-C91E-13D9-5189-116706BAF2AA}"/>
                    </a:ext>
                  </a:extLst>
                </p:cNvPr>
                <p:cNvSpPr/>
                <p:nvPr>
                  <p:custDataLst>
                    <p:tags r:id="rId11"/>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46" name="弧形 445">
                  <a:extLst>
                    <a:ext uri="{FF2B5EF4-FFF2-40B4-BE49-F238E27FC236}">
                      <a16:creationId xmlns:a16="http://schemas.microsoft.com/office/drawing/2014/main" id="{5025D53B-6670-95DC-A7B1-BF0D859EE9AB}"/>
                    </a:ext>
                  </a:extLst>
                </p:cNvPr>
                <p:cNvSpPr/>
                <p:nvPr>
                  <p:custDataLst>
                    <p:tags r:id="rId12"/>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447" name="弧形 446">
                  <a:extLst>
                    <a:ext uri="{FF2B5EF4-FFF2-40B4-BE49-F238E27FC236}">
                      <a16:creationId xmlns:a16="http://schemas.microsoft.com/office/drawing/2014/main" id="{4FA392AC-0407-D67B-7A9F-3A6D23B973C0}"/>
                    </a:ext>
                  </a:extLst>
                </p:cNvPr>
                <p:cNvSpPr/>
                <p:nvPr>
                  <p:custDataLst>
                    <p:tags r:id="rId13"/>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440" name="组合 439">
                <a:extLst>
                  <a:ext uri="{FF2B5EF4-FFF2-40B4-BE49-F238E27FC236}">
                    <a16:creationId xmlns:a16="http://schemas.microsoft.com/office/drawing/2014/main" id="{20C379D0-EB7C-B860-8D07-9E86B2E745CB}"/>
                  </a:ext>
                </a:extLst>
              </p:cNvPr>
              <p:cNvGrpSpPr/>
              <p:nvPr/>
            </p:nvGrpSpPr>
            <p:grpSpPr>
              <a:xfrm>
                <a:off x="722724" y="2171117"/>
                <a:ext cx="2231355" cy="2508182"/>
                <a:chOff x="-7668746" y="2175064"/>
                <a:chExt cx="2231355" cy="2508182"/>
              </a:xfrm>
            </p:grpSpPr>
            <p:sp>
              <p:nvSpPr>
                <p:cNvPr id="441" name="椭圆 440">
                  <a:extLst>
                    <a:ext uri="{FF2B5EF4-FFF2-40B4-BE49-F238E27FC236}">
                      <a16:creationId xmlns:a16="http://schemas.microsoft.com/office/drawing/2014/main" id="{740DBE67-C424-4B0A-A544-4D76B56D87EC}"/>
                    </a:ext>
                  </a:extLst>
                </p:cNvPr>
                <p:cNvSpPr/>
                <p:nvPr>
                  <p:custDataLst>
                    <p:tags r:id="rId7"/>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42" name="椭圆 441">
                  <a:extLst>
                    <a:ext uri="{FF2B5EF4-FFF2-40B4-BE49-F238E27FC236}">
                      <a16:creationId xmlns:a16="http://schemas.microsoft.com/office/drawing/2014/main" id="{7C260886-3A3D-F61E-21DA-526C12869062}"/>
                    </a:ext>
                  </a:extLst>
                </p:cNvPr>
                <p:cNvSpPr/>
                <p:nvPr>
                  <p:custDataLst>
                    <p:tags r:id="rId8"/>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443" name="文本框 442">
                  <a:extLst>
                    <a:ext uri="{FF2B5EF4-FFF2-40B4-BE49-F238E27FC236}">
                      <a16:creationId xmlns:a16="http://schemas.microsoft.com/office/drawing/2014/main" id="{E7F0408F-E480-F8E1-7CEB-30580C9BD094}"/>
                    </a:ext>
                  </a:extLst>
                </p:cNvPr>
                <p:cNvSpPr txBox="1"/>
                <p:nvPr>
                  <p:custDataLst>
                    <p:tags r:id="rId9"/>
                  </p:custDataLst>
                </p:nvPr>
              </p:nvSpPr>
              <p:spPr>
                <a:xfrm>
                  <a:off x="-7134156" y="2947550"/>
                  <a:ext cx="1162178" cy="87489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品控</a:t>
                  </a:r>
                </a:p>
              </p:txBody>
            </p:sp>
          </p:grpSp>
        </p:grpSp>
        <p:grpSp>
          <p:nvGrpSpPr>
            <p:cNvPr id="448" name="组合 447">
              <a:extLst>
                <a:ext uri="{FF2B5EF4-FFF2-40B4-BE49-F238E27FC236}">
                  <a16:creationId xmlns:a16="http://schemas.microsoft.com/office/drawing/2014/main" id="{29CBD099-C8A3-9DDC-6BB2-DBD254E824B5}"/>
                </a:ext>
              </a:extLst>
            </p:cNvPr>
            <p:cNvGrpSpPr/>
            <p:nvPr/>
          </p:nvGrpSpPr>
          <p:grpSpPr>
            <a:xfrm>
              <a:off x="9697998" y="5802984"/>
              <a:ext cx="690715" cy="335772"/>
              <a:chOff x="3102975" y="3105095"/>
              <a:chExt cx="459589" cy="505893"/>
            </a:xfrm>
          </p:grpSpPr>
          <p:sp>
            <p:nvSpPr>
              <p:cNvPr id="449" name="箭头: 燕尾形 448">
                <a:extLst>
                  <a:ext uri="{FF2B5EF4-FFF2-40B4-BE49-F238E27FC236}">
                    <a16:creationId xmlns:a16="http://schemas.microsoft.com/office/drawing/2014/main" id="{FC42A1E7-858E-7264-F6F2-80F494E94005}"/>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450" name="箭头: 燕尾形 449">
                <a:extLst>
                  <a:ext uri="{FF2B5EF4-FFF2-40B4-BE49-F238E27FC236}">
                    <a16:creationId xmlns:a16="http://schemas.microsoft.com/office/drawing/2014/main" id="{2CBBD3F4-8CA0-8F13-62EF-4E4DE688B649}"/>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451" name="组合 450">
              <a:extLst>
                <a:ext uri="{FF2B5EF4-FFF2-40B4-BE49-F238E27FC236}">
                  <a16:creationId xmlns:a16="http://schemas.microsoft.com/office/drawing/2014/main" id="{AB15F83D-2FCD-26BF-BE6C-9CC1E79F5365}"/>
                </a:ext>
              </a:extLst>
            </p:cNvPr>
            <p:cNvGrpSpPr/>
            <p:nvPr/>
          </p:nvGrpSpPr>
          <p:grpSpPr>
            <a:xfrm>
              <a:off x="5749499" y="5802984"/>
              <a:ext cx="690715" cy="335772"/>
              <a:chOff x="3102975" y="3105095"/>
              <a:chExt cx="459589" cy="505893"/>
            </a:xfrm>
          </p:grpSpPr>
          <p:sp>
            <p:nvSpPr>
              <p:cNvPr id="452" name="箭头: 燕尾形 451">
                <a:extLst>
                  <a:ext uri="{FF2B5EF4-FFF2-40B4-BE49-F238E27FC236}">
                    <a16:creationId xmlns:a16="http://schemas.microsoft.com/office/drawing/2014/main" id="{B5F66D43-6A1D-8DEE-1B04-CB4E3106CEF6}"/>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453" name="箭头: 燕尾形 452">
                <a:extLst>
                  <a:ext uri="{FF2B5EF4-FFF2-40B4-BE49-F238E27FC236}">
                    <a16:creationId xmlns:a16="http://schemas.microsoft.com/office/drawing/2014/main" id="{D2DC5D22-3D40-F540-86C7-6E8B3DA7DAF7}"/>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sp>
        <p:nvSpPr>
          <p:cNvPr id="458" name="箭头: 五边形 457">
            <a:extLst>
              <a:ext uri="{FF2B5EF4-FFF2-40B4-BE49-F238E27FC236}">
                <a16:creationId xmlns:a16="http://schemas.microsoft.com/office/drawing/2014/main" id="{8B8F7CB3-BF24-F952-B0DF-30C0D2AE4277}"/>
              </a:ext>
            </a:extLst>
          </p:cNvPr>
          <p:cNvSpPr/>
          <p:nvPr/>
        </p:nvSpPr>
        <p:spPr>
          <a:xfrm>
            <a:off x="25034" y="4730417"/>
            <a:ext cx="3006808" cy="491584"/>
          </a:xfrm>
          <a:prstGeom prst="homePlate">
            <a:avLst/>
          </a:prstGeom>
          <a:gradFill>
            <a:gsLst>
              <a:gs pos="100000">
                <a:srgbClr val="1249A2"/>
              </a:gs>
              <a:gs pos="0">
                <a:srgbClr val="1249A2"/>
              </a:gs>
            </a:gsLst>
            <a:lin ang="0" scaled="1"/>
          </a:gradFill>
          <a:ln w="19050" cap="flat" cmpd="sng" algn="ctr">
            <a:gradFill flip="none" rotWithShape="1">
              <a:gsLst>
                <a:gs pos="100000">
                  <a:srgbClr val="FFFFFF"/>
                </a:gs>
                <a:gs pos="0">
                  <a:srgbClr val="1249A2">
                    <a:lumMod val="30000"/>
                    <a:lumOff val="70000"/>
                    <a:alpha val="0"/>
                  </a:srgbClr>
                </a:gs>
              </a:gsLst>
              <a:lin ang="0" scaled="1"/>
              <a:tileRect/>
            </a:gradFill>
            <a:prstDash val="solid"/>
            <a:miter lim="800000"/>
          </a:ln>
          <a:effectLst>
            <a:outerShdw blurRad="50800" dist="38100" dir="2700000" algn="tl" rotWithShape="0">
              <a:srgbClr val="1249A2">
                <a:lumMod val="5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249A2"/>
              </a:solidFill>
              <a:effectLst/>
              <a:uLnTx/>
              <a:uFillTx/>
              <a:latin typeface="等线" panose="020F0502020204030204"/>
              <a:ea typeface="等线" panose="02010600030101010101" pitchFamily="2" charset="-122"/>
              <a:cs typeface="+mn-cs"/>
            </a:endParaRPr>
          </a:p>
        </p:txBody>
      </p:sp>
      <p:sp>
        <p:nvSpPr>
          <p:cNvPr id="455" name="Text 20">
            <a:extLst>
              <a:ext uri="{FF2B5EF4-FFF2-40B4-BE49-F238E27FC236}">
                <a16:creationId xmlns:a16="http://schemas.microsoft.com/office/drawing/2014/main" id="{7447E12D-0773-7AFD-5980-1D2D6A549A79}"/>
              </a:ext>
            </a:extLst>
          </p:cNvPr>
          <p:cNvSpPr>
            <a:spLocks noGrp="1"/>
          </p:cNvSpPr>
          <p:nvPr/>
        </p:nvSpPr>
        <p:spPr>
          <a:xfrm>
            <a:off x="366050" y="4834587"/>
            <a:ext cx="2471404" cy="274912"/>
          </a:xfrm>
          <a:prstGeom prst="rect">
            <a:avLst/>
          </a:prstGeom>
          <a:noFill/>
        </p:spPr>
        <p:txBody>
          <a:bodyPr wrap="square" lIns="0" tIns="0" rIns="0" bIns="0" anchor="ctr"/>
          <a:lstStyle/>
          <a:p>
            <a:r>
              <a:rPr sz="2000" b="1" dirty="0" err="1">
                <a:solidFill>
                  <a:schemeClr val="bg1"/>
                </a:solidFill>
                <a:latin typeface="Microsoft YaHei"/>
                <a:ea typeface="Microsoft YaHei"/>
              </a:rPr>
              <a:t>全链条资源整合</a:t>
            </a:r>
            <a:endParaRPr sz="2000" b="1" dirty="0">
              <a:solidFill>
                <a:schemeClr val="bg1"/>
              </a:solidFill>
              <a:latin typeface="Microsoft YaHei"/>
              <a:ea typeface="Microsoft YaHei"/>
            </a:endParaRPr>
          </a:p>
        </p:txBody>
      </p:sp>
      <p:sp>
        <p:nvSpPr>
          <p:cNvPr id="461" name="文本框 460">
            <a:extLst>
              <a:ext uri="{FF2B5EF4-FFF2-40B4-BE49-F238E27FC236}">
                <a16:creationId xmlns:a16="http://schemas.microsoft.com/office/drawing/2014/main" id="{75FDEE89-5684-A3CC-D3D2-BFF81C7DB2C4}"/>
              </a:ext>
            </a:extLst>
          </p:cNvPr>
          <p:cNvSpPr txBox="1"/>
          <p:nvPr/>
        </p:nvSpPr>
        <p:spPr>
          <a:xfrm>
            <a:off x="2982367" y="4819044"/>
            <a:ext cx="766102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u="none" strike="noStrike" kern="1200" cap="none" spc="0" normalizeH="0" baseline="0" noProof="0" dirty="0">
                <a:ln>
                  <a:noFill/>
                </a:ln>
                <a:effectLst/>
                <a:uLnTx/>
                <a:uFillTx/>
                <a:latin typeface="Microsoft YaHei"/>
                <a:ea typeface="Microsoft YaHei"/>
                <a:cs typeface="Microsoft YaHei"/>
              </a:rPr>
              <a:t>内装与建筑是已经验证的应用场景，而不是业务范围的全部。</a:t>
            </a:r>
            <a:endParaRPr kumimoji="0" lang="zh-CN" altLang="en-US" sz="2000" b="0" u="none" strike="noStrike" kern="1200" cap="none" spc="0" normalizeH="0" baseline="0" noProof="0" dirty="0">
              <a:ln>
                <a:noFill/>
              </a:ln>
              <a:effectLst/>
              <a:uLnTx/>
              <a:uFillTx/>
              <a:latin typeface="Calibri"/>
              <a:ea typeface="+mn-ea"/>
              <a:cs typeface="+mn-cs"/>
            </a:endParaRPr>
          </a:p>
        </p:txBody>
      </p:sp>
      <p:pic>
        <p:nvPicPr>
          <p:cNvPr id="462" name="巅峰之秀11">
            <a:extLst>
              <a:ext uri="{FF2B5EF4-FFF2-40B4-BE49-F238E27FC236}">
                <a16:creationId xmlns:a16="http://schemas.microsoft.com/office/drawing/2014/main" id="{71F5353C-0649-6FD2-9503-E8BF325194BF}"/>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flipH="1">
            <a:off x="9377698" y="728906"/>
            <a:ext cx="2286635" cy="1453515"/>
          </a:xfrm>
          <a:prstGeom prst="rect">
            <a:avLst/>
          </a:prstGeom>
        </p:spPr>
      </p:pic>
      <p:pic>
        <p:nvPicPr>
          <p:cNvPr id="463" name="图片 462">
            <a:extLst>
              <a:ext uri="{FF2B5EF4-FFF2-40B4-BE49-F238E27FC236}">
                <a16:creationId xmlns:a16="http://schemas.microsoft.com/office/drawing/2014/main" id="{B58B8493-DAD7-B92C-FA0F-5D3C85903B34}"/>
              </a:ext>
            </a:extLst>
          </p:cNvPr>
          <p:cNvPicPr>
            <a:picLocks noChangeAspect="1"/>
          </p:cNvPicPr>
          <p:nvPr/>
        </p:nvPicPr>
        <p:blipFill>
          <a:blip r:embed="rId61" cstate="print">
            <a:extLst>
              <a:ext uri="{28A0092B-C50C-407E-A947-70E740481C1C}">
                <a14:useLocalDpi xmlns:a14="http://schemas.microsoft.com/office/drawing/2010/main" val="0"/>
              </a:ext>
            </a:extLst>
          </a:blip>
          <a:stretch>
            <a:fillRect/>
          </a:stretch>
        </p:blipFill>
        <p:spPr>
          <a:xfrm>
            <a:off x="971943" y="1020019"/>
            <a:ext cx="1076325" cy="974090"/>
          </a:xfrm>
          <a:prstGeom prst="rect">
            <a:avLst/>
          </a:prstGeom>
        </p:spPr>
      </p:pic>
    </p:spTree>
    <p:extLst>
      <p:ext uri="{BB962C8B-B14F-4D97-AF65-F5344CB8AC3E}">
        <p14:creationId xmlns:p14="http://schemas.microsoft.com/office/powerpoint/2010/main" val="3984518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2DA27-BC13-E67D-A745-16A670F74564}"/>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560209AC-F5E5-B801-8C9A-E9057B9F3BB6}"/>
              </a:ext>
            </a:extLst>
          </p:cNvPr>
          <p:cNvPicPr>
            <a:picLocks noChangeAspect="1"/>
          </p:cNvPicPr>
          <p:nvPr/>
        </p:nvPicPr>
        <p:blipFill rotWithShape="1">
          <a:blip r:embed="rId3">
            <a:alphaModFix amt="26000"/>
          </a:blip>
          <a:srcRect b="15867"/>
          <a:stretch>
            <a:fillRect/>
          </a:stretch>
        </p:blipFill>
        <p:spPr>
          <a:xfrm>
            <a:off x="12699" y="0"/>
            <a:ext cx="12192001" cy="6858000"/>
          </a:xfrm>
          <a:prstGeom prst="rect">
            <a:avLst/>
          </a:prstGeom>
        </p:spPr>
      </p:pic>
      <p:sp>
        <p:nvSpPr>
          <p:cNvPr id="5" name="文本框 4">
            <a:extLst>
              <a:ext uri="{FF2B5EF4-FFF2-40B4-BE49-F238E27FC236}">
                <a16:creationId xmlns:a16="http://schemas.microsoft.com/office/drawing/2014/main" id="{F85956A4-D5A3-0FBF-C911-A915730F6057}"/>
              </a:ext>
            </a:extLst>
          </p:cNvPr>
          <p:cNvSpPr txBox="1"/>
          <p:nvPr/>
        </p:nvSpPr>
        <p:spPr>
          <a:xfrm>
            <a:off x="596900" y="117434"/>
            <a:ext cx="3108543" cy="584775"/>
          </a:xfrm>
          <a:prstGeom prst="rect">
            <a:avLst/>
          </a:prstGeom>
          <a:noFill/>
        </p:spPr>
        <p:txBody>
          <a:bodyPr wrap="none" rtlCol="0">
            <a:spAutoFit/>
          </a:bodyPr>
          <a:lstStyle/>
          <a:p>
            <a:pPr lvl="0">
              <a:defRPr/>
            </a:pPr>
            <a:r>
              <a:rPr lang="zh-CN" altLang="en-US" sz="3200" b="1" kern="0" spc="600" dirty="0">
                <a:solidFill>
                  <a:srgbClr val="4472C4"/>
                </a:solidFill>
                <a:latin typeface="微软雅黑" panose="020B0503020204020204" pitchFamily="34" charset="-122"/>
                <a:ea typeface="微软雅黑" panose="020B0503020204020204" pitchFamily="34" charset="-122"/>
              </a:rPr>
              <a:t>成熟应用场景</a:t>
            </a:r>
            <a:endPar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6" name="标题 1">
            <a:extLst>
              <a:ext uri="{FF2B5EF4-FFF2-40B4-BE49-F238E27FC236}">
                <a16:creationId xmlns:a16="http://schemas.microsoft.com/office/drawing/2014/main" id="{925CB4E2-ADEF-CF8A-98E0-4A8666C0688D}"/>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0F331263-6391-1CB3-C550-16651AE6C070}"/>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4581F9D2-99B8-0F91-42BC-7E2A92A56683}"/>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a16="http://schemas.microsoft.com/office/drawing/2014/main" id="{874ADA07-D7BD-BF15-2E9F-6EF9C0CA4BD3}"/>
              </a:ext>
            </a:extLst>
          </p:cNvPr>
          <p:cNvPicPr>
            <a:picLocks noChangeAspect="1"/>
          </p:cNvPicPr>
          <p:nvPr/>
        </p:nvPicPr>
        <p:blipFill rotWithShape="1">
          <a:blip r:embed="rId4"/>
          <a:srcRect b="68738"/>
          <a:stretch/>
        </p:blipFill>
        <p:spPr>
          <a:xfrm>
            <a:off x="-190501" y="6172347"/>
            <a:ext cx="13316645" cy="803087"/>
          </a:xfrm>
          <a:prstGeom prst="rect">
            <a:avLst/>
          </a:prstGeom>
        </p:spPr>
      </p:pic>
      <p:sp>
        <p:nvSpPr>
          <p:cNvPr id="16" name="矩形 15">
            <a:extLst>
              <a:ext uri="{FF2B5EF4-FFF2-40B4-BE49-F238E27FC236}">
                <a16:creationId xmlns:a16="http://schemas.microsoft.com/office/drawing/2014/main" id="{72B722FB-98B1-4A4D-AE09-67C866A89EB5}"/>
              </a:ext>
            </a:extLst>
          </p:cNvPr>
          <p:cNvSpPr/>
          <p:nvPr/>
        </p:nvSpPr>
        <p:spPr>
          <a:xfrm>
            <a:off x="357723" y="1122337"/>
            <a:ext cx="11447760" cy="625132"/>
          </a:xfrm>
          <a:prstGeom prst="rect">
            <a:avLst/>
          </a:prstGeom>
          <a:gradFill>
            <a:gsLst>
              <a:gs pos="0">
                <a:srgbClr val="4472C4"/>
              </a:gs>
              <a:gs pos="66000">
                <a:srgbClr val="1B5AB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0" name="Text 1">
            <a:extLst>
              <a:ext uri="{FF2B5EF4-FFF2-40B4-BE49-F238E27FC236}">
                <a16:creationId xmlns:a16="http://schemas.microsoft.com/office/drawing/2014/main" id="{66C53C25-B2B0-D3BD-9F64-5BF6C6AB3F76}"/>
              </a:ext>
            </a:extLst>
          </p:cNvPr>
          <p:cNvSpPr>
            <a:spLocks noGrp="1"/>
          </p:cNvSpPr>
          <p:nvPr/>
        </p:nvSpPr>
        <p:spPr>
          <a:xfrm>
            <a:off x="4222987" y="1137776"/>
            <a:ext cx="3503468" cy="527834"/>
          </a:xfrm>
          <a:prstGeom prst="rect">
            <a:avLst/>
          </a:prstGeom>
          <a:noFill/>
        </p:spPr>
        <p:txBody>
          <a:bodyPr wrap="square" lIns="0" tIns="0" rIns="0" bIns="0" anchor="ctr"/>
          <a:lstStyle/>
          <a:p>
            <a:pPr marL="0" indent="0">
              <a:buNone/>
            </a:pPr>
            <a:r>
              <a:rPr sz="2400" b="1" dirty="0" err="1">
                <a:solidFill>
                  <a:schemeClr val="bg1"/>
                </a:solidFill>
                <a:latin typeface="微软雅黑" charset="0"/>
                <a:ea typeface="微软雅黑" charset="0"/>
              </a:rPr>
              <a:t>已经在交付的应用场景</a:t>
            </a:r>
            <a:endParaRPr sz="2400" b="1" dirty="0">
              <a:solidFill>
                <a:schemeClr val="bg1"/>
              </a:solidFill>
              <a:latin typeface="微软雅黑" charset="0"/>
              <a:ea typeface="微软雅黑" charset="0"/>
            </a:endParaRPr>
          </a:p>
        </p:txBody>
      </p:sp>
      <p:pic>
        <p:nvPicPr>
          <p:cNvPr id="228" name="图片 227">
            <a:extLst>
              <a:ext uri="{FF2B5EF4-FFF2-40B4-BE49-F238E27FC236}">
                <a16:creationId xmlns:a16="http://schemas.microsoft.com/office/drawing/2014/main" id="{F37421FF-1AE1-7140-5473-88687B48B9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9566" y="5306572"/>
            <a:ext cx="5979735" cy="2000389"/>
          </a:xfrm>
          <a:prstGeom prst="rect">
            <a:avLst/>
          </a:prstGeom>
        </p:spPr>
      </p:pic>
      <p:pic>
        <p:nvPicPr>
          <p:cNvPr id="230" name="图片 229">
            <a:extLst>
              <a:ext uri="{FF2B5EF4-FFF2-40B4-BE49-F238E27FC236}">
                <a16:creationId xmlns:a16="http://schemas.microsoft.com/office/drawing/2014/main" id="{582FAF95-D8FB-E485-52DD-EAC1630D30BA}"/>
              </a:ext>
            </a:extLst>
          </p:cNvPr>
          <p:cNvPicPr>
            <a:picLocks noChangeAspect="1"/>
          </p:cNvPicPr>
          <p:nvPr/>
        </p:nvPicPr>
        <p:blipFill rotWithShape="1">
          <a:blip r:embed="rId5">
            <a:extLst>
              <a:ext uri="{28A0092B-C50C-407E-A947-70E740481C1C}">
                <a14:useLocalDpi xmlns:a14="http://schemas.microsoft.com/office/drawing/2010/main" val="0"/>
              </a:ext>
            </a:extLst>
          </a:blip>
          <a:srcRect l="24104"/>
          <a:stretch/>
        </p:blipFill>
        <p:spPr>
          <a:xfrm>
            <a:off x="-1" y="5295142"/>
            <a:ext cx="6708913" cy="2000389"/>
          </a:xfrm>
          <a:prstGeom prst="rect">
            <a:avLst/>
          </a:prstGeom>
        </p:spPr>
      </p:pic>
      <p:sp>
        <p:nvSpPr>
          <p:cNvPr id="139" name="矩形: 圆角 18">
            <a:extLst>
              <a:ext uri="{FF2B5EF4-FFF2-40B4-BE49-F238E27FC236}">
                <a16:creationId xmlns:a16="http://schemas.microsoft.com/office/drawing/2014/main" id="{BC14D3C2-EE19-F7E9-4900-86B6A8C13735}"/>
              </a:ext>
            </a:extLst>
          </p:cNvPr>
          <p:cNvSpPr/>
          <p:nvPr/>
        </p:nvSpPr>
        <p:spPr>
          <a:xfrm>
            <a:off x="349692" y="2235435"/>
            <a:ext cx="11455791" cy="3937338"/>
          </a:xfrm>
          <a:prstGeom prst="roundRect">
            <a:avLst>
              <a:gd name="adj" fmla="val 0"/>
            </a:avLst>
          </a:prstGeom>
          <a:solidFill>
            <a:sysClr val="window" lastClr="FFFFFF">
              <a:alpha val="50000"/>
            </a:sysClr>
          </a:solidFill>
          <a:ln w="12700" cap="flat" cmpd="sng" algn="ctr">
            <a:noFill/>
            <a:prstDash val="solid"/>
            <a:miter lim="800000"/>
          </a:ln>
          <a:effectLst>
            <a:outerShdw blurRad="279400" dist="50800" dir="5400000" algn="t" rotWithShape="0">
              <a:srgbClr val="0A53D0">
                <a:alpha val="25000"/>
              </a:srgbClr>
            </a:outerShdw>
          </a:effectLst>
        </p:spPr>
        <p:txBody>
          <a:bodyPr rot="0" spcFirstLastPara="0" vertOverflow="overflow" horzOverflow="overflow" vert="horz" wrap="square" lIns="85039" tIns="42520" rIns="85039" bIns="425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74" b="0" i="0" u="none" strike="noStrike" kern="0" cap="none" spc="0" normalizeH="0" baseline="0" noProof="0" dirty="0">
                <a:ln>
                  <a:noFill/>
                </a:ln>
                <a:solidFill>
                  <a:prstClr val="white"/>
                </a:solidFill>
                <a:effectLst/>
                <a:uLnTx/>
                <a:uFillTx/>
                <a:latin typeface="Arial" panose="020B0604020202020204" pitchFamily="34" charset="0"/>
                <a:ea typeface="思源黑体 CN Bold" panose="020B0800000000000000" pitchFamily="34" charset="-122"/>
                <a:cs typeface="+mn-cs"/>
                <a:sym typeface="Arial" panose="020B0604020202020204" pitchFamily="34" charset="0"/>
              </a:rPr>
              <a:t> </a:t>
            </a:r>
            <a:endParaRPr kumimoji="0" lang="zh-CN" altLang="en-US" sz="1674" b="0" i="0" u="none" strike="noStrike" kern="0" cap="none" spc="0" normalizeH="0" baseline="0" noProof="0" dirty="0">
              <a:ln>
                <a:noFill/>
              </a:ln>
              <a:solidFill>
                <a:prstClr val="white"/>
              </a:solidFill>
              <a:effectLst/>
              <a:uLnTx/>
              <a:uFillTx/>
              <a:latin typeface="Arial" panose="020B0604020202020204" pitchFamily="34" charset="0"/>
              <a:ea typeface="思源黑体 CN Bold" panose="020B0800000000000000" pitchFamily="34" charset="-122"/>
              <a:cs typeface="+mn-cs"/>
              <a:sym typeface="Arial" panose="020B0604020202020204" pitchFamily="34" charset="0"/>
            </a:endParaRPr>
          </a:p>
        </p:txBody>
      </p:sp>
      <p:grpSp>
        <p:nvGrpSpPr>
          <p:cNvPr id="183" name="组合 182">
            <a:extLst>
              <a:ext uri="{FF2B5EF4-FFF2-40B4-BE49-F238E27FC236}">
                <a16:creationId xmlns:a16="http://schemas.microsoft.com/office/drawing/2014/main" id="{33290DEF-CAB2-26FF-F678-D2FFBF6BFF8A}"/>
              </a:ext>
            </a:extLst>
          </p:cNvPr>
          <p:cNvGrpSpPr/>
          <p:nvPr/>
        </p:nvGrpSpPr>
        <p:grpSpPr>
          <a:xfrm>
            <a:off x="534456" y="2812056"/>
            <a:ext cx="3522531" cy="2446601"/>
            <a:chOff x="510917" y="2663642"/>
            <a:chExt cx="3522531" cy="2243555"/>
          </a:xfrm>
        </p:grpSpPr>
        <p:sp>
          <p:nvSpPr>
            <p:cNvPr id="157" name="文本框 156">
              <a:extLst>
                <a:ext uri="{FF2B5EF4-FFF2-40B4-BE49-F238E27FC236}">
                  <a16:creationId xmlns:a16="http://schemas.microsoft.com/office/drawing/2014/main" id="{03443FC0-0B3B-3655-7164-C2754DCD140E}"/>
                </a:ext>
              </a:extLst>
            </p:cNvPr>
            <p:cNvSpPr txBox="1"/>
            <p:nvPr/>
          </p:nvSpPr>
          <p:spPr>
            <a:xfrm>
              <a:off x="510917" y="4312446"/>
              <a:ext cx="3522531" cy="594751"/>
            </a:xfrm>
            <a:prstGeom prst="rect">
              <a:avLst/>
            </a:prstGeom>
            <a:solidFill>
              <a:srgbClr val="0E419C"/>
            </a:solidFill>
            <a:ln w="19050" cap="flat" cmpd="sng" algn="ctr">
              <a:solidFill>
                <a:srgbClr val="0E419C"/>
              </a:solid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一线城市核心商务区酒店</a:t>
              </a:r>
            </a:p>
          </p:txBody>
        </p:sp>
        <p:pic>
          <p:nvPicPr>
            <p:cNvPr id="176" name="图片 175">
              <a:extLst>
                <a:ext uri="{FF2B5EF4-FFF2-40B4-BE49-F238E27FC236}">
                  <a16:creationId xmlns:a16="http://schemas.microsoft.com/office/drawing/2014/main" id="{EB2C09B9-5C48-D898-3E5C-0785A8535D40}"/>
                </a:ext>
              </a:extLst>
            </p:cNvPr>
            <p:cNvPicPr>
              <a:picLocks noChangeAspect="1"/>
            </p:cNvPicPr>
            <p:nvPr/>
          </p:nvPicPr>
          <p:blipFill>
            <a:blip r:embed="rId6"/>
            <a:srcRect l="4177" t="16829" r="3382"/>
            <a:stretch>
              <a:fillRect/>
            </a:stretch>
          </p:blipFill>
          <p:spPr>
            <a:xfrm>
              <a:off x="510917" y="2663642"/>
              <a:ext cx="3522531" cy="1668308"/>
            </a:xfrm>
            <a:prstGeom prst="roundRect">
              <a:avLst>
                <a:gd name="adj" fmla="val 0"/>
              </a:avLst>
            </a:prstGeom>
          </p:spPr>
        </p:pic>
      </p:grpSp>
      <p:grpSp>
        <p:nvGrpSpPr>
          <p:cNvPr id="184" name="组合 183">
            <a:extLst>
              <a:ext uri="{FF2B5EF4-FFF2-40B4-BE49-F238E27FC236}">
                <a16:creationId xmlns:a16="http://schemas.microsoft.com/office/drawing/2014/main" id="{61991624-DBB7-D5F6-8A34-61C841B57725}"/>
              </a:ext>
            </a:extLst>
          </p:cNvPr>
          <p:cNvGrpSpPr/>
          <p:nvPr/>
        </p:nvGrpSpPr>
        <p:grpSpPr>
          <a:xfrm>
            <a:off x="4310354" y="2812056"/>
            <a:ext cx="3522531" cy="2448604"/>
            <a:chOff x="4428773" y="2711501"/>
            <a:chExt cx="3522531" cy="2197698"/>
          </a:xfrm>
        </p:grpSpPr>
        <p:sp>
          <p:nvSpPr>
            <p:cNvPr id="159" name="矩形 158">
              <a:extLst>
                <a:ext uri="{FF2B5EF4-FFF2-40B4-BE49-F238E27FC236}">
                  <a16:creationId xmlns:a16="http://schemas.microsoft.com/office/drawing/2014/main" id="{CEE989D3-9A73-43CA-735D-0EE17CBF2C50}"/>
                </a:ext>
              </a:extLst>
            </p:cNvPr>
            <p:cNvSpPr/>
            <p:nvPr/>
          </p:nvSpPr>
          <p:spPr>
            <a:xfrm>
              <a:off x="4428773" y="4311694"/>
              <a:ext cx="3522531" cy="597505"/>
            </a:xfrm>
            <a:prstGeom prst="rect">
              <a:avLst/>
            </a:prstGeom>
            <a:solidFill>
              <a:srgbClr val="0E419C"/>
            </a:solidFill>
            <a:ln w="19050" cap="flat" cmpd="sng" algn="ctr">
              <a:solidFill>
                <a:srgbClr val="0E419C"/>
              </a:solidFill>
              <a:prstDash val="solid"/>
              <a:miter lim="800000"/>
            </a:ln>
            <a:effectLst/>
          </p:spPr>
          <p:txBody>
            <a:bodyPr rtlCol="0" anchor="ctr"/>
            <a:lstStyle/>
            <a:p>
              <a:pPr algn="ctr">
                <a:defRPr sz="1650" b="1">
                  <a:solidFill>
                    <a:srgbClr val="171717"/>
                  </a:solidFill>
                </a:defRPr>
              </a:pPr>
              <a:r>
                <a:rPr lang="zh-CN" altLang="en-US" sz="2000" b="1" dirty="0">
                  <a:solidFill>
                    <a:schemeClr val="bg1"/>
                  </a:solidFill>
                  <a:latin typeface="Microsoft YaHei"/>
                  <a:ea typeface="Microsoft YaHei"/>
                </a:rPr>
                <a:t>山水度假区精品酒店</a:t>
              </a:r>
            </a:p>
          </p:txBody>
        </p:sp>
        <p:pic>
          <p:nvPicPr>
            <p:cNvPr id="180" name="图片 179">
              <a:extLst>
                <a:ext uri="{FF2B5EF4-FFF2-40B4-BE49-F238E27FC236}">
                  <a16:creationId xmlns:a16="http://schemas.microsoft.com/office/drawing/2014/main" id="{301F6771-6969-3D91-1461-6475013169B5}"/>
                </a:ext>
              </a:extLst>
            </p:cNvPr>
            <p:cNvPicPr>
              <a:picLocks noChangeAspect="1"/>
            </p:cNvPicPr>
            <p:nvPr/>
          </p:nvPicPr>
          <p:blipFill>
            <a:blip r:embed="rId7"/>
            <a:srcRect l="3639" t="17012" r="2336"/>
            <a:stretch>
              <a:fillRect/>
            </a:stretch>
          </p:blipFill>
          <p:spPr>
            <a:xfrm>
              <a:off x="4428773" y="2711501"/>
              <a:ext cx="3522531" cy="1600193"/>
            </a:xfrm>
            <a:prstGeom prst="roundRect">
              <a:avLst>
                <a:gd name="adj" fmla="val 0"/>
              </a:avLst>
            </a:prstGeom>
          </p:spPr>
        </p:pic>
      </p:grpSp>
      <p:grpSp>
        <p:nvGrpSpPr>
          <p:cNvPr id="185" name="组合 184">
            <a:extLst>
              <a:ext uri="{FF2B5EF4-FFF2-40B4-BE49-F238E27FC236}">
                <a16:creationId xmlns:a16="http://schemas.microsoft.com/office/drawing/2014/main" id="{47EB4354-494C-C248-0A86-0B87AE4AEBA2}"/>
              </a:ext>
            </a:extLst>
          </p:cNvPr>
          <p:cNvGrpSpPr/>
          <p:nvPr/>
        </p:nvGrpSpPr>
        <p:grpSpPr>
          <a:xfrm>
            <a:off x="8093232" y="2812056"/>
            <a:ext cx="3518438" cy="2444749"/>
            <a:chOff x="8208161" y="2634469"/>
            <a:chExt cx="3518438" cy="2241700"/>
          </a:xfrm>
        </p:grpSpPr>
        <p:sp>
          <p:nvSpPr>
            <p:cNvPr id="162" name="矩形 161">
              <a:extLst>
                <a:ext uri="{FF2B5EF4-FFF2-40B4-BE49-F238E27FC236}">
                  <a16:creationId xmlns:a16="http://schemas.microsoft.com/office/drawing/2014/main" id="{DC83FDE3-60DC-263D-E38A-7DF589FCE36C}"/>
                </a:ext>
              </a:extLst>
            </p:cNvPr>
            <p:cNvSpPr/>
            <p:nvPr/>
          </p:nvSpPr>
          <p:spPr>
            <a:xfrm>
              <a:off x="8215142" y="4246644"/>
              <a:ext cx="3511457" cy="629525"/>
            </a:xfrm>
            <a:prstGeom prst="rect">
              <a:avLst/>
            </a:prstGeom>
            <a:solidFill>
              <a:srgbClr val="0E419C"/>
            </a:solidFill>
            <a:ln w="19050" cap="flat" cmpd="sng" algn="ctr">
              <a:solidFill>
                <a:srgbClr val="0E419C"/>
              </a:solidFill>
              <a:prstDash val="solid"/>
              <a:miter lim="800000"/>
            </a:ln>
            <a:effectLst/>
          </p:spPr>
          <p:txBody>
            <a:bodyPr rtlCol="0" anchor="ctr"/>
            <a:lstStyle/>
            <a:p>
              <a:pPr algn="ctr">
                <a:defRPr sz="1650" b="1">
                  <a:solidFill>
                    <a:srgbClr val="171717"/>
                  </a:solidFill>
                </a:defRPr>
              </a:pPr>
              <a:r>
                <a:rPr lang="zh-CN" altLang="en-US" sz="2000" b="1" dirty="0">
                  <a:solidFill>
                    <a:schemeClr val="bg1"/>
                  </a:solidFill>
                  <a:latin typeface="Microsoft YaHei"/>
                  <a:ea typeface="Microsoft YaHei"/>
                </a:rPr>
                <a:t>地级市枢纽星级酒店</a:t>
              </a:r>
            </a:p>
          </p:txBody>
        </p:sp>
        <p:pic>
          <p:nvPicPr>
            <p:cNvPr id="182" name="图片 181">
              <a:extLst>
                <a:ext uri="{FF2B5EF4-FFF2-40B4-BE49-F238E27FC236}">
                  <a16:creationId xmlns:a16="http://schemas.microsoft.com/office/drawing/2014/main" id="{7BC1ECBC-708E-A3AC-2AAB-0697300EDC39}"/>
                </a:ext>
              </a:extLst>
            </p:cNvPr>
            <p:cNvPicPr>
              <a:picLocks noChangeAspect="1"/>
            </p:cNvPicPr>
            <p:nvPr/>
          </p:nvPicPr>
          <p:blipFill>
            <a:blip r:embed="rId8"/>
            <a:srcRect l="4103" t="17109" r="26626"/>
            <a:stretch>
              <a:fillRect/>
            </a:stretch>
          </p:blipFill>
          <p:spPr>
            <a:xfrm>
              <a:off x="8208161" y="2634469"/>
              <a:ext cx="3518438" cy="1677225"/>
            </a:xfrm>
            <a:prstGeom prst="roundRect">
              <a:avLst>
                <a:gd name="adj" fmla="val 0"/>
              </a:avLst>
            </a:prstGeom>
          </p:spPr>
        </p:pic>
      </p:grpSp>
      <p:sp>
        <p:nvSpPr>
          <p:cNvPr id="191" name="矩形: 圆角 190">
            <a:extLst>
              <a:ext uri="{FF2B5EF4-FFF2-40B4-BE49-F238E27FC236}">
                <a16:creationId xmlns:a16="http://schemas.microsoft.com/office/drawing/2014/main" id="{459841E5-B1C9-4DE8-E253-3BD7455FA1ED}"/>
              </a:ext>
            </a:extLst>
          </p:cNvPr>
          <p:cNvSpPr/>
          <p:nvPr/>
        </p:nvSpPr>
        <p:spPr>
          <a:xfrm>
            <a:off x="517171" y="5470335"/>
            <a:ext cx="3539816" cy="445456"/>
          </a:xfrm>
          <a:prstGeom prst="roundRect">
            <a:avLst>
              <a:gd name="adj" fmla="val 50000"/>
            </a:avLst>
          </a:prstGeom>
          <a:solidFill>
            <a:sysClr val="window" lastClr="FFFFFF"/>
          </a:solidFill>
          <a:ln w="1905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68" name="文本框 167">
            <a:extLst>
              <a:ext uri="{FF2B5EF4-FFF2-40B4-BE49-F238E27FC236}">
                <a16:creationId xmlns:a16="http://schemas.microsoft.com/office/drawing/2014/main" id="{00B9F70C-EC29-DE08-4DD8-40E36C8E0354}"/>
              </a:ext>
            </a:extLst>
          </p:cNvPr>
          <p:cNvSpPr txBox="1"/>
          <p:nvPr/>
        </p:nvSpPr>
        <p:spPr>
          <a:xfrm>
            <a:off x="1364254" y="5518551"/>
            <a:ext cx="1678884" cy="338554"/>
          </a:xfrm>
          <a:prstGeom prst="rect">
            <a:avLst/>
          </a:prstGeom>
          <a:noFill/>
        </p:spPr>
        <p:txBody>
          <a:bodyPr wrap="square">
            <a:spAutoFit/>
          </a:bodyPr>
          <a:lstStyle/>
          <a:p>
            <a:pPr algn="ctr">
              <a:defRPr sz="1275" b="0">
                <a:solidFill>
                  <a:srgbClr val="685F50"/>
                </a:solidFill>
              </a:defRPr>
            </a:pPr>
            <a:r>
              <a:rPr lang="en-US" altLang="zh-CN" sz="1600" dirty="0">
                <a:ln>
                  <a:noFill/>
                  <a:prstDash val="sysDot"/>
                </a:ln>
                <a:solidFill>
                  <a:srgbClr val="000000">
                    <a:lumMod val="85000"/>
                    <a:lumOff val="15000"/>
                  </a:srgbClr>
                </a:solidFill>
                <a:latin typeface="微软雅黑" panose="020B0503020204020204" pitchFamily="34" charset="-122"/>
                <a:ea typeface="微软雅黑" panose="020B0503020204020204" pitchFamily="34" charset="-122"/>
              </a:rPr>
              <a:t>FF&amp;E</a:t>
            </a:r>
            <a:r>
              <a:rPr lang="zh-CN" altLang="en-US" sz="1600" dirty="0">
                <a:ln>
                  <a:noFill/>
                  <a:prstDash val="sysDot"/>
                </a:ln>
                <a:solidFill>
                  <a:srgbClr val="000000">
                    <a:lumMod val="85000"/>
                    <a:lumOff val="15000"/>
                  </a:srgbClr>
                </a:solidFill>
                <a:latin typeface="微软雅黑" panose="020B0503020204020204" pitchFamily="34" charset="-122"/>
                <a:ea typeface="微软雅黑" panose="020B0503020204020204" pitchFamily="34" charset="-122"/>
              </a:rPr>
              <a:t>整体配套</a:t>
            </a:r>
          </a:p>
        </p:txBody>
      </p:sp>
      <p:sp>
        <p:nvSpPr>
          <p:cNvPr id="192" name="矩形: 圆角 191">
            <a:extLst>
              <a:ext uri="{FF2B5EF4-FFF2-40B4-BE49-F238E27FC236}">
                <a16:creationId xmlns:a16="http://schemas.microsoft.com/office/drawing/2014/main" id="{226E91BC-46B5-D8D2-0D31-4D5A3AE8961E}"/>
              </a:ext>
            </a:extLst>
          </p:cNvPr>
          <p:cNvSpPr/>
          <p:nvPr/>
        </p:nvSpPr>
        <p:spPr>
          <a:xfrm>
            <a:off x="4277196" y="5470335"/>
            <a:ext cx="3539816" cy="445456"/>
          </a:xfrm>
          <a:prstGeom prst="roundRect">
            <a:avLst>
              <a:gd name="adj" fmla="val 50000"/>
            </a:avLst>
          </a:prstGeom>
          <a:solidFill>
            <a:sysClr val="window" lastClr="FFFFFF"/>
          </a:solidFill>
          <a:ln w="1905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87" name="矩形 186">
            <a:extLst>
              <a:ext uri="{FF2B5EF4-FFF2-40B4-BE49-F238E27FC236}">
                <a16:creationId xmlns:a16="http://schemas.microsoft.com/office/drawing/2014/main" id="{8517C628-7298-188A-1815-14C39F821C8F}"/>
              </a:ext>
            </a:extLst>
          </p:cNvPr>
          <p:cNvSpPr>
            <a:spLocks noGrp="1"/>
          </p:cNvSpPr>
          <p:nvPr/>
        </p:nvSpPr>
        <p:spPr>
          <a:xfrm>
            <a:off x="5292131" y="5482765"/>
            <a:ext cx="1476906" cy="398544"/>
          </a:xfrm>
          <a:prstGeom prst="rect">
            <a:avLst/>
          </a:prstGeom>
          <a:noFill/>
          <a:ln w="0">
            <a:noFill/>
            <a:prstDash val="solid"/>
          </a:ln>
        </p:spPr>
        <p:txBody>
          <a:bodyPr anchor="ctr"/>
          <a:lstStyle/>
          <a:p>
            <a:pPr algn="ctr">
              <a:defRPr sz="1275" b="0">
                <a:solidFill>
                  <a:srgbClr val="685F50"/>
                </a:solidFill>
              </a:defRPr>
            </a:pPr>
            <a:r>
              <a:rPr sz="1600" dirty="0" err="1">
                <a:ln>
                  <a:noFill/>
                  <a:prstDash val="sysDot"/>
                </a:ln>
                <a:solidFill>
                  <a:srgbClr val="000000">
                    <a:lumMod val="85000"/>
                    <a:lumOff val="15000"/>
                  </a:srgbClr>
                </a:solidFill>
                <a:latin typeface="微软雅黑" panose="020B0503020204020204" pitchFamily="34" charset="-122"/>
                <a:ea typeface="微软雅黑" panose="020B0503020204020204" pitchFamily="34" charset="-122"/>
              </a:rPr>
              <a:t>全链条交付</a:t>
            </a:r>
            <a:endParaRPr sz="1600" dirty="0">
              <a:ln>
                <a:noFill/>
                <a:prstDash val="sysDot"/>
              </a:ln>
              <a:solidFill>
                <a:srgbClr val="000000">
                  <a:lumMod val="85000"/>
                  <a:lumOff val="15000"/>
                </a:srgbClr>
              </a:solidFill>
              <a:latin typeface="微软雅黑" panose="020B0503020204020204" pitchFamily="34" charset="-122"/>
              <a:ea typeface="微软雅黑" panose="020B0503020204020204" pitchFamily="34" charset="-122"/>
            </a:endParaRPr>
          </a:p>
        </p:txBody>
      </p:sp>
      <p:sp>
        <p:nvSpPr>
          <p:cNvPr id="193" name="矩形: 圆角 192">
            <a:extLst>
              <a:ext uri="{FF2B5EF4-FFF2-40B4-BE49-F238E27FC236}">
                <a16:creationId xmlns:a16="http://schemas.microsoft.com/office/drawing/2014/main" id="{CFC513D3-B61C-78BE-C358-A12DBCADE0CD}"/>
              </a:ext>
            </a:extLst>
          </p:cNvPr>
          <p:cNvSpPr/>
          <p:nvPr/>
        </p:nvSpPr>
        <p:spPr>
          <a:xfrm>
            <a:off x="8082543" y="5470335"/>
            <a:ext cx="3539816" cy="445456"/>
          </a:xfrm>
          <a:prstGeom prst="roundRect">
            <a:avLst>
              <a:gd name="adj" fmla="val 50000"/>
            </a:avLst>
          </a:prstGeom>
          <a:solidFill>
            <a:sysClr val="window" lastClr="FFFFFF"/>
          </a:solidFill>
          <a:ln w="1905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89" name="矩形 188">
            <a:extLst>
              <a:ext uri="{FF2B5EF4-FFF2-40B4-BE49-F238E27FC236}">
                <a16:creationId xmlns:a16="http://schemas.microsoft.com/office/drawing/2014/main" id="{779A7C17-3D7E-2D7A-45BC-EFF9C1C6279B}"/>
              </a:ext>
            </a:extLst>
          </p:cNvPr>
          <p:cNvSpPr>
            <a:spLocks noGrp="1"/>
          </p:cNvSpPr>
          <p:nvPr/>
        </p:nvSpPr>
        <p:spPr>
          <a:xfrm>
            <a:off x="9006716" y="5495155"/>
            <a:ext cx="1691470" cy="361950"/>
          </a:xfrm>
          <a:prstGeom prst="rect">
            <a:avLst/>
          </a:prstGeom>
          <a:noFill/>
          <a:ln w="0">
            <a:noFill/>
            <a:prstDash val="solid"/>
          </a:ln>
        </p:spPr>
        <p:txBody>
          <a:bodyPr anchor="ctr"/>
          <a:lstStyle/>
          <a:p>
            <a:pPr algn="ctr">
              <a:defRPr sz="1275" b="0">
                <a:solidFill>
                  <a:srgbClr val="685F50"/>
                </a:solidFill>
              </a:defRPr>
            </a:pPr>
            <a:r>
              <a:rPr sz="1600" dirty="0" err="1">
                <a:ln>
                  <a:noFill/>
                  <a:prstDash val="sysDot"/>
                </a:ln>
                <a:solidFill>
                  <a:srgbClr val="000000">
                    <a:lumMod val="85000"/>
                    <a:lumOff val="15000"/>
                  </a:srgbClr>
                </a:solidFill>
                <a:latin typeface="微软雅黑" panose="020B0503020204020204" pitchFamily="34" charset="-122"/>
                <a:ea typeface="微软雅黑" panose="020B0503020204020204" pitchFamily="34" charset="-122"/>
              </a:rPr>
              <a:t>标准化统筹交付</a:t>
            </a:r>
            <a:endParaRPr sz="1600" dirty="0">
              <a:ln>
                <a:noFill/>
                <a:prstDash val="sysDot"/>
              </a:ln>
              <a:solidFill>
                <a:srgbClr val="000000">
                  <a:lumMod val="85000"/>
                  <a:lumOff val="15000"/>
                </a:srgbClr>
              </a:solidFill>
              <a:latin typeface="微软雅黑" panose="020B0503020204020204" pitchFamily="34" charset="-122"/>
              <a:ea typeface="微软雅黑" panose="020B0503020204020204" pitchFamily="34" charset="-122"/>
            </a:endParaRPr>
          </a:p>
        </p:txBody>
      </p:sp>
      <p:sp>
        <p:nvSpPr>
          <p:cNvPr id="202" name="箭头: 五边形 201">
            <a:extLst>
              <a:ext uri="{FF2B5EF4-FFF2-40B4-BE49-F238E27FC236}">
                <a16:creationId xmlns:a16="http://schemas.microsoft.com/office/drawing/2014/main" id="{F0901E07-4BE6-CB04-FE36-597408DD967D}"/>
              </a:ext>
            </a:extLst>
          </p:cNvPr>
          <p:cNvSpPr/>
          <p:nvPr/>
        </p:nvSpPr>
        <p:spPr>
          <a:xfrm>
            <a:off x="357723" y="2032422"/>
            <a:ext cx="5928148" cy="467811"/>
          </a:xfrm>
          <a:prstGeom prst="homePlate">
            <a:avLst>
              <a:gd name="adj" fmla="val 79062"/>
            </a:avLst>
          </a:prstGeom>
          <a:gradFill flip="none" rotWithShape="1">
            <a:gsLst>
              <a:gs pos="0">
                <a:srgbClr val="40A8F1"/>
              </a:gs>
              <a:gs pos="100000">
                <a:srgbClr val="0374E9"/>
              </a:gs>
            </a:gsLst>
            <a:lin ang="16200000" scaled="1"/>
            <a:tileRect/>
          </a:gradFill>
          <a:ln w="9525">
            <a:noFill/>
            <a:round/>
            <a:headEnd/>
            <a:tailEnd/>
          </a:ln>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900" b="1" i="0" u="none" strike="noStrike" kern="0" cap="none" spc="0" normalizeH="0" baseline="0" noProof="0" dirty="0">
              <a:ln>
                <a:noFill/>
              </a:ln>
              <a:solidFill>
                <a:prstClr val="white"/>
              </a:solidFill>
              <a:effectLst/>
              <a:uLnTx/>
              <a:uFillTx/>
              <a:latin typeface="微软雅黑"/>
              <a:ea typeface="微软雅黑"/>
            </a:endParaRPr>
          </a:p>
        </p:txBody>
      </p:sp>
      <p:sp>
        <p:nvSpPr>
          <p:cNvPr id="133" name="文本框 132">
            <a:extLst>
              <a:ext uri="{FF2B5EF4-FFF2-40B4-BE49-F238E27FC236}">
                <a16:creationId xmlns:a16="http://schemas.microsoft.com/office/drawing/2014/main" id="{24756A68-A801-D3B1-554D-88C16C503FDE}"/>
              </a:ext>
            </a:extLst>
          </p:cNvPr>
          <p:cNvSpPr txBox="1"/>
          <p:nvPr/>
        </p:nvSpPr>
        <p:spPr>
          <a:xfrm>
            <a:off x="361968" y="2075793"/>
            <a:ext cx="5732979" cy="369332"/>
          </a:xfrm>
          <a:prstGeom prst="rect">
            <a:avLst/>
          </a:prstGeom>
          <a:noFill/>
        </p:spPr>
        <p:txBody>
          <a:bodyPr wrap="square">
            <a:spAutoFit/>
          </a:bodyPr>
          <a:lstStyle/>
          <a:p>
            <a:r>
              <a:rPr lang="en-US" altLang="zh-CN" b="1" dirty="0">
                <a:solidFill>
                  <a:schemeClr val="bg1"/>
                </a:solidFill>
                <a:latin typeface="微软雅黑" charset="0"/>
                <a:ea typeface="微软雅黑" charset="0"/>
              </a:rPr>
              <a:t>TO-U </a:t>
            </a:r>
            <a:r>
              <a:rPr lang="zh-CN" altLang="en-US" b="1" dirty="0">
                <a:solidFill>
                  <a:schemeClr val="bg1"/>
                </a:solidFill>
                <a:latin typeface="微软雅黑" charset="0"/>
                <a:ea typeface="微软雅黑" charset="0"/>
              </a:rPr>
              <a:t>内装与建筑资源体系内，已实际交付的三类项目</a:t>
            </a:r>
          </a:p>
        </p:txBody>
      </p:sp>
    </p:spTree>
    <p:extLst>
      <p:ext uri="{BB962C8B-B14F-4D97-AF65-F5344CB8AC3E}">
        <p14:creationId xmlns:p14="http://schemas.microsoft.com/office/powerpoint/2010/main" val="2150727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1501D-4061-A95B-ACD8-B2D8FA672995}"/>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2CDCB77D-A32F-238B-B3D1-978A0AC94972}"/>
              </a:ext>
            </a:extLst>
          </p:cNvPr>
          <p:cNvPicPr>
            <a:picLocks noChangeAspect="1"/>
          </p:cNvPicPr>
          <p:nvPr/>
        </p:nvPicPr>
        <p:blipFill rotWithShape="1">
          <a:blip r:embed="rId13">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4D241E4B-96A8-3E25-1EA6-A2E9B7EA673F}"/>
              </a:ext>
            </a:extLst>
          </p:cNvPr>
          <p:cNvSpPr txBox="1"/>
          <p:nvPr/>
        </p:nvSpPr>
        <p:spPr>
          <a:xfrm>
            <a:off x="596900" y="117434"/>
            <a:ext cx="2133918"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项目案例</a:t>
            </a:r>
          </a:p>
        </p:txBody>
      </p:sp>
      <p:sp>
        <p:nvSpPr>
          <p:cNvPr id="6" name="标题 1">
            <a:extLst>
              <a:ext uri="{FF2B5EF4-FFF2-40B4-BE49-F238E27FC236}">
                <a16:creationId xmlns:a16="http://schemas.microsoft.com/office/drawing/2014/main" id="{9AB5AD81-C3D0-137D-149F-E66E2698D59C}"/>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A759A920-747A-1F98-E9D5-814CAD12F536}"/>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75DF168F-1BE8-CF26-F000-AF16D6E2D4F4}"/>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253" name="矩形: 圆角 252">
            <a:extLst>
              <a:ext uri="{FF2B5EF4-FFF2-40B4-BE49-F238E27FC236}">
                <a16:creationId xmlns:a16="http://schemas.microsoft.com/office/drawing/2014/main" id="{EF2161CD-C9A4-0D1A-530F-7182DD88EDA2}"/>
              </a:ext>
            </a:extLst>
          </p:cNvPr>
          <p:cNvSpPr/>
          <p:nvPr/>
        </p:nvSpPr>
        <p:spPr>
          <a:xfrm>
            <a:off x="463163" y="1742212"/>
            <a:ext cx="11245133" cy="2889424"/>
          </a:xfrm>
          <a:prstGeom prst="roundRect">
            <a:avLst>
              <a:gd name="adj" fmla="val 1346"/>
            </a:avLst>
          </a:prstGeom>
          <a:solidFill>
            <a:sysClr val="window" lastClr="FFFFFF"/>
          </a:solidFill>
          <a:ln w="19050" cap="flat" cmpd="sng" algn="ctr">
            <a:solidFill>
              <a:srgbClr val="4874CB">
                <a:lumMod val="40000"/>
                <a:lumOff val="60000"/>
              </a:srgbClr>
            </a:solidFill>
            <a:prstDash val="solid"/>
            <a:miter lim="800000"/>
          </a:ln>
          <a:effectLst>
            <a:outerShdw blurRad="304800" dist="304800" dir="5400000" sx="94000" sy="94000" algn="t" rotWithShape="0">
              <a:srgbClr val="0056B4">
                <a:lumMod val="75000"/>
                <a:alpha val="2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HarmonyOS Sans SC"/>
              <a:ea typeface="HarmonyOS Sans SC"/>
            </a:endParaRPr>
          </a:p>
        </p:txBody>
      </p:sp>
      <p:sp>
        <p:nvSpPr>
          <p:cNvPr id="2" name="18-1">
            <a:extLst>
              <a:ext uri="{FF2B5EF4-FFF2-40B4-BE49-F238E27FC236}">
                <a16:creationId xmlns:a16="http://schemas.microsoft.com/office/drawing/2014/main" id="{5173D8A7-E333-0B45-5353-BCE19DA3E174}"/>
              </a:ext>
            </a:extLst>
          </p:cNvPr>
          <p:cNvSpPr/>
          <p:nvPr/>
        </p:nvSpPr>
        <p:spPr>
          <a:xfrm>
            <a:off x="2673626" y="1115725"/>
            <a:ext cx="6808303" cy="507611"/>
          </a:xfrm>
          <a:prstGeom prst="hexagon">
            <a:avLst>
              <a:gd name="adj" fmla="val 39554"/>
              <a:gd name="vf" fmla="val 115470"/>
            </a:avLst>
          </a:prstGeom>
          <a:gradFill flip="none" rotWithShape="1">
            <a:gsLst>
              <a:gs pos="100000">
                <a:srgbClr val="1249A2"/>
              </a:gs>
              <a:gs pos="2000">
                <a:srgbClr val="1249A2">
                  <a:lumMod val="90000"/>
                  <a:lumOff val="1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Text 1">
            <a:extLst>
              <a:ext uri="{FF2B5EF4-FFF2-40B4-BE49-F238E27FC236}">
                <a16:creationId xmlns:a16="http://schemas.microsoft.com/office/drawing/2014/main" id="{A5C793A6-8BF6-4D52-F282-F83E41F2588D}"/>
              </a:ext>
            </a:extLst>
          </p:cNvPr>
          <p:cNvSpPr>
            <a:spLocks noGrp="1"/>
          </p:cNvSpPr>
          <p:nvPr/>
        </p:nvSpPr>
        <p:spPr>
          <a:xfrm>
            <a:off x="3945437" y="1149331"/>
            <a:ext cx="4085380" cy="426282"/>
          </a:xfrm>
          <a:prstGeom prst="rect">
            <a:avLst/>
          </a:prstGeom>
          <a:noFill/>
        </p:spPr>
        <p:txBody>
          <a:bodyPr wrap="square" lIns="0" tIns="0" rIns="0" bIns="0" anchor="ctr"/>
          <a:lstStyle/>
          <a:p>
            <a:r>
              <a:rPr lang="zh-CN" altLang="en-US" sz="2400" b="1" dirty="0">
                <a:solidFill>
                  <a:schemeClr val="bg1"/>
                </a:solidFill>
                <a:latin typeface="Microsoft YaHei"/>
                <a:ea typeface="Microsoft YaHei"/>
              </a:rPr>
              <a:t>精选交付案例：酒店定制家具</a:t>
            </a:r>
          </a:p>
        </p:txBody>
      </p:sp>
      <p:pic>
        <p:nvPicPr>
          <p:cNvPr id="15" name="Image 2">
            <a:extLst>
              <a:ext uri="{FF2B5EF4-FFF2-40B4-BE49-F238E27FC236}">
                <a16:creationId xmlns:a16="http://schemas.microsoft.com/office/drawing/2014/main" id="{CECD28F7-C2FA-E511-50D9-184FE97F99EB}"/>
              </a:ext>
            </a:extLst>
          </p:cNvPr>
          <p:cNvPicPr>
            <a:picLocks noChangeAspect="1"/>
          </p:cNvPicPr>
          <p:nvPr/>
        </p:nvPicPr>
        <p:blipFill>
          <a:blip r:embed="rId14"/>
          <a:stretch>
            <a:fillRect/>
          </a:stretch>
        </p:blipFill>
        <p:spPr>
          <a:xfrm>
            <a:off x="6152041" y="1869754"/>
            <a:ext cx="2596093" cy="1261872"/>
          </a:xfrm>
          <a:prstGeom prst="rect">
            <a:avLst/>
          </a:prstGeom>
        </p:spPr>
      </p:pic>
      <p:pic>
        <p:nvPicPr>
          <p:cNvPr id="17" name="Image 3">
            <a:extLst>
              <a:ext uri="{FF2B5EF4-FFF2-40B4-BE49-F238E27FC236}">
                <a16:creationId xmlns:a16="http://schemas.microsoft.com/office/drawing/2014/main" id="{6FEF24EB-00C7-9ACF-2B44-D0B307000EE7}"/>
              </a:ext>
            </a:extLst>
          </p:cNvPr>
          <p:cNvPicPr>
            <a:picLocks noChangeAspect="1"/>
          </p:cNvPicPr>
          <p:nvPr/>
        </p:nvPicPr>
        <p:blipFill>
          <a:blip r:embed="rId15"/>
          <a:stretch>
            <a:fillRect/>
          </a:stretch>
        </p:blipFill>
        <p:spPr>
          <a:xfrm>
            <a:off x="8966360" y="1860704"/>
            <a:ext cx="2609196" cy="1261872"/>
          </a:xfrm>
          <a:prstGeom prst="rect">
            <a:avLst/>
          </a:prstGeom>
        </p:spPr>
      </p:pic>
      <p:pic>
        <p:nvPicPr>
          <p:cNvPr id="22" name="Image 4">
            <a:extLst>
              <a:ext uri="{FF2B5EF4-FFF2-40B4-BE49-F238E27FC236}">
                <a16:creationId xmlns:a16="http://schemas.microsoft.com/office/drawing/2014/main" id="{8E72D211-FB1D-4B43-6649-DCE425D975E1}"/>
              </a:ext>
            </a:extLst>
          </p:cNvPr>
          <p:cNvPicPr>
            <a:picLocks noChangeAspect="1"/>
          </p:cNvPicPr>
          <p:nvPr/>
        </p:nvPicPr>
        <p:blipFill>
          <a:blip r:embed="rId16"/>
          <a:stretch>
            <a:fillRect/>
          </a:stretch>
        </p:blipFill>
        <p:spPr>
          <a:xfrm>
            <a:off x="596899" y="3233617"/>
            <a:ext cx="2593291" cy="1261872"/>
          </a:xfrm>
          <a:prstGeom prst="rect">
            <a:avLst/>
          </a:prstGeom>
        </p:spPr>
      </p:pic>
      <p:pic>
        <p:nvPicPr>
          <p:cNvPr id="24" name="Image 5">
            <a:extLst>
              <a:ext uri="{FF2B5EF4-FFF2-40B4-BE49-F238E27FC236}">
                <a16:creationId xmlns:a16="http://schemas.microsoft.com/office/drawing/2014/main" id="{08E0A2C8-F348-6A93-C034-CF5907C926E0}"/>
              </a:ext>
            </a:extLst>
          </p:cNvPr>
          <p:cNvPicPr>
            <a:picLocks noChangeAspect="1"/>
          </p:cNvPicPr>
          <p:nvPr/>
        </p:nvPicPr>
        <p:blipFill>
          <a:blip r:embed="rId17"/>
          <a:stretch>
            <a:fillRect/>
          </a:stretch>
        </p:blipFill>
        <p:spPr>
          <a:xfrm>
            <a:off x="3380286" y="3233617"/>
            <a:ext cx="2616382" cy="1261872"/>
          </a:xfrm>
          <a:prstGeom prst="rect">
            <a:avLst/>
          </a:prstGeom>
        </p:spPr>
      </p:pic>
      <p:pic>
        <p:nvPicPr>
          <p:cNvPr id="28" name="Image 6">
            <a:extLst>
              <a:ext uri="{FF2B5EF4-FFF2-40B4-BE49-F238E27FC236}">
                <a16:creationId xmlns:a16="http://schemas.microsoft.com/office/drawing/2014/main" id="{3AFAD390-F17E-217C-7A7B-DE84CDE37457}"/>
              </a:ext>
            </a:extLst>
          </p:cNvPr>
          <p:cNvPicPr>
            <a:picLocks noChangeAspect="1"/>
          </p:cNvPicPr>
          <p:nvPr/>
        </p:nvPicPr>
        <p:blipFill>
          <a:blip r:embed="rId18"/>
          <a:stretch>
            <a:fillRect/>
          </a:stretch>
        </p:blipFill>
        <p:spPr>
          <a:xfrm>
            <a:off x="6152044" y="3233617"/>
            <a:ext cx="2596090" cy="1261872"/>
          </a:xfrm>
          <a:prstGeom prst="rect">
            <a:avLst/>
          </a:prstGeom>
        </p:spPr>
      </p:pic>
      <p:pic>
        <p:nvPicPr>
          <p:cNvPr id="29" name="Image 7">
            <a:extLst>
              <a:ext uri="{FF2B5EF4-FFF2-40B4-BE49-F238E27FC236}">
                <a16:creationId xmlns:a16="http://schemas.microsoft.com/office/drawing/2014/main" id="{7B8B9EA3-8EC8-7CEB-212F-518195E21566}"/>
              </a:ext>
            </a:extLst>
          </p:cNvPr>
          <p:cNvPicPr>
            <a:picLocks noChangeAspect="1"/>
          </p:cNvPicPr>
          <p:nvPr/>
        </p:nvPicPr>
        <p:blipFill>
          <a:blip r:embed="rId19"/>
          <a:stretch>
            <a:fillRect/>
          </a:stretch>
        </p:blipFill>
        <p:spPr>
          <a:xfrm>
            <a:off x="8955800" y="3229511"/>
            <a:ext cx="2619756" cy="1261872"/>
          </a:xfrm>
          <a:prstGeom prst="rect">
            <a:avLst/>
          </a:prstGeom>
        </p:spPr>
      </p:pic>
      <p:grpSp>
        <p:nvGrpSpPr>
          <p:cNvPr id="31" name="组合 30">
            <a:extLst>
              <a:ext uri="{FF2B5EF4-FFF2-40B4-BE49-F238E27FC236}">
                <a16:creationId xmlns:a16="http://schemas.microsoft.com/office/drawing/2014/main" id="{932D5CD9-4E7B-63BA-D5CA-D9148DBBEE42}"/>
              </a:ext>
            </a:extLst>
          </p:cNvPr>
          <p:cNvGrpSpPr/>
          <p:nvPr/>
        </p:nvGrpSpPr>
        <p:grpSpPr>
          <a:xfrm>
            <a:off x="582267" y="1865742"/>
            <a:ext cx="2607924" cy="1261872"/>
            <a:chOff x="582267" y="1865742"/>
            <a:chExt cx="2607924" cy="1261872"/>
          </a:xfrm>
        </p:grpSpPr>
        <p:pic>
          <p:nvPicPr>
            <p:cNvPr id="11" name="Image 0">
              <a:extLst>
                <a:ext uri="{FF2B5EF4-FFF2-40B4-BE49-F238E27FC236}">
                  <a16:creationId xmlns:a16="http://schemas.microsoft.com/office/drawing/2014/main" id="{A5554095-C68B-D6D8-D701-DE42742B1B63}"/>
                </a:ext>
              </a:extLst>
            </p:cNvPr>
            <p:cNvPicPr>
              <a:picLocks noChangeAspect="1"/>
            </p:cNvPicPr>
            <p:nvPr/>
          </p:nvPicPr>
          <p:blipFill>
            <a:blip r:embed="rId20"/>
            <a:stretch>
              <a:fillRect/>
            </a:stretch>
          </p:blipFill>
          <p:spPr>
            <a:xfrm>
              <a:off x="588807" y="1865742"/>
              <a:ext cx="2601384" cy="1261872"/>
            </a:xfrm>
            <a:prstGeom prst="rect">
              <a:avLst/>
            </a:prstGeom>
          </p:spPr>
        </p:pic>
        <p:sp>
          <p:nvSpPr>
            <p:cNvPr id="266" name="文本框 265">
              <a:extLst>
                <a:ext uri="{FF2B5EF4-FFF2-40B4-BE49-F238E27FC236}">
                  <a16:creationId xmlns:a16="http://schemas.microsoft.com/office/drawing/2014/main" id="{478F68A1-2E70-9A80-01CC-A182FA397CCD}"/>
                </a:ext>
              </a:extLst>
            </p:cNvPr>
            <p:cNvSpPr txBox="1"/>
            <p:nvPr/>
          </p:nvSpPr>
          <p:spPr>
            <a:xfrm>
              <a:off x="582267" y="2800859"/>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项目全貌</a:t>
              </a:r>
            </a:p>
          </p:txBody>
        </p:sp>
      </p:grpSp>
      <p:pic>
        <p:nvPicPr>
          <p:cNvPr id="463" name="图片 462">
            <a:extLst>
              <a:ext uri="{FF2B5EF4-FFF2-40B4-BE49-F238E27FC236}">
                <a16:creationId xmlns:a16="http://schemas.microsoft.com/office/drawing/2014/main" id="{7DB8BE3D-7C8E-7577-2910-491C68211B0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71943" y="1020019"/>
            <a:ext cx="1076325" cy="974090"/>
          </a:xfrm>
          <a:prstGeom prst="rect">
            <a:avLst/>
          </a:prstGeom>
        </p:spPr>
      </p:pic>
      <p:grpSp>
        <p:nvGrpSpPr>
          <p:cNvPr id="30" name="组合 29">
            <a:extLst>
              <a:ext uri="{FF2B5EF4-FFF2-40B4-BE49-F238E27FC236}">
                <a16:creationId xmlns:a16="http://schemas.microsoft.com/office/drawing/2014/main" id="{A26E2CF4-03EE-F514-7EB2-A5B49F54320D}"/>
              </a:ext>
            </a:extLst>
          </p:cNvPr>
          <p:cNvGrpSpPr/>
          <p:nvPr/>
        </p:nvGrpSpPr>
        <p:grpSpPr>
          <a:xfrm>
            <a:off x="3364582" y="1860806"/>
            <a:ext cx="2613071" cy="1270820"/>
            <a:chOff x="3364582" y="1860806"/>
            <a:chExt cx="2613071" cy="1270820"/>
          </a:xfrm>
        </p:grpSpPr>
        <p:pic>
          <p:nvPicPr>
            <p:cNvPr id="12" name="Image 1">
              <a:extLst>
                <a:ext uri="{FF2B5EF4-FFF2-40B4-BE49-F238E27FC236}">
                  <a16:creationId xmlns:a16="http://schemas.microsoft.com/office/drawing/2014/main" id="{C1C71FE7-D83D-E4B7-E24A-58E088EC2395}"/>
                </a:ext>
              </a:extLst>
            </p:cNvPr>
            <p:cNvPicPr>
              <a:picLocks noChangeAspect="1"/>
            </p:cNvPicPr>
            <p:nvPr/>
          </p:nvPicPr>
          <p:blipFill>
            <a:blip r:embed="rId22"/>
            <a:stretch>
              <a:fillRect/>
            </a:stretch>
          </p:blipFill>
          <p:spPr>
            <a:xfrm>
              <a:off x="3364582" y="1860806"/>
              <a:ext cx="2613069" cy="1270820"/>
            </a:xfrm>
            <a:prstGeom prst="rect">
              <a:avLst/>
            </a:prstGeom>
          </p:spPr>
        </p:pic>
        <p:sp>
          <p:nvSpPr>
            <p:cNvPr id="300" name="文本框 299">
              <a:extLst>
                <a:ext uri="{FF2B5EF4-FFF2-40B4-BE49-F238E27FC236}">
                  <a16:creationId xmlns:a16="http://schemas.microsoft.com/office/drawing/2014/main" id="{E7A4A2D1-9136-1B91-DDD5-2984F8D66EA4}"/>
                </a:ext>
              </a:extLst>
            </p:cNvPr>
            <p:cNvSpPr txBox="1"/>
            <p:nvPr/>
          </p:nvSpPr>
          <p:spPr>
            <a:xfrm>
              <a:off x="3381560" y="2800859"/>
              <a:ext cx="259609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大堂公区</a:t>
              </a:r>
            </a:p>
          </p:txBody>
        </p:sp>
      </p:grpSp>
      <p:sp>
        <p:nvSpPr>
          <p:cNvPr id="309" name="文本框 308">
            <a:extLst>
              <a:ext uri="{FF2B5EF4-FFF2-40B4-BE49-F238E27FC236}">
                <a16:creationId xmlns:a16="http://schemas.microsoft.com/office/drawing/2014/main" id="{3C92C2E6-4EFF-FA56-751C-3BB9AC8772A7}"/>
              </a:ext>
            </a:extLst>
          </p:cNvPr>
          <p:cNvSpPr txBox="1"/>
          <p:nvPr/>
        </p:nvSpPr>
        <p:spPr>
          <a:xfrm>
            <a:off x="582267"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全日餐厅</a:t>
            </a:r>
          </a:p>
        </p:txBody>
      </p:sp>
      <p:sp>
        <p:nvSpPr>
          <p:cNvPr id="312" name="文本框 311">
            <a:extLst>
              <a:ext uri="{FF2B5EF4-FFF2-40B4-BE49-F238E27FC236}">
                <a16:creationId xmlns:a16="http://schemas.microsoft.com/office/drawing/2014/main" id="{27AAD7F3-B0EE-8C0F-00EB-96AC7EA1D27F}"/>
              </a:ext>
            </a:extLst>
          </p:cNvPr>
          <p:cNvSpPr txBox="1"/>
          <p:nvPr/>
        </p:nvSpPr>
        <p:spPr>
          <a:xfrm>
            <a:off x="3381560"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大床客房</a:t>
            </a:r>
          </a:p>
        </p:txBody>
      </p:sp>
      <p:sp>
        <p:nvSpPr>
          <p:cNvPr id="303" name="文本框 302">
            <a:extLst>
              <a:ext uri="{FF2B5EF4-FFF2-40B4-BE49-F238E27FC236}">
                <a16:creationId xmlns:a16="http://schemas.microsoft.com/office/drawing/2014/main" id="{F0744300-1F2E-8D7E-7AEB-DE83F3119E71}"/>
              </a:ext>
            </a:extLst>
          </p:cNvPr>
          <p:cNvSpPr txBox="1"/>
          <p:nvPr/>
        </p:nvSpPr>
        <p:spPr>
          <a:xfrm>
            <a:off x="6152044" y="2800859"/>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大堂书吧</a:t>
            </a:r>
          </a:p>
        </p:txBody>
      </p:sp>
      <p:sp>
        <p:nvSpPr>
          <p:cNvPr id="315" name="文本框 314">
            <a:extLst>
              <a:ext uri="{FF2B5EF4-FFF2-40B4-BE49-F238E27FC236}">
                <a16:creationId xmlns:a16="http://schemas.microsoft.com/office/drawing/2014/main" id="{ECA297F8-2432-06E7-45A3-EF9D99B6D57B}"/>
              </a:ext>
            </a:extLst>
          </p:cNvPr>
          <p:cNvSpPr txBox="1"/>
          <p:nvPr/>
        </p:nvSpPr>
        <p:spPr>
          <a:xfrm>
            <a:off x="6152044"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双床客房</a:t>
            </a:r>
          </a:p>
        </p:txBody>
      </p:sp>
      <p:sp>
        <p:nvSpPr>
          <p:cNvPr id="306" name="文本框 305">
            <a:extLst>
              <a:ext uri="{FF2B5EF4-FFF2-40B4-BE49-F238E27FC236}">
                <a16:creationId xmlns:a16="http://schemas.microsoft.com/office/drawing/2014/main" id="{198BBF69-33D9-9A07-E379-55220FE3A23B}"/>
              </a:ext>
            </a:extLst>
          </p:cNvPr>
          <p:cNvSpPr txBox="1"/>
          <p:nvPr/>
        </p:nvSpPr>
        <p:spPr>
          <a:xfrm>
            <a:off x="8967633" y="2800859"/>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酒吧</a:t>
            </a:r>
          </a:p>
        </p:txBody>
      </p:sp>
      <p:pic>
        <p:nvPicPr>
          <p:cNvPr id="462" name="巅峰之秀11">
            <a:extLst>
              <a:ext uri="{FF2B5EF4-FFF2-40B4-BE49-F238E27FC236}">
                <a16:creationId xmlns:a16="http://schemas.microsoft.com/office/drawing/2014/main" id="{B99B76E7-8767-D632-104F-14C1C0D7F48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flipH="1">
            <a:off x="9377698" y="728906"/>
            <a:ext cx="2286635" cy="1453515"/>
          </a:xfrm>
          <a:prstGeom prst="rect">
            <a:avLst/>
          </a:prstGeom>
        </p:spPr>
      </p:pic>
      <p:sp>
        <p:nvSpPr>
          <p:cNvPr id="318" name="文本框 317">
            <a:extLst>
              <a:ext uri="{FF2B5EF4-FFF2-40B4-BE49-F238E27FC236}">
                <a16:creationId xmlns:a16="http://schemas.microsoft.com/office/drawing/2014/main" id="{97E9688A-E7FC-9D48-BEE0-56E214ECB745}"/>
              </a:ext>
            </a:extLst>
          </p:cNvPr>
          <p:cNvSpPr txBox="1"/>
          <p:nvPr/>
        </p:nvSpPr>
        <p:spPr>
          <a:xfrm>
            <a:off x="8967633" y="4164628"/>
            <a:ext cx="2607923"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r>
              <a:rPr lang="zh-CN" altLang="en-US" sz="2000" b="1" dirty="0">
                <a:solidFill>
                  <a:schemeClr val="bg1"/>
                </a:solidFill>
                <a:latin typeface="Microsoft YaHei"/>
                <a:ea typeface="Microsoft YaHei"/>
                <a:cs typeface="+mn-cs"/>
              </a:rPr>
              <a:t>家庭客房</a:t>
            </a:r>
          </a:p>
        </p:txBody>
      </p:sp>
      <p:grpSp>
        <p:nvGrpSpPr>
          <p:cNvPr id="246" name="组合 245">
            <a:extLst>
              <a:ext uri="{FF2B5EF4-FFF2-40B4-BE49-F238E27FC236}">
                <a16:creationId xmlns:a16="http://schemas.microsoft.com/office/drawing/2014/main" id="{E59DC1F3-44D4-055E-6A6F-4508B2D6E7BC}"/>
              </a:ext>
            </a:extLst>
          </p:cNvPr>
          <p:cNvGrpSpPr/>
          <p:nvPr>
            <p:custDataLst>
              <p:tags r:id="rId1"/>
            </p:custDataLst>
          </p:nvPr>
        </p:nvGrpSpPr>
        <p:grpSpPr>
          <a:xfrm>
            <a:off x="4405198" y="5884020"/>
            <a:ext cx="3545293" cy="465836"/>
            <a:chOff x="4316564" y="2079608"/>
            <a:chExt cx="3545293" cy="465836"/>
          </a:xfrm>
        </p:grpSpPr>
        <p:sp>
          <p:nvSpPr>
            <p:cNvPr id="247" name="箭头: V 形 246">
              <a:extLst>
                <a:ext uri="{FF2B5EF4-FFF2-40B4-BE49-F238E27FC236}">
                  <a16:creationId xmlns:a16="http://schemas.microsoft.com/office/drawing/2014/main" id="{47705B15-872F-C1CE-5634-C8BDE7498E40}"/>
                </a:ext>
              </a:extLst>
            </p:cNvPr>
            <p:cNvSpPr/>
            <p:nvPr/>
          </p:nvSpPr>
          <p:spPr>
            <a:xfrm>
              <a:off x="4316564" y="2079608"/>
              <a:ext cx="3545293" cy="465836"/>
            </a:xfrm>
            <a:prstGeom prst="chevron">
              <a:avLst/>
            </a:prstGeom>
            <a:gradFill>
              <a:gsLst>
                <a:gs pos="0">
                  <a:srgbClr val="1249A2"/>
                </a:gs>
                <a:gs pos="100000">
                  <a:srgbClr val="1249A2">
                    <a:lumMod val="85000"/>
                    <a:lumOff val="15000"/>
                  </a:srgbClr>
                </a:gs>
              </a:gsLst>
              <a:lin ang="5400000" scaled="1"/>
            </a:gradFill>
            <a:ln w="19050" cap="flat" cmpd="sng" algn="ctr">
              <a:gradFill flip="none" rotWithShape="1">
                <a:gsLst>
                  <a:gs pos="0">
                    <a:srgbClr val="1249A2"/>
                  </a:gs>
                  <a:gs pos="100000">
                    <a:srgbClr val="1249A2">
                      <a:lumMod val="60000"/>
                      <a:lumOff val="40000"/>
                      <a:alpha val="0"/>
                    </a:srgbClr>
                  </a:gs>
                </a:gsLst>
                <a:lin ang="5400000" scaled="1"/>
                <a:tileRect/>
              </a:gradFill>
              <a:prstDash val="solid"/>
              <a:miter lim="800000"/>
            </a:ln>
            <a:effectLst>
              <a:outerShdw blurRad="325755" dist="132715" dir="5400000" sx="96000" sy="96000" algn="t" rotWithShape="0">
                <a:srgbClr val="1249A2">
                  <a:lumMod val="75000"/>
                  <a:alpha val="30000"/>
                </a:srgbClr>
              </a:outerShdw>
            </a:effectLst>
          </p:spPr>
          <p:txBody>
            <a:bodyPr wrap="square" lIns="86868" tIns="43434" rIns="86868" bIns="43434"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10" b="0" i="0" u="none" strike="noStrike" kern="0" cap="none" spc="0" normalizeH="0" baseline="0" noProof="0">
                <a:ln>
                  <a:noFill/>
                </a:ln>
                <a:solidFill>
                  <a:srgbClr val="FFFFFF"/>
                </a:solidFill>
                <a:effectLst/>
                <a:uLnTx/>
                <a:uFillTx/>
                <a:latin typeface="思源黑体 CN Medium" panose="020B0600000000000000" charset="-122"/>
                <a:ea typeface="思源黑体 CN Medium" panose="020B0600000000000000" charset="-122"/>
                <a:cs typeface="思源黑体 CN Medium" panose="020B0600000000000000" charset="-122"/>
              </a:endParaRPr>
            </a:p>
          </p:txBody>
        </p:sp>
        <p:sp>
          <p:nvSpPr>
            <p:cNvPr id="248" name="TextBox 33+">
              <a:extLst>
                <a:ext uri="{FF2B5EF4-FFF2-40B4-BE49-F238E27FC236}">
                  <a16:creationId xmlns:a16="http://schemas.microsoft.com/office/drawing/2014/main" id="{61129DC1-F50C-0B1A-0D70-418589094381}"/>
                </a:ext>
              </a:extLst>
            </p:cNvPr>
            <p:cNvSpPr txBox="1"/>
            <p:nvPr/>
          </p:nvSpPr>
          <p:spPr>
            <a:xfrm>
              <a:off x="4363184" y="2155450"/>
              <a:ext cx="3418394" cy="307777"/>
            </a:xfrm>
            <a:prstGeom prst="rect">
              <a:avLst/>
            </a:prstGeom>
            <a:noFill/>
          </p:spPr>
          <p:txBody>
            <a:bodyPr wrap="square">
              <a:spAutoFit/>
            </a:bodyPr>
            <a:lstStyle/>
            <a:p>
              <a:pPr lvl="0" algn="ctr"/>
              <a:r>
                <a:rPr lang="en-US" altLang="zh-CN" sz="1400" b="1" dirty="0">
                  <a:solidFill>
                    <a:schemeClr val="bg1"/>
                  </a:solidFill>
                  <a:latin typeface="Microsoft YaHei"/>
                  <a:ea typeface="Microsoft YaHei"/>
                </a:rPr>
                <a:t>Custom Furniture / FF&amp;E</a:t>
              </a:r>
              <a:endParaRPr lang="zh-CN" altLang="en-US" sz="1400" b="1" dirty="0">
                <a:solidFill>
                  <a:schemeClr val="bg1"/>
                </a:solidFill>
                <a:latin typeface="Microsoft YaHei"/>
                <a:ea typeface="Microsoft YaHei"/>
              </a:endParaRPr>
            </a:p>
          </p:txBody>
        </p:sp>
      </p:grpSp>
      <p:grpSp>
        <p:nvGrpSpPr>
          <p:cNvPr id="249" name="组合 248">
            <a:extLst>
              <a:ext uri="{FF2B5EF4-FFF2-40B4-BE49-F238E27FC236}">
                <a16:creationId xmlns:a16="http://schemas.microsoft.com/office/drawing/2014/main" id="{E714FFB4-C4CD-4C35-4E0E-454E31A3B596}"/>
              </a:ext>
            </a:extLst>
          </p:cNvPr>
          <p:cNvGrpSpPr/>
          <p:nvPr>
            <p:custDataLst>
              <p:tags r:id="rId2"/>
            </p:custDataLst>
          </p:nvPr>
        </p:nvGrpSpPr>
        <p:grpSpPr>
          <a:xfrm>
            <a:off x="8321087" y="5884020"/>
            <a:ext cx="3545293" cy="465836"/>
            <a:chOff x="8232453" y="2079608"/>
            <a:chExt cx="3545293" cy="465836"/>
          </a:xfrm>
        </p:grpSpPr>
        <p:sp>
          <p:nvSpPr>
            <p:cNvPr id="250" name="箭头: V 形 249">
              <a:extLst>
                <a:ext uri="{FF2B5EF4-FFF2-40B4-BE49-F238E27FC236}">
                  <a16:creationId xmlns:a16="http://schemas.microsoft.com/office/drawing/2014/main" id="{5229DFFA-E1FD-7931-636E-491EF6E67E1B}"/>
                </a:ext>
              </a:extLst>
            </p:cNvPr>
            <p:cNvSpPr/>
            <p:nvPr/>
          </p:nvSpPr>
          <p:spPr>
            <a:xfrm>
              <a:off x="8232453" y="2079608"/>
              <a:ext cx="3545293" cy="465836"/>
            </a:xfrm>
            <a:prstGeom prst="chevron">
              <a:avLst/>
            </a:prstGeom>
            <a:gradFill>
              <a:gsLst>
                <a:gs pos="0">
                  <a:srgbClr val="1249A2"/>
                </a:gs>
                <a:gs pos="100000">
                  <a:srgbClr val="1249A2">
                    <a:lumMod val="85000"/>
                    <a:lumOff val="15000"/>
                  </a:srgbClr>
                </a:gs>
              </a:gsLst>
              <a:lin ang="5400000" scaled="1"/>
            </a:gradFill>
            <a:ln w="19050" cap="flat" cmpd="sng" algn="ctr">
              <a:gradFill flip="none" rotWithShape="1">
                <a:gsLst>
                  <a:gs pos="0">
                    <a:srgbClr val="1249A2"/>
                  </a:gs>
                  <a:gs pos="100000">
                    <a:srgbClr val="1249A2">
                      <a:lumMod val="60000"/>
                      <a:lumOff val="40000"/>
                      <a:alpha val="0"/>
                    </a:srgbClr>
                  </a:gs>
                </a:gsLst>
                <a:lin ang="5400000" scaled="1"/>
                <a:tileRect/>
              </a:gradFill>
              <a:prstDash val="solid"/>
              <a:miter lim="800000"/>
            </a:ln>
            <a:effectLst>
              <a:outerShdw blurRad="325755" dist="132715" dir="5400000" sx="96000" sy="96000" algn="t" rotWithShape="0">
                <a:srgbClr val="1249A2">
                  <a:lumMod val="75000"/>
                  <a:alpha val="30000"/>
                </a:srgbClr>
              </a:outerShdw>
            </a:effectLst>
          </p:spPr>
          <p:txBody>
            <a:bodyPr wrap="square" lIns="86868" tIns="43434" rIns="86868" bIns="43434"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10" b="0" i="0" u="none" strike="noStrike" kern="0" cap="none" spc="0" normalizeH="0" baseline="0" noProof="0">
                <a:ln>
                  <a:noFill/>
                </a:ln>
                <a:solidFill>
                  <a:srgbClr val="FFFFFF"/>
                </a:solidFill>
                <a:effectLst/>
                <a:uLnTx/>
                <a:uFillTx/>
                <a:latin typeface="思源黑体 CN Medium" panose="020B0600000000000000" charset="-122"/>
                <a:ea typeface="思源黑体 CN Medium" panose="020B0600000000000000" charset="-122"/>
                <a:cs typeface="思源黑体 CN Medium" panose="020B0600000000000000" charset="-122"/>
              </a:endParaRPr>
            </a:p>
          </p:txBody>
        </p:sp>
        <p:sp>
          <p:nvSpPr>
            <p:cNvPr id="251" name="TextBox 33++">
              <a:extLst>
                <a:ext uri="{FF2B5EF4-FFF2-40B4-BE49-F238E27FC236}">
                  <a16:creationId xmlns:a16="http://schemas.microsoft.com/office/drawing/2014/main" id="{B5FC8E36-B4DB-98D2-2514-573E955A1468}"/>
                </a:ext>
              </a:extLst>
            </p:cNvPr>
            <p:cNvSpPr txBox="1"/>
            <p:nvPr/>
          </p:nvSpPr>
          <p:spPr>
            <a:xfrm>
              <a:off x="8342793" y="2150528"/>
              <a:ext cx="3418452" cy="307777"/>
            </a:xfrm>
            <a:prstGeom prst="rect">
              <a:avLst/>
            </a:prstGeom>
            <a:noFill/>
          </p:spPr>
          <p:txBody>
            <a:bodyPr wrap="square">
              <a:spAutoFit/>
            </a:bodyPr>
            <a:lstStyle/>
            <a:p>
              <a:pPr lvl="0" algn="ctr"/>
              <a:r>
                <a:rPr lang="zh-CN" altLang="en-US" sz="1400" b="1" dirty="0">
                  <a:solidFill>
                    <a:schemeClr val="bg1"/>
                  </a:solidFill>
                  <a:latin typeface="Microsoft YaHei"/>
                  <a:ea typeface="Microsoft YaHei"/>
                </a:rPr>
                <a:t>需求对接 </a:t>
              </a:r>
              <a:r>
                <a:rPr lang="en-US" altLang="zh-CN" sz="1400" b="1" dirty="0">
                  <a:solidFill>
                    <a:schemeClr val="bg1"/>
                  </a:solidFill>
                  <a:latin typeface="Microsoft YaHei"/>
                  <a:ea typeface="Microsoft YaHei"/>
                </a:rPr>
                <a:t>· </a:t>
              </a:r>
              <a:r>
                <a:rPr lang="zh-CN" altLang="en-US" sz="1400" b="1" dirty="0">
                  <a:solidFill>
                    <a:schemeClr val="bg1"/>
                  </a:solidFill>
                  <a:latin typeface="Microsoft YaHei"/>
                  <a:ea typeface="Microsoft YaHei"/>
                </a:rPr>
                <a:t>资源整合 </a:t>
              </a:r>
              <a:r>
                <a:rPr lang="en-US" altLang="zh-CN" sz="1400" b="1" dirty="0">
                  <a:solidFill>
                    <a:schemeClr val="bg1"/>
                  </a:solidFill>
                  <a:latin typeface="Microsoft YaHei"/>
                  <a:ea typeface="Microsoft YaHei"/>
                </a:rPr>
                <a:t>· </a:t>
              </a:r>
              <a:r>
                <a:rPr lang="zh-CN" altLang="en-US" sz="1400" b="1" dirty="0">
                  <a:solidFill>
                    <a:schemeClr val="bg1"/>
                  </a:solidFill>
                  <a:latin typeface="Microsoft YaHei"/>
                  <a:ea typeface="Microsoft YaHei"/>
                </a:rPr>
                <a:t>品控 </a:t>
              </a:r>
              <a:r>
                <a:rPr lang="en-US" altLang="zh-CN" sz="1400" b="1" dirty="0">
                  <a:solidFill>
                    <a:schemeClr val="bg1"/>
                  </a:solidFill>
                  <a:latin typeface="Microsoft YaHei"/>
                  <a:ea typeface="Microsoft YaHei"/>
                </a:rPr>
                <a:t>· </a:t>
              </a:r>
              <a:r>
                <a:rPr lang="zh-CN" altLang="en-US" sz="1400" b="1" dirty="0">
                  <a:solidFill>
                    <a:schemeClr val="bg1"/>
                  </a:solidFill>
                  <a:latin typeface="Microsoft YaHei"/>
                  <a:ea typeface="Microsoft YaHei"/>
                </a:rPr>
                <a:t>交付协调</a:t>
              </a:r>
            </a:p>
          </p:txBody>
        </p:sp>
      </p:grpSp>
      <p:grpSp>
        <p:nvGrpSpPr>
          <p:cNvPr id="252" name="组合 251">
            <a:extLst>
              <a:ext uri="{FF2B5EF4-FFF2-40B4-BE49-F238E27FC236}">
                <a16:creationId xmlns:a16="http://schemas.microsoft.com/office/drawing/2014/main" id="{FD40E7F3-1A24-BBE1-3ED3-8E97A0AAC3DB}"/>
              </a:ext>
            </a:extLst>
          </p:cNvPr>
          <p:cNvGrpSpPr/>
          <p:nvPr>
            <p:custDataLst>
              <p:tags r:id="rId3"/>
            </p:custDataLst>
          </p:nvPr>
        </p:nvGrpSpPr>
        <p:grpSpPr>
          <a:xfrm>
            <a:off x="483041" y="5884020"/>
            <a:ext cx="3545293" cy="465836"/>
            <a:chOff x="394407" y="2079608"/>
            <a:chExt cx="3545293" cy="465836"/>
          </a:xfrm>
        </p:grpSpPr>
        <p:sp>
          <p:nvSpPr>
            <p:cNvPr id="254" name="箭头: 五边形 253">
              <a:extLst>
                <a:ext uri="{FF2B5EF4-FFF2-40B4-BE49-F238E27FC236}">
                  <a16:creationId xmlns:a16="http://schemas.microsoft.com/office/drawing/2014/main" id="{7B4225B3-7FB4-9333-4DBC-5272C6D7E49F}"/>
                </a:ext>
              </a:extLst>
            </p:cNvPr>
            <p:cNvSpPr/>
            <p:nvPr/>
          </p:nvSpPr>
          <p:spPr>
            <a:xfrm>
              <a:off x="394407" y="2079608"/>
              <a:ext cx="3545293" cy="465836"/>
            </a:xfrm>
            <a:prstGeom prst="homePlate">
              <a:avLst/>
            </a:prstGeom>
            <a:gradFill>
              <a:gsLst>
                <a:gs pos="0">
                  <a:srgbClr val="1249A2"/>
                </a:gs>
                <a:gs pos="100000">
                  <a:srgbClr val="1249A2">
                    <a:lumMod val="85000"/>
                    <a:lumOff val="15000"/>
                  </a:srgbClr>
                </a:gs>
              </a:gsLst>
              <a:lin ang="5400000" scaled="1"/>
            </a:gradFill>
            <a:ln w="19050" cap="flat" cmpd="sng" algn="ctr">
              <a:gradFill flip="none" rotWithShape="1">
                <a:gsLst>
                  <a:gs pos="0">
                    <a:srgbClr val="1249A2"/>
                  </a:gs>
                  <a:gs pos="100000">
                    <a:srgbClr val="1249A2">
                      <a:lumMod val="60000"/>
                      <a:lumOff val="40000"/>
                      <a:alpha val="0"/>
                    </a:srgbClr>
                  </a:gs>
                </a:gsLst>
                <a:lin ang="5400000" scaled="1"/>
                <a:tileRect/>
              </a:gradFill>
              <a:prstDash val="solid"/>
              <a:miter lim="800000"/>
            </a:ln>
            <a:effectLst>
              <a:outerShdw blurRad="325755" dist="132715" dir="5400000" sx="96000" sy="96000" algn="t" rotWithShape="0">
                <a:srgbClr val="1249A2">
                  <a:lumMod val="75000"/>
                  <a:alpha val="30000"/>
                </a:srgbClr>
              </a:outerShdw>
            </a:effectLst>
          </p:spPr>
          <p:txBody>
            <a:bodyPr wrap="square" lIns="86868" tIns="43434" rIns="86868" bIns="43434"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10" b="0" i="0" u="none" strike="noStrike" kern="0" cap="none" spc="0" normalizeH="0" baseline="0" noProof="0">
                <a:ln>
                  <a:noFill/>
                </a:ln>
                <a:solidFill>
                  <a:srgbClr val="FFFFFF"/>
                </a:solidFill>
                <a:effectLst/>
                <a:uLnTx/>
                <a:uFillTx/>
                <a:latin typeface="思源黑体 CN Medium" panose="020B0600000000000000" charset="-122"/>
                <a:ea typeface="思源黑体 CN Medium" panose="020B0600000000000000" charset="-122"/>
                <a:cs typeface="思源黑体 CN Medium" panose="020B0600000000000000" charset="-122"/>
              </a:endParaRPr>
            </a:p>
          </p:txBody>
        </p:sp>
        <p:sp>
          <p:nvSpPr>
            <p:cNvPr id="255" name="文本框 254">
              <a:extLst>
                <a:ext uri="{FF2B5EF4-FFF2-40B4-BE49-F238E27FC236}">
                  <a16:creationId xmlns:a16="http://schemas.microsoft.com/office/drawing/2014/main" id="{87489DB0-5F32-CA47-D2ED-9D930F83CDC7}"/>
                </a:ext>
              </a:extLst>
            </p:cNvPr>
            <p:cNvSpPr txBox="1"/>
            <p:nvPr/>
          </p:nvSpPr>
          <p:spPr>
            <a:xfrm>
              <a:off x="557750" y="2150528"/>
              <a:ext cx="3216154" cy="307777"/>
            </a:xfrm>
            <a:prstGeom prst="rect">
              <a:avLst/>
            </a:prstGeom>
            <a:noFill/>
          </p:spPr>
          <p:txBody>
            <a:bodyPr wrap="square">
              <a:spAutoFit/>
            </a:bodyPr>
            <a:lstStyle/>
            <a:p>
              <a:pPr lvl="0" algn="ctr"/>
              <a:r>
                <a:rPr lang="en-US" altLang="zh-CN" sz="1400" b="1" dirty="0">
                  <a:solidFill>
                    <a:schemeClr val="bg1"/>
                  </a:solidFill>
                  <a:latin typeface="Microsoft YaHei"/>
                  <a:ea typeface="Microsoft YaHei"/>
                  <a:cs typeface="Microsoft YaHei"/>
                </a:rPr>
                <a:t>Hotel / Hospitality</a:t>
              </a:r>
              <a:endParaRPr kumimoji="0" lang="zh-CN" altLang="en-US" sz="1400" b="0" i="0" u="none" strike="noStrike" kern="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endParaRPr>
            </a:p>
          </p:txBody>
        </p:sp>
      </p:grpSp>
      <p:grpSp>
        <p:nvGrpSpPr>
          <p:cNvPr id="256" name="组合 255">
            <a:extLst>
              <a:ext uri="{FF2B5EF4-FFF2-40B4-BE49-F238E27FC236}">
                <a16:creationId xmlns:a16="http://schemas.microsoft.com/office/drawing/2014/main" id="{BE2196EC-048D-3012-EFDF-8AF0D8AC02C3}"/>
              </a:ext>
            </a:extLst>
          </p:cNvPr>
          <p:cNvGrpSpPr/>
          <p:nvPr>
            <p:custDataLst>
              <p:tags r:id="rId4"/>
            </p:custDataLst>
          </p:nvPr>
        </p:nvGrpSpPr>
        <p:grpSpPr>
          <a:xfrm>
            <a:off x="496622" y="5490337"/>
            <a:ext cx="11369758" cy="168015"/>
            <a:chOff x="322174" y="3898232"/>
            <a:chExt cx="10944745" cy="163629"/>
          </a:xfrm>
        </p:grpSpPr>
        <p:cxnSp>
          <p:nvCxnSpPr>
            <p:cNvPr id="257" name="直接连接符 256">
              <a:extLst>
                <a:ext uri="{FF2B5EF4-FFF2-40B4-BE49-F238E27FC236}">
                  <a16:creationId xmlns:a16="http://schemas.microsoft.com/office/drawing/2014/main" id="{2B5C791F-A0EE-F078-FEA5-EA681B86CD08}"/>
                </a:ext>
              </a:extLst>
            </p:cNvPr>
            <p:cNvCxnSpPr/>
            <p:nvPr/>
          </p:nvCxnSpPr>
          <p:spPr>
            <a:xfrm>
              <a:off x="322174" y="4061861"/>
              <a:ext cx="10944745" cy="0"/>
            </a:xfrm>
            <a:prstGeom prst="line">
              <a:avLst/>
            </a:prstGeom>
            <a:noFill/>
            <a:ln w="28575" cap="flat" cmpd="sng" algn="ctr">
              <a:solidFill>
                <a:srgbClr val="1249A2"/>
              </a:solidFill>
              <a:prstDash val="solid"/>
              <a:miter lim="800000"/>
            </a:ln>
            <a:effectLst/>
          </p:spPr>
        </p:cxnSp>
        <p:cxnSp>
          <p:nvCxnSpPr>
            <p:cNvPr id="258" name="Straight Connector 1220+">
              <a:extLst>
                <a:ext uri="{FF2B5EF4-FFF2-40B4-BE49-F238E27FC236}">
                  <a16:creationId xmlns:a16="http://schemas.microsoft.com/office/drawing/2014/main" id="{3B3ED531-7980-04A9-C36E-87D9BB05E153}"/>
                </a:ext>
              </a:extLst>
            </p:cNvPr>
            <p:cNvCxnSpPr/>
            <p:nvPr/>
          </p:nvCxnSpPr>
          <p:spPr>
            <a:xfrm>
              <a:off x="11009122" y="3898232"/>
              <a:ext cx="257797" cy="163629"/>
            </a:xfrm>
            <a:prstGeom prst="line">
              <a:avLst/>
            </a:prstGeom>
            <a:noFill/>
            <a:ln w="28575" cap="flat" cmpd="sng" algn="ctr">
              <a:solidFill>
                <a:srgbClr val="1249A2"/>
              </a:solidFill>
              <a:prstDash val="solid"/>
              <a:miter lim="800000"/>
            </a:ln>
            <a:effectLst/>
          </p:spPr>
        </p:cxnSp>
      </p:grpSp>
      <p:grpSp>
        <p:nvGrpSpPr>
          <p:cNvPr id="259" name="组合 258">
            <a:extLst>
              <a:ext uri="{FF2B5EF4-FFF2-40B4-BE49-F238E27FC236}">
                <a16:creationId xmlns:a16="http://schemas.microsoft.com/office/drawing/2014/main" id="{905F5977-E1B8-6C53-4B34-731363E0246C}"/>
              </a:ext>
            </a:extLst>
          </p:cNvPr>
          <p:cNvGrpSpPr/>
          <p:nvPr/>
        </p:nvGrpSpPr>
        <p:grpSpPr>
          <a:xfrm>
            <a:off x="2160081" y="5563657"/>
            <a:ext cx="191212" cy="191210"/>
            <a:chOff x="-861728" y="5207001"/>
            <a:chExt cx="191212" cy="191210"/>
          </a:xfrm>
        </p:grpSpPr>
        <p:sp>
          <p:nvSpPr>
            <p:cNvPr id="260" name="Oval 1224+">
              <a:extLst>
                <a:ext uri="{FF2B5EF4-FFF2-40B4-BE49-F238E27FC236}">
                  <a16:creationId xmlns:a16="http://schemas.microsoft.com/office/drawing/2014/main" id="{F6905E45-A098-8BE7-4546-37BF7D0EA73E}"/>
                </a:ext>
              </a:extLst>
            </p:cNvPr>
            <p:cNvSpPr/>
            <p:nvPr/>
          </p:nvSpPr>
          <p:spPr>
            <a:xfrm>
              <a:off x="-861728" y="5207001"/>
              <a:ext cx="191212" cy="191210"/>
            </a:xfrm>
            <a:prstGeom prst="ellipse">
              <a:avLst/>
            </a:prstGeom>
            <a:solidFill>
              <a:srgbClr val="1249A2">
                <a:lumMod val="20000"/>
                <a:lumOff val="8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61" name="椭圆 260">
              <a:extLst>
                <a:ext uri="{FF2B5EF4-FFF2-40B4-BE49-F238E27FC236}">
                  <a16:creationId xmlns:a16="http://schemas.microsoft.com/office/drawing/2014/main" id="{A09625DE-E60A-0F8B-1248-BF43BADEBA13}"/>
                </a:ext>
              </a:extLst>
            </p:cNvPr>
            <p:cNvSpPr/>
            <p:nvPr/>
          </p:nvSpPr>
          <p:spPr>
            <a:xfrm>
              <a:off x="-842211" y="5226517"/>
              <a:ext cx="152177" cy="152177"/>
            </a:xfrm>
            <a:prstGeom prst="ellipse">
              <a:avLst/>
            </a:prstGeom>
            <a:gradFill flip="none" rotWithShape="1">
              <a:gsLst>
                <a:gs pos="42000">
                  <a:srgbClr val="1249A2"/>
                </a:gs>
                <a:gs pos="75000">
                  <a:srgbClr val="1249A2">
                    <a:lumMod val="89000"/>
                    <a:lumOff val="11000"/>
                  </a:srgbClr>
                </a:gs>
                <a:gs pos="100000">
                  <a:srgbClr val="1249A2"/>
                </a:gs>
                <a:gs pos="2000">
                  <a:srgbClr val="1249A2">
                    <a:lumMod val="40000"/>
                    <a:lumOff val="6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63" name="组合 262">
            <a:extLst>
              <a:ext uri="{FF2B5EF4-FFF2-40B4-BE49-F238E27FC236}">
                <a16:creationId xmlns:a16="http://schemas.microsoft.com/office/drawing/2014/main" id="{52D3E410-4C6A-D042-2661-BC1F2F761131}"/>
              </a:ext>
            </a:extLst>
          </p:cNvPr>
          <p:cNvGrpSpPr/>
          <p:nvPr/>
        </p:nvGrpSpPr>
        <p:grpSpPr>
          <a:xfrm>
            <a:off x="598064" y="4962111"/>
            <a:ext cx="3312795" cy="562274"/>
            <a:chOff x="509430" y="1179655"/>
            <a:chExt cx="3312795" cy="562274"/>
          </a:xfrm>
        </p:grpSpPr>
        <p:grpSp>
          <p:nvGrpSpPr>
            <p:cNvPr id="264" name="组合 263">
              <a:extLst>
                <a:ext uri="{FF2B5EF4-FFF2-40B4-BE49-F238E27FC236}">
                  <a16:creationId xmlns:a16="http://schemas.microsoft.com/office/drawing/2014/main" id="{BD77AE74-C438-5428-E835-BED3D43AA0FF}"/>
                </a:ext>
              </a:extLst>
            </p:cNvPr>
            <p:cNvGrpSpPr/>
            <p:nvPr/>
          </p:nvGrpSpPr>
          <p:grpSpPr>
            <a:xfrm>
              <a:off x="509430" y="1244724"/>
              <a:ext cx="3312795" cy="497205"/>
              <a:chOff x="6398" y="2871"/>
              <a:chExt cx="5217" cy="783"/>
            </a:xfrm>
          </p:grpSpPr>
          <p:sp>
            <p:nvSpPr>
              <p:cNvPr id="268" name="椭圆 267">
                <a:extLst>
                  <a:ext uri="{FF2B5EF4-FFF2-40B4-BE49-F238E27FC236}">
                    <a16:creationId xmlns:a16="http://schemas.microsoft.com/office/drawing/2014/main" id="{9E18FA73-38FF-676C-EAD9-04B89CCE1F6F}"/>
                  </a:ext>
                </a:extLst>
              </p:cNvPr>
              <p:cNvSpPr/>
              <p:nvPr>
                <p:custDataLst>
                  <p:tags r:id="rId9"/>
                </p:custDataLst>
              </p:nvPr>
            </p:nvSpPr>
            <p:spPr>
              <a:xfrm>
                <a:off x="6398" y="2871"/>
                <a:ext cx="5217" cy="783"/>
              </a:xfrm>
              <a:prstGeom prst="ellipse">
                <a:avLst/>
              </a:prstGeom>
              <a:noFill/>
              <a:ln w="12700" cap="flat" cmpd="sng" algn="ctr">
                <a:gradFill>
                  <a:gsLst>
                    <a:gs pos="0">
                      <a:srgbClr val="1249A2"/>
                    </a:gs>
                    <a:gs pos="100000">
                      <a:srgbClr val="F2FEFE">
                        <a:alpha val="0"/>
                      </a:srgbClr>
                    </a:gs>
                  </a:gsLst>
                  <a:lin ang="1596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思源黑体 CN Medium" panose="020B0600000000000000" charset="-122"/>
                </a:endParaRPr>
              </a:p>
            </p:txBody>
          </p:sp>
          <p:sp>
            <p:nvSpPr>
              <p:cNvPr id="269" name="椭圆 268">
                <a:extLst>
                  <a:ext uri="{FF2B5EF4-FFF2-40B4-BE49-F238E27FC236}">
                    <a16:creationId xmlns:a16="http://schemas.microsoft.com/office/drawing/2014/main" id="{8916444E-EBDA-9359-B44B-1A27DCB29801}"/>
                  </a:ext>
                </a:extLst>
              </p:cNvPr>
              <p:cNvSpPr>
                <a:spLocks noChangeAspect="1"/>
              </p:cNvSpPr>
              <p:nvPr>
                <p:custDataLst>
                  <p:tags r:id="rId10"/>
                </p:custDataLst>
              </p:nvPr>
            </p:nvSpPr>
            <p:spPr>
              <a:xfrm>
                <a:off x="6763" y="3066"/>
                <a:ext cx="4434" cy="434"/>
              </a:xfrm>
              <a:prstGeom prst="ellipse">
                <a:avLst/>
              </a:prstGeom>
              <a:gradFill>
                <a:gsLst>
                  <a:gs pos="87000">
                    <a:srgbClr val="FFFFFF">
                      <a:alpha val="0"/>
                    </a:srgbClr>
                  </a:gs>
                  <a:gs pos="0">
                    <a:srgbClr val="1249A2">
                      <a:lumMod val="20000"/>
                      <a:lumOff val="80000"/>
                      <a:alpha val="84000"/>
                    </a:srgbClr>
                  </a:gs>
                </a:gsLst>
                <a:lin ang="16200000"/>
              </a:gradFill>
              <a:ln w="12700" cap="flat" cmpd="sng" algn="ctr">
                <a:gradFill>
                  <a:gsLst>
                    <a:gs pos="0">
                      <a:srgbClr val="0258CF"/>
                    </a:gs>
                    <a:gs pos="100000">
                      <a:srgbClr val="F2FEFE">
                        <a:alpha val="0"/>
                      </a:srgbClr>
                    </a:gs>
                  </a:gsLst>
                  <a:lin ang="1596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思源黑体 CN Medium" panose="020B0600000000000000" charset="-122"/>
                </a:endParaRPr>
              </a:p>
            </p:txBody>
          </p:sp>
        </p:grpSp>
        <p:sp>
          <p:nvSpPr>
            <p:cNvPr id="265" name="文本框 264">
              <a:extLst>
                <a:ext uri="{FF2B5EF4-FFF2-40B4-BE49-F238E27FC236}">
                  <a16:creationId xmlns:a16="http://schemas.microsoft.com/office/drawing/2014/main" id="{3A40F545-D792-17A6-9B17-A76C77124ECB}"/>
                </a:ext>
              </a:extLst>
            </p:cNvPr>
            <p:cNvSpPr txBox="1"/>
            <p:nvPr/>
          </p:nvSpPr>
          <p:spPr>
            <a:xfrm>
              <a:off x="680043" y="1179655"/>
              <a:ext cx="2937914" cy="409565"/>
            </a:xfrm>
            <a:prstGeom prst="rect">
              <a:avLst/>
            </a:prstGeom>
            <a:noFill/>
            <a:effectLst/>
          </p:spPr>
          <p:txBody>
            <a:bodyPr wrap="square" lIns="39845" tIns="19922" rIns="39845" bIns="19922">
              <a:spAutoFit/>
            </a:bodyPr>
            <a:lstStyle>
              <a:defPPr>
                <a:defRPr lang="zh-CN"/>
              </a:defPPr>
              <a:lvl1pPr algn="ctr">
                <a:defRPr sz="1600">
                  <a:solidFill>
                    <a:schemeClr val="accent1"/>
                  </a:solidFill>
                  <a:latin typeface="+mj-ea"/>
                  <a:ea typeface="+mj-ea"/>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solidFill>
                    <a:srgbClr val="1249A2"/>
                  </a:solidFill>
                  <a:latin typeface="微软雅黑" panose="020B0503020204020204" pitchFamily="34" charset="-122"/>
                  <a:ea typeface="微软雅黑" panose="020B0503020204020204" pitchFamily="34" charset="-122"/>
                </a:rPr>
                <a:t>项目类型</a:t>
              </a:r>
              <a:endParaRPr kumimoji="0" lang="zh-CN" altLang="en-US" sz="2400" b="1" i="0" u="none" strike="noStrike" kern="0" cap="none" spc="0" normalizeH="0" baseline="0" noProof="0" dirty="0">
                <a:ln>
                  <a:noFill/>
                </a:ln>
                <a:solidFill>
                  <a:srgbClr val="1249A2"/>
                </a:solidFill>
                <a:effectLst/>
                <a:uLnTx/>
                <a:uFillTx/>
                <a:latin typeface="微软雅黑" panose="020B0503020204020204" pitchFamily="34" charset="-122"/>
                <a:ea typeface="微软雅黑" panose="020B0503020204020204" pitchFamily="34" charset="-122"/>
              </a:endParaRPr>
            </a:p>
          </p:txBody>
        </p:sp>
      </p:grpSp>
      <p:grpSp>
        <p:nvGrpSpPr>
          <p:cNvPr id="270" name="Group 1226+">
            <a:extLst>
              <a:ext uri="{FF2B5EF4-FFF2-40B4-BE49-F238E27FC236}">
                <a16:creationId xmlns:a16="http://schemas.microsoft.com/office/drawing/2014/main" id="{1EC39195-3830-0E40-B9AC-4A3E70126B70}"/>
              </a:ext>
            </a:extLst>
          </p:cNvPr>
          <p:cNvGrpSpPr/>
          <p:nvPr/>
        </p:nvGrpSpPr>
        <p:grpSpPr>
          <a:xfrm>
            <a:off x="6082238" y="5563657"/>
            <a:ext cx="191212" cy="191210"/>
            <a:chOff x="-861728" y="5207001"/>
            <a:chExt cx="191212" cy="191210"/>
          </a:xfrm>
        </p:grpSpPr>
        <p:sp>
          <p:nvSpPr>
            <p:cNvPr id="271" name="Oval 1224+">
              <a:extLst>
                <a:ext uri="{FF2B5EF4-FFF2-40B4-BE49-F238E27FC236}">
                  <a16:creationId xmlns:a16="http://schemas.microsoft.com/office/drawing/2014/main" id="{2C6DDF38-B66C-D283-E810-BC0B4BA05156}"/>
                </a:ext>
              </a:extLst>
            </p:cNvPr>
            <p:cNvSpPr/>
            <p:nvPr/>
          </p:nvSpPr>
          <p:spPr>
            <a:xfrm>
              <a:off x="-861728" y="5207001"/>
              <a:ext cx="191212" cy="191210"/>
            </a:xfrm>
            <a:prstGeom prst="ellipse">
              <a:avLst/>
            </a:prstGeom>
            <a:solidFill>
              <a:srgbClr val="1249A2">
                <a:lumMod val="20000"/>
                <a:lumOff val="8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72" name="椭圆 271">
              <a:extLst>
                <a:ext uri="{FF2B5EF4-FFF2-40B4-BE49-F238E27FC236}">
                  <a16:creationId xmlns:a16="http://schemas.microsoft.com/office/drawing/2014/main" id="{5D1D02E7-4048-3F71-CF95-31E057C67321}"/>
                </a:ext>
              </a:extLst>
            </p:cNvPr>
            <p:cNvSpPr/>
            <p:nvPr/>
          </p:nvSpPr>
          <p:spPr>
            <a:xfrm>
              <a:off x="-842211" y="5226517"/>
              <a:ext cx="152177" cy="152177"/>
            </a:xfrm>
            <a:prstGeom prst="ellipse">
              <a:avLst/>
            </a:prstGeom>
            <a:gradFill flip="none" rotWithShape="1">
              <a:gsLst>
                <a:gs pos="42000">
                  <a:srgbClr val="1249A2"/>
                </a:gs>
                <a:gs pos="75000">
                  <a:srgbClr val="1249A2">
                    <a:lumMod val="89000"/>
                    <a:lumOff val="11000"/>
                  </a:srgbClr>
                </a:gs>
                <a:gs pos="100000">
                  <a:srgbClr val="1249A2"/>
                </a:gs>
                <a:gs pos="2000">
                  <a:srgbClr val="1249A2">
                    <a:lumMod val="40000"/>
                    <a:lumOff val="6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73" name="组合 272">
            <a:extLst>
              <a:ext uri="{FF2B5EF4-FFF2-40B4-BE49-F238E27FC236}">
                <a16:creationId xmlns:a16="http://schemas.microsoft.com/office/drawing/2014/main" id="{117D87FA-796D-0757-BC12-8A5BD6A2D5F2}"/>
              </a:ext>
            </a:extLst>
          </p:cNvPr>
          <p:cNvGrpSpPr/>
          <p:nvPr/>
        </p:nvGrpSpPr>
        <p:grpSpPr>
          <a:xfrm>
            <a:off x="4521445" y="4952384"/>
            <a:ext cx="3312795" cy="572001"/>
            <a:chOff x="509430" y="1169928"/>
            <a:chExt cx="3312795" cy="572001"/>
          </a:xfrm>
        </p:grpSpPr>
        <p:grpSp>
          <p:nvGrpSpPr>
            <p:cNvPr id="274" name="组合 273">
              <a:extLst>
                <a:ext uri="{FF2B5EF4-FFF2-40B4-BE49-F238E27FC236}">
                  <a16:creationId xmlns:a16="http://schemas.microsoft.com/office/drawing/2014/main" id="{40D93353-ADF5-632E-8FB0-F7B63272FE95}"/>
                </a:ext>
              </a:extLst>
            </p:cNvPr>
            <p:cNvGrpSpPr/>
            <p:nvPr/>
          </p:nvGrpSpPr>
          <p:grpSpPr>
            <a:xfrm>
              <a:off x="509430" y="1244724"/>
              <a:ext cx="3312795" cy="497205"/>
              <a:chOff x="6398" y="2871"/>
              <a:chExt cx="5217" cy="783"/>
            </a:xfrm>
          </p:grpSpPr>
          <p:sp>
            <p:nvSpPr>
              <p:cNvPr id="276" name="椭圆 275">
                <a:extLst>
                  <a:ext uri="{FF2B5EF4-FFF2-40B4-BE49-F238E27FC236}">
                    <a16:creationId xmlns:a16="http://schemas.microsoft.com/office/drawing/2014/main" id="{7EA7AB5A-F686-C707-E4E3-2A5E81725A45}"/>
                  </a:ext>
                </a:extLst>
              </p:cNvPr>
              <p:cNvSpPr/>
              <p:nvPr>
                <p:custDataLst>
                  <p:tags r:id="rId7"/>
                </p:custDataLst>
              </p:nvPr>
            </p:nvSpPr>
            <p:spPr>
              <a:xfrm>
                <a:off x="6398" y="2871"/>
                <a:ext cx="5217" cy="783"/>
              </a:xfrm>
              <a:prstGeom prst="ellipse">
                <a:avLst/>
              </a:prstGeom>
              <a:noFill/>
              <a:ln w="12700" cap="flat" cmpd="sng" algn="ctr">
                <a:gradFill>
                  <a:gsLst>
                    <a:gs pos="0">
                      <a:srgbClr val="1249A2"/>
                    </a:gs>
                    <a:gs pos="100000">
                      <a:srgbClr val="F2FEFE">
                        <a:alpha val="0"/>
                      </a:srgbClr>
                    </a:gs>
                  </a:gsLst>
                  <a:lin ang="1596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思源黑体 CN Medium" panose="020B0600000000000000" charset="-122"/>
                </a:endParaRPr>
              </a:p>
            </p:txBody>
          </p:sp>
          <p:sp>
            <p:nvSpPr>
              <p:cNvPr id="277" name="椭圆 276">
                <a:extLst>
                  <a:ext uri="{FF2B5EF4-FFF2-40B4-BE49-F238E27FC236}">
                    <a16:creationId xmlns:a16="http://schemas.microsoft.com/office/drawing/2014/main" id="{678EDE0F-A101-5A16-B50E-CE380A715D77}"/>
                  </a:ext>
                </a:extLst>
              </p:cNvPr>
              <p:cNvSpPr>
                <a:spLocks noChangeAspect="1"/>
              </p:cNvSpPr>
              <p:nvPr>
                <p:custDataLst>
                  <p:tags r:id="rId8"/>
                </p:custDataLst>
              </p:nvPr>
            </p:nvSpPr>
            <p:spPr>
              <a:xfrm>
                <a:off x="6763" y="3066"/>
                <a:ext cx="4434" cy="434"/>
              </a:xfrm>
              <a:prstGeom prst="ellipse">
                <a:avLst/>
              </a:prstGeom>
              <a:gradFill>
                <a:gsLst>
                  <a:gs pos="87000">
                    <a:srgbClr val="FFFFFF">
                      <a:alpha val="0"/>
                    </a:srgbClr>
                  </a:gs>
                  <a:gs pos="0">
                    <a:srgbClr val="1249A2">
                      <a:lumMod val="20000"/>
                      <a:lumOff val="80000"/>
                      <a:alpha val="84000"/>
                    </a:srgbClr>
                  </a:gs>
                </a:gsLst>
                <a:lin ang="16200000"/>
              </a:gradFill>
              <a:ln w="12700" cap="flat" cmpd="sng" algn="ctr">
                <a:gradFill>
                  <a:gsLst>
                    <a:gs pos="0">
                      <a:srgbClr val="0258CF"/>
                    </a:gs>
                    <a:gs pos="100000">
                      <a:srgbClr val="F2FEFE">
                        <a:alpha val="0"/>
                      </a:srgbClr>
                    </a:gs>
                  </a:gsLst>
                  <a:lin ang="1596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思源黑体 CN Medium" panose="020B0600000000000000" charset="-122"/>
                </a:endParaRPr>
              </a:p>
            </p:txBody>
          </p:sp>
        </p:grpSp>
        <p:sp>
          <p:nvSpPr>
            <p:cNvPr id="275" name="文本框 274">
              <a:extLst>
                <a:ext uri="{FF2B5EF4-FFF2-40B4-BE49-F238E27FC236}">
                  <a16:creationId xmlns:a16="http://schemas.microsoft.com/office/drawing/2014/main" id="{D58C16D9-DACD-7CED-C925-E51057A91ABD}"/>
                </a:ext>
              </a:extLst>
            </p:cNvPr>
            <p:cNvSpPr txBox="1"/>
            <p:nvPr/>
          </p:nvSpPr>
          <p:spPr>
            <a:xfrm>
              <a:off x="686004" y="1169928"/>
              <a:ext cx="2937914" cy="409565"/>
            </a:xfrm>
            <a:prstGeom prst="rect">
              <a:avLst/>
            </a:prstGeom>
            <a:noFill/>
            <a:effectLst/>
          </p:spPr>
          <p:txBody>
            <a:bodyPr wrap="square" lIns="39845" tIns="19922" rIns="39845" bIns="19922">
              <a:spAutoFit/>
            </a:bodyPr>
            <a:lstStyle>
              <a:defPPr>
                <a:defRPr lang="zh-CN"/>
              </a:defPPr>
              <a:lvl1pPr algn="ctr">
                <a:defRPr sz="1600">
                  <a:solidFill>
                    <a:schemeClr val="accent1"/>
                  </a:solidFill>
                  <a:latin typeface="+mj-ea"/>
                  <a:ea typeface="+mj-ea"/>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solidFill>
                    <a:srgbClr val="1249A2"/>
                  </a:solidFill>
                  <a:latin typeface="微软雅黑" panose="020B0503020204020204" pitchFamily="34" charset="-122"/>
                  <a:ea typeface="微软雅黑" panose="020B0503020204020204" pitchFamily="34" charset="-122"/>
                </a:rPr>
                <a:t>项目内容</a:t>
              </a:r>
            </a:p>
          </p:txBody>
        </p:sp>
      </p:grpSp>
      <p:grpSp>
        <p:nvGrpSpPr>
          <p:cNvPr id="278" name="Group 1226++">
            <a:extLst>
              <a:ext uri="{FF2B5EF4-FFF2-40B4-BE49-F238E27FC236}">
                <a16:creationId xmlns:a16="http://schemas.microsoft.com/office/drawing/2014/main" id="{0ED095D2-AC32-B4C3-DFCC-CC35D5854026}"/>
              </a:ext>
            </a:extLst>
          </p:cNvPr>
          <p:cNvGrpSpPr/>
          <p:nvPr/>
        </p:nvGrpSpPr>
        <p:grpSpPr>
          <a:xfrm>
            <a:off x="9998127" y="5563657"/>
            <a:ext cx="191212" cy="191210"/>
            <a:chOff x="-861728" y="5207001"/>
            <a:chExt cx="191212" cy="191210"/>
          </a:xfrm>
        </p:grpSpPr>
        <p:sp>
          <p:nvSpPr>
            <p:cNvPr id="279" name="Oval 1224+">
              <a:extLst>
                <a:ext uri="{FF2B5EF4-FFF2-40B4-BE49-F238E27FC236}">
                  <a16:creationId xmlns:a16="http://schemas.microsoft.com/office/drawing/2014/main" id="{A040D424-27A0-0D5F-4773-46EC659ADDEA}"/>
                </a:ext>
              </a:extLst>
            </p:cNvPr>
            <p:cNvSpPr/>
            <p:nvPr/>
          </p:nvSpPr>
          <p:spPr>
            <a:xfrm>
              <a:off x="-861728" y="5207001"/>
              <a:ext cx="191212" cy="191210"/>
            </a:xfrm>
            <a:prstGeom prst="ellipse">
              <a:avLst/>
            </a:prstGeom>
            <a:solidFill>
              <a:srgbClr val="1249A2">
                <a:lumMod val="20000"/>
                <a:lumOff val="80000"/>
              </a:srgbClr>
            </a:soli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80" name="椭圆 279">
              <a:extLst>
                <a:ext uri="{FF2B5EF4-FFF2-40B4-BE49-F238E27FC236}">
                  <a16:creationId xmlns:a16="http://schemas.microsoft.com/office/drawing/2014/main" id="{EBBC01E6-F176-9FE4-1EDF-1EFAD74ED018}"/>
                </a:ext>
              </a:extLst>
            </p:cNvPr>
            <p:cNvSpPr/>
            <p:nvPr/>
          </p:nvSpPr>
          <p:spPr>
            <a:xfrm>
              <a:off x="-842211" y="5226517"/>
              <a:ext cx="152177" cy="152177"/>
            </a:xfrm>
            <a:prstGeom prst="ellipse">
              <a:avLst/>
            </a:prstGeom>
            <a:gradFill flip="none" rotWithShape="1">
              <a:gsLst>
                <a:gs pos="42000">
                  <a:srgbClr val="1249A2"/>
                </a:gs>
                <a:gs pos="75000">
                  <a:srgbClr val="1249A2">
                    <a:lumMod val="89000"/>
                    <a:lumOff val="11000"/>
                  </a:srgbClr>
                </a:gs>
                <a:gs pos="100000">
                  <a:srgbClr val="1249A2"/>
                </a:gs>
                <a:gs pos="2000">
                  <a:srgbClr val="1249A2">
                    <a:lumMod val="40000"/>
                    <a:lumOff val="6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81" name="组合 280">
            <a:extLst>
              <a:ext uri="{FF2B5EF4-FFF2-40B4-BE49-F238E27FC236}">
                <a16:creationId xmlns:a16="http://schemas.microsoft.com/office/drawing/2014/main" id="{6F71BF30-9082-DFE9-C4DE-09580B09E49C}"/>
              </a:ext>
            </a:extLst>
          </p:cNvPr>
          <p:cNvGrpSpPr/>
          <p:nvPr/>
        </p:nvGrpSpPr>
        <p:grpSpPr>
          <a:xfrm>
            <a:off x="8439921" y="4952384"/>
            <a:ext cx="3312795" cy="572001"/>
            <a:chOff x="509430" y="1169928"/>
            <a:chExt cx="3312795" cy="572001"/>
          </a:xfrm>
        </p:grpSpPr>
        <p:grpSp>
          <p:nvGrpSpPr>
            <p:cNvPr id="282" name="组合 281">
              <a:extLst>
                <a:ext uri="{FF2B5EF4-FFF2-40B4-BE49-F238E27FC236}">
                  <a16:creationId xmlns:a16="http://schemas.microsoft.com/office/drawing/2014/main" id="{53BB233E-BB75-9958-DFD3-7FE2E50F9C19}"/>
                </a:ext>
              </a:extLst>
            </p:cNvPr>
            <p:cNvGrpSpPr/>
            <p:nvPr/>
          </p:nvGrpSpPr>
          <p:grpSpPr>
            <a:xfrm>
              <a:off x="509430" y="1244724"/>
              <a:ext cx="3312795" cy="497205"/>
              <a:chOff x="6398" y="2871"/>
              <a:chExt cx="5217" cy="783"/>
            </a:xfrm>
          </p:grpSpPr>
          <p:sp>
            <p:nvSpPr>
              <p:cNvPr id="284" name="椭圆 283">
                <a:extLst>
                  <a:ext uri="{FF2B5EF4-FFF2-40B4-BE49-F238E27FC236}">
                    <a16:creationId xmlns:a16="http://schemas.microsoft.com/office/drawing/2014/main" id="{109717F6-5DF0-B6E2-34AC-05EF29CD1792}"/>
                  </a:ext>
                </a:extLst>
              </p:cNvPr>
              <p:cNvSpPr/>
              <p:nvPr>
                <p:custDataLst>
                  <p:tags r:id="rId5"/>
                </p:custDataLst>
              </p:nvPr>
            </p:nvSpPr>
            <p:spPr>
              <a:xfrm>
                <a:off x="6398" y="2871"/>
                <a:ext cx="5217" cy="783"/>
              </a:xfrm>
              <a:prstGeom prst="ellipse">
                <a:avLst/>
              </a:prstGeom>
              <a:noFill/>
              <a:ln w="12700" cap="flat" cmpd="sng" algn="ctr">
                <a:gradFill>
                  <a:gsLst>
                    <a:gs pos="0">
                      <a:srgbClr val="1249A2"/>
                    </a:gs>
                    <a:gs pos="100000">
                      <a:srgbClr val="F2FEFE">
                        <a:alpha val="0"/>
                      </a:srgbClr>
                    </a:gs>
                  </a:gsLst>
                  <a:lin ang="1596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思源黑体 CN Medium" panose="020B0600000000000000" charset="-122"/>
                </a:endParaRPr>
              </a:p>
            </p:txBody>
          </p:sp>
          <p:sp>
            <p:nvSpPr>
              <p:cNvPr id="285" name="椭圆 284">
                <a:extLst>
                  <a:ext uri="{FF2B5EF4-FFF2-40B4-BE49-F238E27FC236}">
                    <a16:creationId xmlns:a16="http://schemas.microsoft.com/office/drawing/2014/main" id="{F249AABF-7838-377B-A52E-3001BAAC3D76}"/>
                  </a:ext>
                </a:extLst>
              </p:cNvPr>
              <p:cNvSpPr>
                <a:spLocks noChangeAspect="1"/>
              </p:cNvSpPr>
              <p:nvPr>
                <p:custDataLst>
                  <p:tags r:id="rId6"/>
                </p:custDataLst>
              </p:nvPr>
            </p:nvSpPr>
            <p:spPr>
              <a:xfrm>
                <a:off x="6763" y="3066"/>
                <a:ext cx="4434" cy="434"/>
              </a:xfrm>
              <a:prstGeom prst="ellipse">
                <a:avLst/>
              </a:prstGeom>
              <a:gradFill>
                <a:gsLst>
                  <a:gs pos="87000">
                    <a:srgbClr val="FFFFFF">
                      <a:alpha val="0"/>
                    </a:srgbClr>
                  </a:gs>
                  <a:gs pos="0">
                    <a:srgbClr val="1249A2">
                      <a:lumMod val="20000"/>
                      <a:lumOff val="80000"/>
                      <a:alpha val="84000"/>
                    </a:srgbClr>
                  </a:gs>
                </a:gsLst>
                <a:lin ang="16200000"/>
              </a:gradFill>
              <a:ln w="12700" cap="flat" cmpd="sng" algn="ctr">
                <a:gradFill>
                  <a:gsLst>
                    <a:gs pos="0">
                      <a:srgbClr val="0258CF"/>
                    </a:gs>
                    <a:gs pos="100000">
                      <a:srgbClr val="F2FEFE">
                        <a:alpha val="0"/>
                      </a:srgbClr>
                    </a:gs>
                  </a:gsLst>
                  <a:lin ang="1596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思源宋体 CN Heavy" panose="02020900000000000000" pitchFamily="18" charset="-122"/>
                  <a:ea typeface="思源宋体 CN Heavy" panose="02020900000000000000" pitchFamily="18" charset="-122"/>
                  <a:cs typeface="思源黑体 CN Medium" panose="020B0600000000000000" charset="-122"/>
                </a:endParaRPr>
              </a:p>
            </p:txBody>
          </p:sp>
        </p:grpSp>
        <p:sp>
          <p:nvSpPr>
            <p:cNvPr id="283" name="文本框 282">
              <a:extLst>
                <a:ext uri="{FF2B5EF4-FFF2-40B4-BE49-F238E27FC236}">
                  <a16:creationId xmlns:a16="http://schemas.microsoft.com/office/drawing/2014/main" id="{90BC01B4-3143-43AC-2E5C-1FC1C5CFB04E}"/>
                </a:ext>
              </a:extLst>
            </p:cNvPr>
            <p:cNvSpPr txBox="1"/>
            <p:nvPr/>
          </p:nvSpPr>
          <p:spPr>
            <a:xfrm>
              <a:off x="741205" y="1169928"/>
              <a:ext cx="2937914" cy="409565"/>
            </a:xfrm>
            <a:prstGeom prst="rect">
              <a:avLst/>
            </a:prstGeom>
            <a:noFill/>
            <a:effectLst/>
          </p:spPr>
          <p:txBody>
            <a:bodyPr wrap="square" lIns="39845" tIns="19922" rIns="39845" bIns="19922">
              <a:spAutoFit/>
            </a:bodyPr>
            <a:lstStyle>
              <a:defPPr>
                <a:defRPr lang="zh-CN"/>
              </a:defPPr>
              <a:lvl1pPr algn="ctr">
                <a:defRPr sz="1600">
                  <a:solidFill>
                    <a:schemeClr val="accent1"/>
                  </a:solidFill>
                  <a:latin typeface="+mj-ea"/>
                  <a:ea typeface="+mj-ea"/>
                </a:defRPr>
              </a:lvl1pPr>
            </a:lstStyle>
            <a:p>
              <a:pPr lvl="0"/>
              <a:r>
                <a:rPr lang="en-US" altLang="zh-CN" sz="2400" b="1" kern="0" dirty="0">
                  <a:solidFill>
                    <a:srgbClr val="1249A2"/>
                  </a:solidFill>
                  <a:latin typeface="微软雅黑" panose="020B0503020204020204" pitchFamily="34" charset="-122"/>
                  <a:ea typeface="微软雅黑" panose="020B0503020204020204" pitchFamily="34" charset="-122"/>
                </a:rPr>
                <a:t>TO-U </a:t>
              </a:r>
              <a:r>
                <a:rPr lang="zh-CN" altLang="en-US" sz="2400" b="1" kern="0" dirty="0">
                  <a:solidFill>
                    <a:srgbClr val="1249A2"/>
                  </a:solidFill>
                  <a:latin typeface="微软雅黑" panose="020B0503020204020204" pitchFamily="34" charset="-122"/>
                  <a:ea typeface="微软雅黑" panose="020B0503020204020204" pitchFamily="34" charset="-122"/>
                </a:rPr>
                <a:t>角色</a:t>
              </a:r>
            </a:p>
          </p:txBody>
        </p:sp>
      </p:grpSp>
    </p:spTree>
    <p:extLst>
      <p:ext uri="{BB962C8B-B14F-4D97-AF65-F5344CB8AC3E}">
        <p14:creationId xmlns:p14="http://schemas.microsoft.com/office/powerpoint/2010/main" val="2002145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010A6-6E1C-9724-60B4-31F0CF3D748C}"/>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CB344A3B-4303-7072-0E86-90BD1306E3A9}"/>
              </a:ext>
            </a:extLst>
          </p:cNvPr>
          <p:cNvPicPr>
            <a:picLocks noChangeAspect="1"/>
          </p:cNvPicPr>
          <p:nvPr/>
        </p:nvPicPr>
        <p:blipFill rotWithShape="1">
          <a:blip r:embed="rId59">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FA412058-3B48-170F-A615-FE8D67FE3961}"/>
              </a:ext>
            </a:extLst>
          </p:cNvPr>
          <p:cNvSpPr txBox="1"/>
          <p:nvPr/>
        </p:nvSpPr>
        <p:spPr>
          <a:xfrm>
            <a:off x="596900" y="117434"/>
            <a:ext cx="2621230"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全球供应链</a:t>
            </a:r>
          </a:p>
        </p:txBody>
      </p:sp>
      <p:sp>
        <p:nvSpPr>
          <p:cNvPr id="6" name="标题 1">
            <a:extLst>
              <a:ext uri="{FF2B5EF4-FFF2-40B4-BE49-F238E27FC236}">
                <a16:creationId xmlns:a16="http://schemas.microsoft.com/office/drawing/2014/main" id="{E6F2B131-E44D-88D7-7063-2A37A4419843}"/>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313D92CE-7442-88EB-ACB7-9C7464F8B3F0}"/>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095699F8-9F0F-5FA5-51F7-EAF2126A156F}"/>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6A05B495-9B42-4789-6834-4E2A82109D7E}"/>
              </a:ext>
            </a:extLst>
          </p:cNvPr>
          <p:cNvSpPr/>
          <p:nvPr/>
        </p:nvSpPr>
        <p:spPr>
          <a:xfrm>
            <a:off x="357723" y="1122337"/>
            <a:ext cx="11447760" cy="625132"/>
          </a:xfrm>
          <a:prstGeom prst="rect">
            <a:avLst/>
          </a:prstGeom>
          <a:gradFill>
            <a:gsLst>
              <a:gs pos="0">
                <a:srgbClr val="4472C4"/>
              </a:gs>
              <a:gs pos="66000">
                <a:srgbClr val="1B5AB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20" name="Text 1">
            <a:extLst>
              <a:ext uri="{FF2B5EF4-FFF2-40B4-BE49-F238E27FC236}">
                <a16:creationId xmlns:a16="http://schemas.microsoft.com/office/drawing/2014/main" id="{49BDAEEC-CCC0-010F-A614-70BEA147EAC4}"/>
              </a:ext>
            </a:extLst>
          </p:cNvPr>
          <p:cNvSpPr>
            <a:spLocks noGrp="1"/>
          </p:cNvSpPr>
          <p:nvPr/>
        </p:nvSpPr>
        <p:spPr>
          <a:xfrm>
            <a:off x="4222986" y="1137776"/>
            <a:ext cx="3986735" cy="527834"/>
          </a:xfrm>
          <a:prstGeom prst="rect">
            <a:avLst/>
          </a:prstGeom>
          <a:noFill/>
        </p:spPr>
        <p:txBody>
          <a:bodyPr wrap="square" lIns="0" tIns="0" rIns="0" bIns="0" anchor="ctr"/>
          <a:lstStyle/>
          <a:p>
            <a:r>
              <a:rPr lang="zh-CN" altLang="en-US" sz="2400" b="1" dirty="0">
                <a:solidFill>
                  <a:schemeClr val="bg1"/>
                </a:solidFill>
                <a:latin typeface="微软雅黑" charset="0"/>
                <a:ea typeface="微软雅黑" charset="0"/>
              </a:rPr>
              <a:t>资源如何真正实现全球交付</a:t>
            </a:r>
          </a:p>
        </p:txBody>
      </p:sp>
      <p:grpSp>
        <p:nvGrpSpPr>
          <p:cNvPr id="526" name="组合 525">
            <a:extLst>
              <a:ext uri="{FF2B5EF4-FFF2-40B4-BE49-F238E27FC236}">
                <a16:creationId xmlns:a16="http://schemas.microsoft.com/office/drawing/2014/main" id="{A3290D02-A1BF-DBFE-03F5-90D04CCB893B}"/>
              </a:ext>
            </a:extLst>
          </p:cNvPr>
          <p:cNvGrpSpPr/>
          <p:nvPr>
            <p:custDataLst>
              <p:tags r:id="rId1"/>
            </p:custDataLst>
          </p:nvPr>
        </p:nvGrpSpPr>
        <p:grpSpPr>
          <a:xfrm>
            <a:off x="1844530" y="2194542"/>
            <a:ext cx="1392891" cy="1338683"/>
            <a:chOff x="484821" y="1956566"/>
            <a:chExt cx="2733699" cy="2953261"/>
          </a:xfrm>
        </p:grpSpPr>
        <p:grpSp>
          <p:nvGrpSpPr>
            <p:cNvPr id="592" name="组合 591">
              <a:extLst>
                <a:ext uri="{FF2B5EF4-FFF2-40B4-BE49-F238E27FC236}">
                  <a16:creationId xmlns:a16="http://schemas.microsoft.com/office/drawing/2014/main" id="{9286C188-1935-29C0-3BD1-701BB77DFED3}"/>
                </a:ext>
              </a:extLst>
            </p:cNvPr>
            <p:cNvGrpSpPr/>
            <p:nvPr/>
          </p:nvGrpSpPr>
          <p:grpSpPr>
            <a:xfrm>
              <a:off x="484821" y="1956566"/>
              <a:ext cx="2733699" cy="2953261"/>
              <a:chOff x="484822" y="1300173"/>
              <a:chExt cx="2733699" cy="3742627"/>
            </a:xfrm>
          </p:grpSpPr>
          <p:sp>
            <p:nvSpPr>
              <p:cNvPr id="597" name="弧形 596">
                <a:extLst>
                  <a:ext uri="{FF2B5EF4-FFF2-40B4-BE49-F238E27FC236}">
                    <a16:creationId xmlns:a16="http://schemas.microsoft.com/office/drawing/2014/main" id="{8B5861E4-D883-3370-AA7A-EAB7E66539A0}"/>
                  </a:ext>
                </a:extLst>
              </p:cNvPr>
              <p:cNvSpPr/>
              <p:nvPr>
                <p:custDataLst>
                  <p:tags r:id="rId53"/>
                </p:custDataLst>
              </p:nvPr>
            </p:nvSpPr>
            <p:spPr>
              <a:xfrm>
                <a:off x="538169" y="1309160"/>
                <a:ext cx="2600470" cy="3704395"/>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98" name="弧形 597">
                <a:extLst>
                  <a:ext uri="{FF2B5EF4-FFF2-40B4-BE49-F238E27FC236}">
                    <a16:creationId xmlns:a16="http://schemas.microsoft.com/office/drawing/2014/main" id="{B0EA6EE8-0C7F-CE2E-6AAB-D0C9F056F106}"/>
                  </a:ext>
                </a:extLst>
              </p:cNvPr>
              <p:cNvSpPr/>
              <p:nvPr>
                <p:custDataLst>
                  <p:tags r:id="rId54"/>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99" name="弧形 598">
                <a:extLst>
                  <a:ext uri="{FF2B5EF4-FFF2-40B4-BE49-F238E27FC236}">
                    <a16:creationId xmlns:a16="http://schemas.microsoft.com/office/drawing/2014/main" id="{24E429B1-126A-9DDC-0E0A-E850474D817D}"/>
                  </a:ext>
                </a:extLst>
              </p:cNvPr>
              <p:cNvSpPr/>
              <p:nvPr>
                <p:custDataLst>
                  <p:tags r:id="rId55"/>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00" name="弧形 599">
                <a:extLst>
                  <a:ext uri="{FF2B5EF4-FFF2-40B4-BE49-F238E27FC236}">
                    <a16:creationId xmlns:a16="http://schemas.microsoft.com/office/drawing/2014/main" id="{D5C52090-8D33-418B-8985-E89F2A588521}"/>
                  </a:ext>
                </a:extLst>
              </p:cNvPr>
              <p:cNvSpPr/>
              <p:nvPr>
                <p:custDataLst>
                  <p:tags r:id="rId56"/>
                </p:custDataLst>
              </p:nvPr>
            </p:nvSpPr>
            <p:spPr>
              <a:xfrm rot="16200000">
                <a:off x="44668" y="1868947"/>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593" name="组合 592">
              <a:extLst>
                <a:ext uri="{FF2B5EF4-FFF2-40B4-BE49-F238E27FC236}">
                  <a16:creationId xmlns:a16="http://schemas.microsoft.com/office/drawing/2014/main" id="{C790A940-BDCF-2972-69D6-6E086EEAE66E}"/>
                </a:ext>
              </a:extLst>
            </p:cNvPr>
            <p:cNvGrpSpPr/>
            <p:nvPr/>
          </p:nvGrpSpPr>
          <p:grpSpPr>
            <a:xfrm>
              <a:off x="722724" y="2171117"/>
              <a:ext cx="2231355" cy="2508182"/>
              <a:chOff x="-7668746" y="2175064"/>
              <a:chExt cx="2231355" cy="2508182"/>
            </a:xfrm>
          </p:grpSpPr>
          <p:sp>
            <p:nvSpPr>
              <p:cNvPr id="594" name="椭圆 593">
                <a:extLst>
                  <a:ext uri="{FF2B5EF4-FFF2-40B4-BE49-F238E27FC236}">
                    <a16:creationId xmlns:a16="http://schemas.microsoft.com/office/drawing/2014/main" id="{234ED164-C4A0-A00F-0CA3-F56DE1C03091}"/>
                  </a:ext>
                </a:extLst>
              </p:cNvPr>
              <p:cNvSpPr/>
              <p:nvPr>
                <p:custDataLst>
                  <p:tags r:id="rId50"/>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95" name="椭圆 594">
                <a:extLst>
                  <a:ext uri="{FF2B5EF4-FFF2-40B4-BE49-F238E27FC236}">
                    <a16:creationId xmlns:a16="http://schemas.microsoft.com/office/drawing/2014/main" id="{92D8FB1D-5EE2-8B26-7142-9F6522B5A8B0}"/>
                  </a:ext>
                </a:extLst>
              </p:cNvPr>
              <p:cNvSpPr/>
              <p:nvPr>
                <p:custDataLst>
                  <p:tags r:id="rId51"/>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96" name="文本框 595">
                <a:extLst>
                  <a:ext uri="{FF2B5EF4-FFF2-40B4-BE49-F238E27FC236}">
                    <a16:creationId xmlns:a16="http://schemas.microsoft.com/office/drawing/2014/main" id="{5A217FFC-841C-A1B0-FA75-C5A0313C066F}"/>
                  </a:ext>
                </a:extLst>
              </p:cNvPr>
              <p:cNvSpPr txBox="1"/>
              <p:nvPr>
                <p:custDataLst>
                  <p:tags r:id="rId52"/>
                </p:custDataLst>
              </p:nvPr>
            </p:nvSpPr>
            <p:spPr>
              <a:xfrm>
                <a:off x="-7147560" y="2993095"/>
                <a:ext cx="1162178" cy="874897"/>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采购</a:t>
                </a:r>
              </a:p>
            </p:txBody>
          </p:sp>
        </p:grpSp>
      </p:grpSp>
      <p:grpSp>
        <p:nvGrpSpPr>
          <p:cNvPr id="527" name="组合 526">
            <a:extLst>
              <a:ext uri="{FF2B5EF4-FFF2-40B4-BE49-F238E27FC236}">
                <a16:creationId xmlns:a16="http://schemas.microsoft.com/office/drawing/2014/main" id="{685C679C-10D8-C2C3-491D-4DB1D9367F9D}"/>
              </a:ext>
            </a:extLst>
          </p:cNvPr>
          <p:cNvGrpSpPr/>
          <p:nvPr>
            <p:custDataLst>
              <p:tags r:id="rId2"/>
            </p:custDataLst>
          </p:nvPr>
        </p:nvGrpSpPr>
        <p:grpSpPr>
          <a:xfrm>
            <a:off x="3679630" y="2194542"/>
            <a:ext cx="1392891" cy="1338682"/>
            <a:chOff x="484821" y="1956566"/>
            <a:chExt cx="2733699" cy="2953259"/>
          </a:xfrm>
        </p:grpSpPr>
        <p:grpSp>
          <p:nvGrpSpPr>
            <p:cNvPr id="583" name="组合 582">
              <a:extLst>
                <a:ext uri="{FF2B5EF4-FFF2-40B4-BE49-F238E27FC236}">
                  <a16:creationId xmlns:a16="http://schemas.microsoft.com/office/drawing/2014/main" id="{1B3F6CCA-B78B-A8AC-FC40-E247F116E82E}"/>
                </a:ext>
              </a:extLst>
            </p:cNvPr>
            <p:cNvGrpSpPr/>
            <p:nvPr/>
          </p:nvGrpSpPr>
          <p:grpSpPr>
            <a:xfrm>
              <a:off x="484821" y="1956566"/>
              <a:ext cx="2733699" cy="2953259"/>
              <a:chOff x="484822" y="1300173"/>
              <a:chExt cx="2733699" cy="3742624"/>
            </a:xfrm>
          </p:grpSpPr>
          <p:sp>
            <p:nvSpPr>
              <p:cNvPr id="588" name="弧形 587">
                <a:extLst>
                  <a:ext uri="{FF2B5EF4-FFF2-40B4-BE49-F238E27FC236}">
                    <a16:creationId xmlns:a16="http://schemas.microsoft.com/office/drawing/2014/main" id="{570B7E6B-BBAC-5E64-E45C-2F7890B15745}"/>
                  </a:ext>
                </a:extLst>
              </p:cNvPr>
              <p:cNvSpPr/>
              <p:nvPr>
                <p:custDataLst>
                  <p:tags r:id="rId46"/>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89" name="弧形 588">
                <a:extLst>
                  <a:ext uri="{FF2B5EF4-FFF2-40B4-BE49-F238E27FC236}">
                    <a16:creationId xmlns:a16="http://schemas.microsoft.com/office/drawing/2014/main" id="{49FE23CA-BAA2-2241-07E7-D365022EA9D1}"/>
                  </a:ext>
                </a:extLst>
              </p:cNvPr>
              <p:cNvSpPr/>
              <p:nvPr>
                <p:custDataLst>
                  <p:tags r:id="rId47"/>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90" name="弧形 589">
                <a:extLst>
                  <a:ext uri="{FF2B5EF4-FFF2-40B4-BE49-F238E27FC236}">
                    <a16:creationId xmlns:a16="http://schemas.microsoft.com/office/drawing/2014/main" id="{857BF56B-7E48-6A25-73D4-09C93182F921}"/>
                  </a:ext>
                </a:extLst>
              </p:cNvPr>
              <p:cNvSpPr/>
              <p:nvPr>
                <p:custDataLst>
                  <p:tags r:id="rId48"/>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91" name="弧形 590">
                <a:extLst>
                  <a:ext uri="{FF2B5EF4-FFF2-40B4-BE49-F238E27FC236}">
                    <a16:creationId xmlns:a16="http://schemas.microsoft.com/office/drawing/2014/main" id="{5A6B3598-75BB-AA46-0A51-C90ACF937D29}"/>
                  </a:ext>
                </a:extLst>
              </p:cNvPr>
              <p:cNvSpPr/>
              <p:nvPr>
                <p:custDataLst>
                  <p:tags r:id="rId49"/>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584" name="组合 583">
              <a:extLst>
                <a:ext uri="{FF2B5EF4-FFF2-40B4-BE49-F238E27FC236}">
                  <a16:creationId xmlns:a16="http://schemas.microsoft.com/office/drawing/2014/main" id="{BCDD6FF5-A003-3AB9-EDF8-712E379633EA}"/>
                </a:ext>
              </a:extLst>
            </p:cNvPr>
            <p:cNvGrpSpPr/>
            <p:nvPr/>
          </p:nvGrpSpPr>
          <p:grpSpPr>
            <a:xfrm>
              <a:off x="722724" y="2171117"/>
              <a:ext cx="2231355" cy="2508182"/>
              <a:chOff x="-7668746" y="2175064"/>
              <a:chExt cx="2231355" cy="2508182"/>
            </a:xfrm>
          </p:grpSpPr>
          <p:sp>
            <p:nvSpPr>
              <p:cNvPr id="585" name="椭圆 584">
                <a:extLst>
                  <a:ext uri="{FF2B5EF4-FFF2-40B4-BE49-F238E27FC236}">
                    <a16:creationId xmlns:a16="http://schemas.microsoft.com/office/drawing/2014/main" id="{194E91FE-8527-2B43-FDF2-A5D09227CDF4}"/>
                  </a:ext>
                </a:extLst>
              </p:cNvPr>
              <p:cNvSpPr/>
              <p:nvPr>
                <p:custDataLst>
                  <p:tags r:id="rId43"/>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86" name="椭圆 585">
                <a:extLst>
                  <a:ext uri="{FF2B5EF4-FFF2-40B4-BE49-F238E27FC236}">
                    <a16:creationId xmlns:a16="http://schemas.microsoft.com/office/drawing/2014/main" id="{929AE980-F991-6371-EA8C-A4AF7DEB2515}"/>
                  </a:ext>
                </a:extLst>
              </p:cNvPr>
              <p:cNvSpPr/>
              <p:nvPr>
                <p:custDataLst>
                  <p:tags r:id="rId44"/>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87" name="文本框 586">
                <a:extLst>
                  <a:ext uri="{FF2B5EF4-FFF2-40B4-BE49-F238E27FC236}">
                    <a16:creationId xmlns:a16="http://schemas.microsoft.com/office/drawing/2014/main" id="{270B2DBB-D57B-4D7A-A0D7-4676F3B9364C}"/>
                  </a:ext>
                </a:extLst>
              </p:cNvPr>
              <p:cNvSpPr txBox="1"/>
              <p:nvPr>
                <p:custDataLst>
                  <p:tags r:id="rId45"/>
                </p:custDataLst>
              </p:nvPr>
            </p:nvSpPr>
            <p:spPr>
              <a:xfrm>
                <a:off x="-7147560" y="3018955"/>
                <a:ext cx="1162178" cy="874897"/>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生产</a:t>
                </a:r>
              </a:p>
            </p:txBody>
          </p:sp>
        </p:grpSp>
      </p:grpSp>
      <p:grpSp>
        <p:nvGrpSpPr>
          <p:cNvPr id="528" name="组合 527">
            <a:extLst>
              <a:ext uri="{FF2B5EF4-FFF2-40B4-BE49-F238E27FC236}">
                <a16:creationId xmlns:a16="http://schemas.microsoft.com/office/drawing/2014/main" id="{2EEAA60F-D9B2-194E-4B2F-F85C86D815F2}"/>
              </a:ext>
            </a:extLst>
          </p:cNvPr>
          <p:cNvGrpSpPr/>
          <p:nvPr/>
        </p:nvGrpSpPr>
        <p:grpSpPr>
          <a:xfrm>
            <a:off x="1460302" y="2684343"/>
            <a:ext cx="373135" cy="317734"/>
            <a:chOff x="3102975" y="3105095"/>
            <a:chExt cx="459589" cy="505893"/>
          </a:xfrm>
        </p:grpSpPr>
        <p:sp>
          <p:nvSpPr>
            <p:cNvPr id="581" name="箭头: 燕尾形 580">
              <a:extLst>
                <a:ext uri="{FF2B5EF4-FFF2-40B4-BE49-F238E27FC236}">
                  <a16:creationId xmlns:a16="http://schemas.microsoft.com/office/drawing/2014/main" id="{790A5532-56F4-36A0-27A9-C23E0D1C606C}"/>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582" name="箭头: 燕尾形 581">
              <a:extLst>
                <a:ext uri="{FF2B5EF4-FFF2-40B4-BE49-F238E27FC236}">
                  <a16:creationId xmlns:a16="http://schemas.microsoft.com/office/drawing/2014/main" id="{66FF882E-0E15-1A0A-6E53-B1DC54A335F1}"/>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529" name="组合 528">
            <a:extLst>
              <a:ext uri="{FF2B5EF4-FFF2-40B4-BE49-F238E27FC236}">
                <a16:creationId xmlns:a16="http://schemas.microsoft.com/office/drawing/2014/main" id="{EF7672E4-379B-B9B3-3D20-B961C19AF359}"/>
              </a:ext>
            </a:extLst>
          </p:cNvPr>
          <p:cNvGrpSpPr/>
          <p:nvPr>
            <p:custDataLst>
              <p:tags r:id="rId3"/>
            </p:custDataLst>
          </p:nvPr>
        </p:nvGrpSpPr>
        <p:grpSpPr>
          <a:xfrm>
            <a:off x="67717" y="2194542"/>
            <a:ext cx="1392891" cy="1338682"/>
            <a:chOff x="484821" y="1956566"/>
            <a:chExt cx="2733699" cy="2953259"/>
          </a:xfrm>
        </p:grpSpPr>
        <p:grpSp>
          <p:nvGrpSpPr>
            <p:cNvPr id="572" name="组合 571">
              <a:extLst>
                <a:ext uri="{FF2B5EF4-FFF2-40B4-BE49-F238E27FC236}">
                  <a16:creationId xmlns:a16="http://schemas.microsoft.com/office/drawing/2014/main" id="{32F55730-AA5A-B520-3FF9-0BC66D82095C}"/>
                </a:ext>
              </a:extLst>
            </p:cNvPr>
            <p:cNvGrpSpPr/>
            <p:nvPr/>
          </p:nvGrpSpPr>
          <p:grpSpPr>
            <a:xfrm>
              <a:off x="484821" y="1956566"/>
              <a:ext cx="2733699" cy="2953259"/>
              <a:chOff x="484822" y="1300173"/>
              <a:chExt cx="2733699" cy="3742624"/>
            </a:xfrm>
          </p:grpSpPr>
          <p:sp>
            <p:nvSpPr>
              <p:cNvPr id="577" name="弧形 576">
                <a:extLst>
                  <a:ext uri="{FF2B5EF4-FFF2-40B4-BE49-F238E27FC236}">
                    <a16:creationId xmlns:a16="http://schemas.microsoft.com/office/drawing/2014/main" id="{8493C4F0-FDDF-E7BF-7968-9596372E4964}"/>
                  </a:ext>
                </a:extLst>
              </p:cNvPr>
              <p:cNvSpPr/>
              <p:nvPr>
                <p:custDataLst>
                  <p:tags r:id="rId39"/>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78" name="弧形 577">
                <a:extLst>
                  <a:ext uri="{FF2B5EF4-FFF2-40B4-BE49-F238E27FC236}">
                    <a16:creationId xmlns:a16="http://schemas.microsoft.com/office/drawing/2014/main" id="{D719713F-5561-44A5-F8B9-153E895EA087}"/>
                  </a:ext>
                </a:extLst>
              </p:cNvPr>
              <p:cNvSpPr/>
              <p:nvPr>
                <p:custDataLst>
                  <p:tags r:id="rId40"/>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79" name="弧形 578">
                <a:extLst>
                  <a:ext uri="{FF2B5EF4-FFF2-40B4-BE49-F238E27FC236}">
                    <a16:creationId xmlns:a16="http://schemas.microsoft.com/office/drawing/2014/main" id="{97180B68-37E0-F39F-C210-807A4D600BE1}"/>
                  </a:ext>
                </a:extLst>
              </p:cNvPr>
              <p:cNvSpPr/>
              <p:nvPr>
                <p:custDataLst>
                  <p:tags r:id="rId41"/>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580" name="弧形 579">
                <a:extLst>
                  <a:ext uri="{FF2B5EF4-FFF2-40B4-BE49-F238E27FC236}">
                    <a16:creationId xmlns:a16="http://schemas.microsoft.com/office/drawing/2014/main" id="{7214E2FB-A14D-2F74-942F-653DCED538CF}"/>
                  </a:ext>
                </a:extLst>
              </p:cNvPr>
              <p:cNvSpPr/>
              <p:nvPr>
                <p:custDataLst>
                  <p:tags r:id="rId42"/>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573" name="组合 572">
              <a:extLst>
                <a:ext uri="{FF2B5EF4-FFF2-40B4-BE49-F238E27FC236}">
                  <a16:creationId xmlns:a16="http://schemas.microsoft.com/office/drawing/2014/main" id="{CD5163A5-B86D-67BD-CE4F-72C36D2FE032}"/>
                </a:ext>
              </a:extLst>
            </p:cNvPr>
            <p:cNvGrpSpPr/>
            <p:nvPr/>
          </p:nvGrpSpPr>
          <p:grpSpPr>
            <a:xfrm>
              <a:off x="722724" y="2171117"/>
              <a:ext cx="2231355" cy="2508182"/>
              <a:chOff x="-7668746" y="2175064"/>
              <a:chExt cx="2231355" cy="2508182"/>
            </a:xfrm>
          </p:grpSpPr>
          <p:sp>
            <p:nvSpPr>
              <p:cNvPr id="574" name="椭圆 573">
                <a:extLst>
                  <a:ext uri="{FF2B5EF4-FFF2-40B4-BE49-F238E27FC236}">
                    <a16:creationId xmlns:a16="http://schemas.microsoft.com/office/drawing/2014/main" id="{F6E6C710-6675-DF9B-45C6-5D5151D786C3}"/>
                  </a:ext>
                </a:extLst>
              </p:cNvPr>
              <p:cNvSpPr/>
              <p:nvPr>
                <p:custDataLst>
                  <p:tags r:id="rId36"/>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75" name="椭圆 574">
                <a:extLst>
                  <a:ext uri="{FF2B5EF4-FFF2-40B4-BE49-F238E27FC236}">
                    <a16:creationId xmlns:a16="http://schemas.microsoft.com/office/drawing/2014/main" id="{BDDC49E9-3FBF-4140-1CC7-3AA3D88E4CCE}"/>
                  </a:ext>
                </a:extLst>
              </p:cNvPr>
              <p:cNvSpPr/>
              <p:nvPr>
                <p:custDataLst>
                  <p:tags r:id="rId37"/>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76" name="文本框 575">
                <a:extLst>
                  <a:ext uri="{FF2B5EF4-FFF2-40B4-BE49-F238E27FC236}">
                    <a16:creationId xmlns:a16="http://schemas.microsoft.com/office/drawing/2014/main" id="{B11C783F-A630-A0E3-4BDC-91C3DC4DEB70}"/>
                  </a:ext>
                </a:extLst>
              </p:cNvPr>
              <p:cNvSpPr txBox="1"/>
              <p:nvPr>
                <p:custDataLst>
                  <p:tags r:id="rId38"/>
                </p:custDataLst>
              </p:nvPr>
            </p:nvSpPr>
            <p:spPr>
              <a:xfrm>
                <a:off x="-7162749" y="3018955"/>
                <a:ext cx="1162178" cy="874897"/>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cs typeface="思源黑体 CN Medium" panose="020B0600000000000000" pitchFamily="34" charset="-122"/>
                  </a:rPr>
                  <a:t>设计</a:t>
                </a:r>
                <a:endParaRPr kumimoji="0" lang="zh-CN" altLang="en-US" sz="1800" b="1" i="0" u="none" strike="noStrike" kern="0" cap="none" spc="0" normalizeH="0" baseline="0" noProof="0" dirty="0">
                  <a:ln>
                    <a:noFill/>
                  </a:ln>
                  <a:solidFill>
                    <a:prstClr val="white"/>
                  </a:solidFill>
                  <a:effectLst>
                    <a:outerShdw blurRad="37338" dist="37338" dir="2699999" algn="tl">
                      <a:srgbClr val="000000">
                        <a:alpha val="43137"/>
                      </a:srgbClr>
                    </a:outerShdw>
                  </a:effectLst>
                  <a:uLnTx/>
                  <a:uFillTx/>
                  <a:latin typeface="微软雅黑" panose="020B0503020204020204" pitchFamily="34" charset="-122"/>
                  <a:ea typeface="微软雅黑" panose="020B0503020204020204" pitchFamily="34" charset="-122"/>
                  <a:cs typeface="思源黑体 CN Medium" panose="020B0600000000000000" pitchFamily="34" charset="-122"/>
                </a:endParaRPr>
              </a:p>
            </p:txBody>
          </p:sp>
        </p:grpSp>
      </p:grpSp>
      <p:grpSp>
        <p:nvGrpSpPr>
          <p:cNvPr id="607" name="组合 606">
            <a:extLst>
              <a:ext uri="{FF2B5EF4-FFF2-40B4-BE49-F238E27FC236}">
                <a16:creationId xmlns:a16="http://schemas.microsoft.com/office/drawing/2014/main" id="{812E2F8C-396B-7475-45CB-DCAA4106C424}"/>
              </a:ext>
            </a:extLst>
          </p:cNvPr>
          <p:cNvGrpSpPr/>
          <p:nvPr/>
        </p:nvGrpSpPr>
        <p:grpSpPr>
          <a:xfrm>
            <a:off x="3275388" y="2684343"/>
            <a:ext cx="373135" cy="317734"/>
            <a:chOff x="3102975" y="3105095"/>
            <a:chExt cx="459589" cy="505893"/>
          </a:xfrm>
        </p:grpSpPr>
        <p:sp>
          <p:nvSpPr>
            <p:cNvPr id="608" name="箭头: 燕尾形 607">
              <a:extLst>
                <a:ext uri="{FF2B5EF4-FFF2-40B4-BE49-F238E27FC236}">
                  <a16:creationId xmlns:a16="http://schemas.microsoft.com/office/drawing/2014/main" id="{D3339422-081A-5BE5-B897-4E0DCCCD5722}"/>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609" name="箭头: 燕尾形 608">
              <a:extLst>
                <a:ext uri="{FF2B5EF4-FFF2-40B4-BE49-F238E27FC236}">
                  <a16:creationId xmlns:a16="http://schemas.microsoft.com/office/drawing/2014/main" id="{238DC486-F319-BD56-EB1E-41617CEEE492}"/>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610" name="组合 609">
            <a:extLst>
              <a:ext uri="{FF2B5EF4-FFF2-40B4-BE49-F238E27FC236}">
                <a16:creationId xmlns:a16="http://schemas.microsoft.com/office/drawing/2014/main" id="{B9EF800F-7583-DE0A-B03F-D0FD55B17CE8}"/>
              </a:ext>
            </a:extLst>
          </p:cNvPr>
          <p:cNvGrpSpPr/>
          <p:nvPr>
            <p:custDataLst>
              <p:tags r:id="rId4"/>
            </p:custDataLst>
          </p:nvPr>
        </p:nvGrpSpPr>
        <p:grpSpPr>
          <a:xfrm>
            <a:off x="7213691" y="2194542"/>
            <a:ext cx="1392891" cy="1338683"/>
            <a:chOff x="484821" y="1956566"/>
            <a:chExt cx="2733699" cy="2953261"/>
          </a:xfrm>
        </p:grpSpPr>
        <p:grpSp>
          <p:nvGrpSpPr>
            <p:cNvPr id="611" name="组合 610">
              <a:extLst>
                <a:ext uri="{FF2B5EF4-FFF2-40B4-BE49-F238E27FC236}">
                  <a16:creationId xmlns:a16="http://schemas.microsoft.com/office/drawing/2014/main" id="{44E1B204-C205-701D-051A-5F5DF2AF4FBE}"/>
                </a:ext>
              </a:extLst>
            </p:cNvPr>
            <p:cNvGrpSpPr/>
            <p:nvPr/>
          </p:nvGrpSpPr>
          <p:grpSpPr>
            <a:xfrm>
              <a:off x="484821" y="1956566"/>
              <a:ext cx="2733699" cy="2953261"/>
              <a:chOff x="484822" y="1300173"/>
              <a:chExt cx="2733699" cy="3742627"/>
            </a:xfrm>
          </p:grpSpPr>
          <p:sp>
            <p:nvSpPr>
              <p:cNvPr id="616" name="弧形 615">
                <a:extLst>
                  <a:ext uri="{FF2B5EF4-FFF2-40B4-BE49-F238E27FC236}">
                    <a16:creationId xmlns:a16="http://schemas.microsoft.com/office/drawing/2014/main" id="{454D4962-C7DA-05DF-50EB-C5663439AE08}"/>
                  </a:ext>
                </a:extLst>
              </p:cNvPr>
              <p:cNvSpPr/>
              <p:nvPr>
                <p:custDataLst>
                  <p:tags r:id="rId32"/>
                </p:custDataLst>
              </p:nvPr>
            </p:nvSpPr>
            <p:spPr>
              <a:xfrm>
                <a:off x="538169" y="1309160"/>
                <a:ext cx="2600470" cy="3704395"/>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17" name="弧形 616">
                <a:extLst>
                  <a:ext uri="{FF2B5EF4-FFF2-40B4-BE49-F238E27FC236}">
                    <a16:creationId xmlns:a16="http://schemas.microsoft.com/office/drawing/2014/main" id="{A03AFC3F-DB31-E705-B0FF-56295B6EA4E7}"/>
                  </a:ext>
                </a:extLst>
              </p:cNvPr>
              <p:cNvSpPr/>
              <p:nvPr>
                <p:custDataLst>
                  <p:tags r:id="rId33"/>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18" name="弧形 617">
                <a:extLst>
                  <a:ext uri="{FF2B5EF4-FFF2-40B4-BE49-F238E27FC236}">
                    <a16:creationId xmlns:a16="http://schemas.microsoft.com/office/drawing/2014/main" id="{0FF4EFDB-A51D-D86D-B42E-849EA093438F}"/>
                  </a:ext>
                </a:extLst>
              </p:cNvPr>
              <p:cNvSpPr/>
              <p:nvPr>
                <p:custDataLst>
                  <p:tags r:id="rId34"/>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19" name="弧形 618">
                <a:extLst>
                  <a:ext uri="{FF2B5EF4-FFF2-40B4-BE49-F238E27FC236}">
                    <a16:creationId xmlns:a16="http://schemas.microsoft.com/office/drawing/2014/main" id="{3EF44962-3B5C-DDE4-6A29-31B792D21BC6}"/>
                  </a:ext>
                </a:extLst>
              </p:cNvPr>
              <p:cNvSpPr/>
              <p:nvPr>
                <p:custDataLst>
                  <p:tags r:id="rId35"/>
                </p:custDataLst>
              </p:nvPr>
            </p:nvSpPr>
            <p:spPr>
              <a:xfrm rot="16200000">
                <a:off x="44668" y="1868947"/>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612" name="组合 611">
              <a:extLst>
                <a:ext uri="{FF2B5EF4-FFF2-40B4-BE49-F238E27FC236}">
                  <a16:creationId xmlns:a16="http://schemas.microsoft.com/office/drawing/2014/main" id="{995C24C2-CFC3-5C76-5D8E-BA8C449818B2}"/>
                </a:ext>
              </a:extLst>
            </p:cNvPr>
            <p:cNvGrpSpPr/>
            <p:nvPr/>
          </p:nvGrpSpPr>
          <p:grpSpPr>
            <a:xfrm>
              <a:off x="722724" y="2171117"/>
              <a:ext cx="2231355" cy="2508182"/>
              <a:chOff x="-7668746" y="2175064"/>
              <a:chExt cx="2231355" cy="2508182"/>
            </a:xfrm>
          </p:grpSpPr>
          <p:sp>
            <p:nvSpPr>
              <p:cNvPr id="613" name="椭圆 612">
                <a:extLst>
                  <a:ext uri="{FF2B5EF4-FFF2-40B4-BE49-F238E27FC236}">
                    <a16:creationId xmlns:a16="http://schemas.microsoft.com/office/drawing/2014/main" id="{9E46D918-C562-FDE5-17A5-91F448E76B53}"/>
                  </a:ext>
                </a:extLst>
              </p:cNvPr>
              <p:cNvSpPr/>
              <p:nvPr>
                <p:custDataLst>
                  <p:tags r:id="rId29"/>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14" name="椭圆 613">
                <a:extLst>
                  <a:ext uri="{FF2B5EF4-FFF2-40B4-BE49-F238E27FC236}">
                    <a16:creationId xmlns:a16="http://schemas.microsoft.com/office/drawing/2014/main" id="{4905CB61-930F-0C14-8F38-3CDAEA51CCF3}"/>
                  </a:ext>
                </a:extLst>
              </p:cNvPr>
              <p:cNvSpPr/>
              <p:nvPr>
                <p:custDataLst>
                  <p:tags r:id="rId30"/>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15" name="文本框 614">
                <a:extLst>
                  <a:ext uri="{FF2B5EF4-FFF2-40B4-BE49-F238E27FC236}">
                    <a16:creationId xmlns:a16="http://schemas.microsoft.com/office/drawing/2014/main" id="{F60D6C14-4B68-073D-775B-E0B5B64F1942}"/>
                  </a:ext>
                </a:extLst>
              </p:cNvPr>
              <p:cNvSpPr txBox="1"/>
              <p:nvPr>
                <p:custDataLst>
                  <p:tags r:id="rId31"/>
                </p:custDataLst>
              </p:nvPr>
            </p:nvSpPr>
            <p:spPr>
              <a:xfrm>
                <a:off x="-7004531" y="2772869"/>
                <a:ext cx="906067" cy="140450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国际</a:t>
                </a:r>
                <a:endParaRPr lang="en-US" altLang="zh-CN"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物流</a:t>
                </a:r>
              </a:p>
            </p:txBody>
          </p:sp>
        </p:grpSp>
      </p:grpSp>
      <p:grpSp>
        <p:nvGrpSpPr>
          <p:cNvPr id="620" name="组合 619">
            <a:extLst>
              <a:ext uri="{FF2B5EF4-FFF2-40B4-BE49-F238E27FC236}">
                <a16:creationId xmlns:a16="http://schemas.microsoft.com/office/drawing/2014/main" id="{29D1B40E-79F6-D2EC-E23E-D8E94EAA613C}"/>
              </a:ext>
            </a:extLst>
          </p:cNvPr>
          <p:cNvGrpSpPr/>
          <p:nvPr>
            <p:custDataLst>
              <p:tags r:id="rId5"/>
            </p:custDataLst>
          </p:nvPr>
        </p:nvGrpSpPr>
        <p:grpSpPr>
          <a:xfrm>
            <a:off x="8989123" y="2194542"/>
            <a:ext cx="1392891" cy="1338682"/>
            <a:chOff x="484821" y="1956566"/>
            <a:chExt cx="2733699" cy="2953259"/>
          </a:xfrm>
        </p:grpSpPr>
        <p:grpSp>
          <p:nvGrpSpPr>
            <p:cNvPr id="621" name="组合 620">
              <a:extLst>
                <a:ext uri="{FF2B5EF4-FFF2-40B4-BE49-F238E27FC236}">
                  <a16:creationId xmlns:a16="http://schemas.microsoft.com/office/drawing/2014/main" id="{5EA344B5-68D6-2F0E-1BB1-ABF66739A0C7}"/>
                </a:ext>
              </a:extLst>
            </p:cNvPr>
            <p:cNvGrpSpPr/>
            <p:nvPr/>
          </p:nvGrpSpPr>
          <p:grpSpPr>
            <a:xfrm>
              <a:off x="484821" y="1956566"/>
              <a:ext cx="2733699" cy="2953259"/>
              <a:chOff x="484822" y="1300173"/>
              <a:chExt cx="2733699" cy="3742624"/>
            </a:xfrm>
          </p:grpSpPr>
          <p:sp>
            <p:nvSpPr>
              <p:cNvPr id="626" name="弧形 625">
                <a:extLst>
                  <a:ext uri="{FF2B5EF4-FFF2-40B4-BE49-F238E27FC236}">
                    <a16:creationId xmlns:a16="http://schemas.microsoft.com/office/drawing/2014/main" id="{A58B9187-2DCB-8C3E-D7E5-9E54D78AAF70}"/>
                  </a:ext>
                </a:extLst>
              </p:cNvPr>
              <p:cNvSpPr/>
              <p:nvPr>
                <p:custDataLst>
                  <p:tags r:id="rId25"/>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27" name="弧形 626">
                <a:extLst>
                  <a:ext uri="{FF2B5EF4-FFF2-40B4-BE49-F238E27FC236}">
                    <a16:creationId xmlns:a16="http://schemas.microsoft.com/office/drawing/2014/main" id="{6BB77C9A-19C6-FBC9-6433-7CD9FC8334C9}"/>
                  </a:ext>
                </a:extLst>
              </p:cNvPr>
              <p:cNvSpPr/>
              <p:nvPr>
                <p:custDataLst>
                  <p:tags r:id="rId26"/>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28" name="弧形 627">
                <a:extLst>
                  <a:ext uri="{FF2B5EF4-FFF2-40B4-BE49-F238E27FC236}">
                    <a16:creationId xmlns:a16="http://schemas.microsoft.com/office/drawing/2014/main" id="{A7DAB401-E3CD-5900-7117-5062387112EC}"/>
                  </a:ext>
                </a:extLst>
              </p:cNvPr>
              <p:cNvSpPr/>
              <p:nvPr>
                <p:custDataLst>
                  <p:tags r:id="rId27"/>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29" name="弧形 628">
                <a:extLst>
                  <a:ext uri="{FF2B5EF4-FFF2-40B4-BE49-F238E27FC236}">
                    <a16:creationId xmlns:a16="http://schemas.microsoft.com/office/drawing/2014/main" id="{5BA02B43-5D00-5454-3EA6-FA3E1D6CCA2A}"/>
                  </a:ext>
                </a:extLst>
              </p:cNvPr>
              <p:cNvSpPr/>
              <p:nvPr>
                <p:custDataLst>
                  <p:tags r:id="rId28"/>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622" name="组合 621">
              <a:extLst>
                <a:ext uri="{FF2B5EF4-FFF2-40B4-BE49-F238E27FC236}">
                  <a16:creationId xmlns:a16="http://schemas.microsoft.com/office/drawing/2014/main" id="{15A2B9D2-6F59-FD65-9794-AE4D8758C05E}"/>
                </a:ext>
              </a:extLst>
            </p:cNvPr>
            <p:cNvGrpSpPr/>
            <p:nvPr/>
          </p:nvGrpSpPr>
          <p:grpSpPr>
            <a:xfrm>
              <a:off x="722724" y="2171117"/>
              <a:ext cx="2231355" cy="2508182"/>
              <a:chOff x="-7668746" y="2175064"/>
              <a:chExt cx="2231355" cy="2508182"/>
            </a:xfrm>
          </p:grpSpPr>
          <p:sp>
            <p:nvSpPr>
              <p:cNvPr id="623" name="椭圆 622">
                <a:extLst>
                  <a:ext uri="{FF2B5EF4-FFF2-40B4-BE49-F238E27FC236}">
                    <a16:creationId xmlns:a16="http://schemas.microsoft.com/office/drawing/2014/main" id="{AFBE388C-823D-EB71-D359-A775E4BD34A9}"/>
                  </a:ext>
                </a:extLst>
              </p:cNvPr>
              <p:cNvSpPr/>
              <p:nvPr>
                <p:custDataLst>
                  <p:tags r:id="rId22"/>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24" name="椭圆 623">
                <a:extLst>
                  <a:ext uri="{FF2B5EF4-FFF2-40B4-BE49-F238E27FC236}">
                    <a16:creationId xmlns:a16="http://schemas.microsoft.com/office/drawing/2014/main" id="{CE2EE0D0-02A5-A99D-31C5-ABD7BA8AA5B4}"/>
                  </a:ext>
                </a:extLst>
              </p:cNvPr>
              <p:cNvSpPr/>
              <p:nvPr>
                <p:custDataLst>
                  <p:tags r:id="rId23"/>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25" name="文本框 624">
                <a:extLst>
                  <a:ext uri="{FF2B5EF4-FFF2-40B4-BE49-F238E27FC236}">
                    <a16:creationId xmlns:a16="http://schemas.microsoft.com/office/drawing/2014/main" id="{CAFF7EA4-C464-783B-5F72-4B5B94901A37}"/>
                  </a:ext>
                </a:extLst>
              </p:cNvPr>
              <p:cNvSpPr txBox="1"/>
              <p:nvPr>
                <p:custDataLst>
                  <p:tags r:id="rId24"/>
                </p:custDataLst>
              </p:nvPr>
            </p:nvSpPr>
            <p:spPr>
              <a:xfrm>
                <a:off x="-7211600" y="2787681"/>
                <a:ext cx="1359100" cy="140450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清关与</a:t>
                </a:r>
                <a:endParaRPr lang="en-US" altLang="zh-CN"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合规</a:t>
                </a:r>
              </a:p>
            </p:txBody>
          </p:sp>
        </p:grpSp>
      </p:grpSp>
      <p:grpSp>
        <p:nvGrpSpPr>
          <p:cNvPr id="630" name="组合 629">
            <a:extLst>
              <a:ext uri="{FF2B5EF4-FFF2-40B4-BE49-F238E27FC236}">
                <a16:creationId xmlns:a16="http://schemas.microsoft.com/office/drawing/2014/main" id="{718FB923-D71C-6A19-69ED-0A2E29FF0D5D}"/>
              </a:ext>
            </a:extLst>
          </p:cNvPr>
          <p:cNvGrpSpPr/>
          <p:nvPr/>
        </p:nvGrpSpPr>
        <p:grpSpPr>
          <a:xfrm>
            <a:off x="5053731" y="2684343"/>
            <a:ext cx="373135" cy="317734"/>
            <a:chOff x="3102975" y="3105095"/>
            <a:chExt cx="459589" cy="505893"/>
          </a:xfrm>
        </p:grpSpPr>
        <p:sp>
          <p:nvSpPr>
            <p:cNvPr id="631" name="箭头: 燕尾形 630">
              <a:extLst>
                <a:ext uri="{FF2B5EF4-FFF2-40B4-BE49-F238E27FC236}">
                  <a16:creationId xmlns:a16="http://schemas.microsoft.com/office/drawing/2014/main" id="{EBE4176F-09E4-3AF2-7F06-4F00853B4DF8}"/>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632" name="箭头: 燕尾形 631">
              <a:extLst>
                <a:ext uri="{FF2B5EF4-FFF2-40B4-BE49-F238E27FC236}">
                  <a16:creationId xmlns:a16="http://schemas.microsoft.com/office/drawing/2014/main" id="{912D192C-088C-4F59-7CA2-5F1FDC6068A2}"/>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633" name="组合 632">
            <a:extLst>
              <a:ext uri="{FF2B5EF4-FFF2-40B4-BE49-F238E27FC236}">
                <a16:creationId xmlns:a16="http://schemas.microsoft.com/office/drawing/2014/main" id="{F13F82D7-D219-2630-F50F-82923DE45B29}"/>
              </a:ext>
            </a:extLst>
          </p:cNvPr>
          <p:cNvGrpSpPr/>
          <p:nvPr>
            <p:custDataLst>
              <p:tags r:id="rId6"/>
            </p:custDataLst>
          </p:nvPr>
        </p:nvGrpSpPr>
        <p:grpSpPr>
          <a:xfrm>
            <a:off x="5428864" y="2194542"/>
            <a:ext cx="1392891" cy="1338682"/>
            <a:chOff x="484821" y="1956566"/>
            <a:chExt cx="2733699" cy="2953259"/>
          </a:xfrm>
        </p:grpSpPr>
        <p:grpSp>
          <p:nvGrpSpPr>
            <p:cNvPr id="634" name="组合 633">
              <a:extLst>
                <a:ext uri="{FF2B5EF4-FFF2-40B4-BE49-F238E27FC236}">
                  <a16:creationId xmlns:a16="http://schemas.microsoft.com/office/drawing/2014/main" id="{2B9CF078-1CD3-783F-C3DC-B13FA2B14E5A}"/>
                </a:ext>
              </a:extLst>
            </p:cNvPr>
            <p:cNvGrpSpPr/>
            <p:nvPr/>
          </p:nvGrpSpPr>
          <p:grpSpPr>
            <a:xfrm>
              <a:off x="484821" y="1956566"/>
              <a:ext cx="2733699" cy="2953259"/>
              <a:chOff x="484822" y="1300173"/>
              <a:chExt cx="2733699" cy="3742624"/>
            </a:xfrm>
          </p:grpSpPr>
          <p:sp>
            <p:nvSpPr>
              <p:cNvPr id="639" name="弧形 638">
                <a:extLst>
                  <a:ext uri="{FF2B5EF4-FFF2-40B4-BE49-F238E27FC236}">
                    <a16:creationId xmlns:a16="http://schemas.microsoft.com/office/drawing/2014/main" id="{54E042E3-73FC-65A6-CEFA-479C3D080E1B}"/>
                  </a:ext>
                </a:extLst>
              </p:cNvPr>
              <p:cNvSpPr/>
              <p:nvPr>
                <p:custDataLst>
                  <p:tags r:id="rId18"/>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40" name="弧形 639">
                <a:extLst>
                  <a:ext uri="{FF2B5EF4-FFF2-40B4-BE49-F238E27FC236}">
                    <a16:creationId xmlns:a16="http://schemas.microsoft.com/office/drawing/2014/main" id="{9E4559B4-4D9F-7AB9-A6C2-9C9C222962A2}"/>
                  </a:ext>
                </a:extLst>
              </p:cNvPr>
              <p:cNvSpPr/>
              <p:nvPr>
                <p:custDataLst>
                  <p:tags r:id="rId19"/>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41" name="弧形 640">
                <a:extLst>
                  <a:ext uri="{FF2B5EF4-FFF2-40B4-BE49-F238E27FC236}">
                    <a16:creationId xmlns:a16="http://schemas.microsoft.com/office/drawing/2014/main" id="{E3D5924C-C00E-27C7-6050-09FB267DD7E2}"/>
                  </a:ext>
                </a:extLst>
              </p:cNvPr>
              <p:cNvSpPr/>
              <p:nvPr>
                <p:custDataLst>
                  <p:tags r:id="rId20"/>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42" name="弧形 641">
                <a:extLst>
                  <a:ext uri="{FF2B5EF4-FFF2-40B4-BE49-F238E27FC236}">
                    <a16:creationId xmlns:a16="http://schemas.microsoft.com/office/drawing/2014/main" id="{E328C6FB-2D57-C888-3FEF-61D6C66B8928}"/>
                  </a:ext>
                </a:extLst>
              </p:cNvPr>
              <p:cNvSpPr/>
              <p:nvPr>
                <p:custDataLst>
                  <p:tags r:id="rId21"/>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635" name="组合 634">
              <a:extLst>
                <a:ext uri="{FF2B5EF4-FFF2-40B4-BE49-F238E27FC236}">
                  <a16:creationId xmlns:a16="http://schemas.microsoft.com/office/drawing/2014/main" id="{2070B160-EF09-F185-2B50-16AEBE977950}"/>
                </a:ext>
              </a:extLst>
            </p:cNvPr>
            <p:cNvGrpSpPr/>
            <p:nvPr/>
          </p:nvGrpSpPr>
          <p:grpSpPr>
            <a:xfrm>
              <a:off x="722724" y="2171117"/>
              <a:ext cx="2231355" cy="2508182"/>
              <a:chOff x="-7668746" y="2175064"/>
              <a:chExt cx="2231355" cy="2508182"/>
            </a:xfrm>
          </p:grpSpPr>
          <p:sp>
            <p:nvSpPr>
              <p:cNvPr id="636" name="椭圆 635">
                <a:extLst>
                  <a:ext uri="{FF2B5EF4-FFF2-40B4-BE49-F238E27FC236}">
                    <a16:creationId xmlns:a16="http://schemas.microsoft.com/office/drawing/2014/main" id="{DCA3E6A5-0E11-8605-E02F-08249F289E17}"/>
                  </a:ext>
                </a:extLst>
              </p:cNvPr>
              <p:cNvSpPr/>
              <p:nvPr>
                <p:custDataLst>
                  <p:tags r:id="rId15"/>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37" name="椭圆 636">
                <a:extLst>
                  <a:ext uri="{FF2B5EF4-FFF2-40B4-BE49-F238E27FC236}">
                    <a16:creationId xmlns:a16="http://schemas.microsoft.com/office/drawing/2014/main" id="{CA02C4AE-A373-E6C8-6702-84135C27B9A0}"/>
                  </a:ext>
                </a:extLst>
              </p:cNvPr>
              <p:cNvSpPr/>
              <p:nvPr>
                <p:custDataLst>
                  <p:tags r:id="rId16"/>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38" name="文本框 637">
                <a:extLst>
                  <a:ext uri="{FF2B5EF4-FFF2-40B4-BE49-F238E27FC236}">
                    <a16:creationId xmlns:a16="http://schemas.microsoft.com/office/drawing/2014/main" id="{F34A3DD7-BA2A-AAE6-6759-3100DFB1CB00}"/>
                  </a:ext>
                </a:extLst>
              </p:cNvPr>
              <p:cNvSpPr txBox="1"/>
              <p:nvPr>
                <p:custDataLst>
                  <p:tags r:id="rId17"/>
                </p:custDataLst>
              </p:nvPr>
            </p:nvSpPr>
            <p:spPr>
              <a:xfrm>
                <a:off x="-7031735" y="2969995"/>
                <a:ext cx="906067" cy="671204"/>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cs typeface="思源黑体 CN Medium" panose="020B0600000000000000" pitchFamily="34" charset="-122"/>
                  </a:rPr>
                  <a:t>品控</a:t>
                </a:r>
                <a:endParaRPr kumimoji="0" lang="zh-CN" altLang="en-US" sz="1800" b="1" i="0" u="none" strike="noStrike" kern="0" cap="none" spc="0" normalizeH="0" baseline="0" noProof="0" dirty="0">
                  <a:ln>
                    <a:noFill/>
                  </a:ln>
                  <a:solidFill>
                    <a:prstClr val="white"/>
                  </a:solidFill>
                  <a:effectLst>
                    <a:outerShdw blurRad="37338" dist="37338" dir="2699999" algn="tl">
                      <a:srgbClr val="000000">
                        <a:alpha val="43137"/>
                      </a:srgbClr>
                    </a:outerShdw>
                  </a:effectLst>
                  <a:uLnTx/>
                  <a:uFillTx/>
                  <a:latin typeface="微软雅黑" panose="020B0503020204020204" pitchFamily="34" charset="-122"/>
                  <a:ea typeface="微软雅黑" panose="020B0503020204020204" pitchFamily="34" charset="-122"/>
                  <a:cs typeface="思源黑体 CN Medium" panose="020B0600000000000000" pitchFamily="34" charset="-122"/>
                </a:endParaRPr>
              </a:p>
            </p:txBody>
          </p:sp>
        </p:grpSp>
      </p:grpSp>
      <p:grpSp>
        <p:nvGrpSpPr>
          <p:cNvPr id="643" name="组合 642">
            <a:extLst>
              <a:ext uri="{FF2B5EF4-FFF2-40B4-BE49-F238E27FC236}">
                <a16:creationId xmlns:a16="http://schemas.microsoft.com/office/drawing/2014/main" id="{44608B09-0E3E-A07E-9D45-B075B1679B0D}"/>
              </a:ext>
            </a:extLst>
          </p:cNvPr>
          <p:cNvGrpSpPr/>
          <p:nvPr/>
        </p:nvGrpSpPr>
        <p:grpSpPr>
          <a:xfrm>
            <a:off x="8630904" y="2684343"/>
            <a:ext cx="373135" cy="317734"/>
            <a:chOff x="3102975" y="3105095"/>
            <a:chExt cx="459589" cy="505893"/>
          </a:xfrm>
        </p:grpSpPr>
        <p:sp>
          <p:nvSpPr>
            <p:cNvPr id="644" name="箭头: 燕尾形 643">
              <a:extLst>
                <a:ext uri="{FF2B5EF4-FFF2-40B4-BE49-F238E27FC236}">
                  <a16:creationId xmlns:a16="http://schemas.microsoft.com/office/drawing/2014/main" id="{1EF32128-772E-2A44-C560-1835F66F6AC1}"/>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645" name="箭头: 燕尾形 644">
              <a:extLst>
                <a:ext uri="{FF2B5EF4-FFF2-40B4-BE49-F238E27FC236}">
                  <a16:creationId xmlns:a16="http://schemas.microsoft.com/office/drawing/2014/main" id="{B2DBC8CC-49C1-5D9D-B646-291469DCB89D}"/>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646" name="组合 645">
            <a:extLst>
              <a:ext uri="{FF2B5EF4-FFF2-40B4-BE49-F238E27FC236}">
                <a16:creationId xmlns:a16="http://schemas.microsoft.com/office/drawing/2014/main" id="{59644B3A-3E57-E5E5-24C0-4A333DAB41B9}"/>
              </a:ext>
            </a:extLst>
          </p:cNvPr>
          <p:cNvGrpSpPr/>
          <p:nvPr/>
        </p:nvGrpSpPr>
        <p:grpSpPr>
          <a:xfrm>
            <a:off x="6828213" y="2684343"/>
            <a:ext cx="373135" cy="317734"/>
            <a:chOff x="3102975" y="3105095"/>
            <a:chExt cx="459589" cy="505893"/>
          </a:xfrm>
        </p:grpSpPr>
        <p:sp>
          <p:nvSpPr>
            <p:cNvPr id="647" name="箭头: 燕尾形 646">
              <a:extLst>
                <a:ext uri="{FF2B5EF4-FFF2-40B4-BE49-F238E27FC236}">
                  <a16:creationId xmlns:a16="http://schemas.microsoft.com/office/drawing/2014/main" id="{1276A556-637E-E4D8-14B5-D692FB0BEA31}"/>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648" name="箭头: 燕尾形 647">
              <a:extLst>
                <a:ext uri="{FF2B5EF4-FFF2-40B4-BE49-F238E27FC236}">
                  <a16:creationId xmlns:a16="http://schemas.microsoft.com/office/drawing/2014/main" id="{9E31FF27-A295-40AE-F20F-39D1B99C449B}"/>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grpSp>
        <p:nvGrpSpPr>
          <p:cNvPr id="649" name="组合 648">
            <a:extLst>
              <a:ext uri="{FF2B5EF4-FFF2-40B4-BE49-F238E27FC236}">
                <a16:creationId xmlns:a16="http://schemas.microsoft.com/office/drawing/2014/main" id="{CDE5AD14-8247-DB6D-AA42-7076EB6503F9}"/>
              </a:ext>
            </a:extLst>
          </p:cNvPr>
          <p:cNvGrpSpPr/>
          <p:nvPr>
            <p:custDataLst>
              <p:tags r:id="rId7"/>
            </p:custDataLst>
          </p:nvPr>
        </p:nvGrpSpPr>
        <p:grpSpPr>
          <a:xfrm>
            <a:off x="10744245" y="2194542"/>
            <a:ext cx="1392891" cy="1338682"/>
            <a:chOff x="484821" y="1956566"/>
            <a:chExt cx="2733699" cy="2953259"/>
          </a:xfrm>
        </p:grpSpPr>
        <p:grpSp>
          <p:nvGrpSpPr>
            <p:cNvPr id="650" name="组合 649">
              <a:extLst>
                <a:ext uri="{FF2B5EF4-FFF2-40B4-BE49-F238E27FC236}">
                  <a16:creationId xmlns:a16="http://schemas.microsoft.com/office/drawing/2014/main" id="{53BA752C-42EF-5DB8-EFEA-146241FBA2A1}"/>
                </a:ext>
              </a:extLst>
            </p:cNvPr>
            <p:cNvGrpSpPr/>
            <p:nvPr/>
          </p:nvGrpSpPr>
          <p:grpSpPr>
            <a:xfrm>
              <a:off x="484821" y="1956566"/>
              <a:ext cx="2733699" cy="2953259"/>
              <a:chOff x="484822" y="1300173"/>
              <a:chExt cx="2733699" cy="3742624"/>
            </a:xfrm>
          </p:grpSpPr>
          <p:sp>
            <p:nvSpPr>
              <p:cNvPr id="655" name="弧形 654">
                <a:extLst>
                  <a:ext uri="{FF2B5EF4-FFF2-40B4-BE49-F238E27FC236}">
                    <a16:creationId xmlns:a16="http://schemas.microsoft.com/office/drawing/2014/main" id="{D64262C9-C369-3F3D-B624-73D9D163EBED}"/>
                  </a:ext>
                </a:extLst>
              </p:cNvPr>
              <p:cNvSpPr/>
              <p:nvPr>
                <p:custDataLst>
                  <p:tags r:id="rId11"/>
                </p:custDataLst>
              </p:nvPr>
            </p:nvSpPr>
            <p:spPr>
              <a:xfrm>
                <a:off x="538168" y="1309162"/>
                <a:ext cx="2600470" cy="3704396"/>
              </a:xfrm>
              <a:prstGeom prst="arc">
                <a:avLst>
                  <a:gd name="adj1" fmla="val 14352133"/>
                  <a:gd name="adj2" fmla="val 18233482"/>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56" name="弧形 655">
                <a:extLst>
                  <a:ext uri="{FF2B5EF4-FFF2-40B4-BE49-F238E27FC236}">
                    <a16:creationId xmlns:a16="http://schemas.microsoft.com/office/drawing/2014/main" id="{4D40E8E0-4F4B-4FFA-7378-5F1AB5E0F005}"/>
                  </a:ext>
                </a:extLst>
              </p:cNvPr>
              <p:cNvSpPr/>
              <p:nvPr>
                <p:custDataLst>
                  <p:tags r:id="rId12"/>
                </p:custDataLst>
              </p:nvPr>
            </p:nvSpPr>
            <p:spPr>
              <a:xfrm rot="5400000">
                <a:off x="-8675" y="1793670"/>
                <a:ext cx="3667352" cy="2680357"/>
              </a:xfrm>
              <a:prstGeom prst="arc">
                <a:avLst>
                  <a:gd name="adj1" fmla="val 14363781"/>
                  <a:gd name="adj2" fmla="val 18038500"/>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57" name="弧形 656">
                <a:extLst>
                  <a:ext uri="{FF2B5EF4-FFF2-40B4-BE49-F238E27FC236}">
                    <a16:creationId xmlns:a16="http://schemas.microsoft.com/office/drawing/2014/main" id="{FFE1E709-F03C-5662-062B-9DAFFA98C63B}"/>
                  </a:ext>
                </a:extLst>
              </p:cNvPr>
              <p:cNvSpPr/>
              <p:nvPr>
                <p:custDataLst>
                  <p:tags r:id="rId13"/>
                </p:custDataLst>
              </p:nvPr>
            </p:nvSpPr>
            <p:spPr>
              <a:xfrm rot="10800000">
                <a:off x="538166" y="1309160"/>
                <a:ext cx="2600474" cy="3704402"/>
              </a:xfrm>
              <a:prstGeom prst="arc">
                <a:avLst>
                  <a:gd name="adj1" fmla="val 14302484"/>
                  <a:gd name="adj2" fmla="val 18189873"/>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sp>
            <p:nvSpPr>
              <p:cNvPr id="658" name="弧形 657">
                <a:extLst>
                  <a:ext uri="{FF2B5EF4-FFF2-40B4-BE49-F238E27FC236}">
                    <a16:creationId xmlns:a16="http://schemas.microsoft.com/office/drawing/2014/main" id="{137F8BF8-AD75-C7D1-23B9-B60520AD178C}"/>
                  </a:ext>
                </a:extLst>
              </p:cNvPr>
              <p:cNvSpPr/>
              <p:nvPr>
                <p:custDataLst>
                  <p:tags r:id="rId14"/>
                </p:custDataLst>
              </p:nvPr>
            </p:nvSpPr>
            <p:spPr>
              <a:xfrm rot="16200000">
                <a:off x="44668" y="1868944"/>
                <a:ext cx="3667352" cy="2680354"/>
              </a:xfrm>
              <a:prstGeom prst="arc">
                <a:avLst>
                  <a:gd name="adj1" fmla="val 14363778"/>
                  <a:gd name="adj2" fmla="val 18126946"/>
                </a:avLst>
              </a:prstGeom>
              <a:noFill/>
              <a:ln w="38100" cap="rnd" cmpd="sng" algn="ctr">
                <a:gradFill flip="none" rotWithShape="1">
                  <a:gsLst>
                    <a:gs pos="0">
                      <a:srgbClr val="1249A2"/>
                    </a:gs>
                    <a:gs pos="100000">
                      <a:srgbClr val="1249A2">
                        <a:lumMod val="60000"/>
                        <a:lumOff val="40000"/>
                        <a:alpha val="0"/>
                      </a:srgbClr>
                    </a:gs>
                  </a:gsLst>
                  <a:lin ang="10800000" scaled="1"/>
                  <a:tileRect/>
                </a:grad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srgbClr val="FFFFFF"/>
                  </a:solidFill>
                  <a:effectLst/>
                  <a:uLnTx/>
                  <a:uFillTx/>
                  <a:latin typeface="等线 Light" panose="02010600030101010101" pitchFamily="2" charset="-122"/>
                  <a:ea typeface="等线 Light" panose="02010600030101010101" pitchFamily="2" charset="-122"/>
                  <a:cs typeface="思源黑体 CN Medium" panose="020B0600000000000000" pitchFamily="34" charset="-122"/>
                </a:endParaRPr>
              </a:p>
            </p:txBody>
          </p:sp>
        </p:grpSp>
        <p:grpSp>
          <p:nvGrpSpPr>
            <p:cNvPr id="651" name="组合 650">
              <a:extLst>
                <a:ext uri="{FF2B5EF4-FFF2-40B4-BE49-F238E27FC236}">
                  <a16:creationId xmlns:a16="http://schemas.microsoft.com/office/drawing/2014/main" id="{79E3B6EE-3A4E-16ED-6DA6-FEF174BF5B98}"/>
                </a:ext>
              </a:extLst>
            </p:cNvPr>
            <p:cNvGrpSpPr/>
            <p:nvPr/>
          </p:nvGrpSpPr>
          <p:grpSpPr>
            <a:xfrm>
              <a:off x="722724" y="2171117"/>
              <a:ext cx="2231355" cy="2508182"/>
              <a:chOff x="-7668746" y="2175064"/>
              <a:chExt cx="2231355" cy="2508182"/>
            </a:xfrm>
          </p:grpSpPr>
          <p:sp>
            <p:nvSpPr>
              <p:cNvPr id="652" name="椭圆 651">
                <a:extLst>
                  <a:ext uri="{FF2B5EF4-FFF2-40B4-BE49-F238E27FC236}">
                    <a16:creationId xmlns:a16="http://schemas.microsoft.com/office/drawing/2014/main" id="{FA147CB4-0E91-2D20-E02C-FA4580CA5B7E}"/>
                  </a:ext>
                </a:extLst>
              </p:cNvPr>
              <p:cNvSpPr/>
              <p:nvPr>
                <p:custDataLst>
                  <p:tags r:id="rId8"/>
                </p:custDataLst>
              </p:nvPr>
            </p:nvSpPr>
            <p:spPr>
              <a:xfrm>
                <a:off x="-7668746" y="2175064"/>
                <a:ext cx="2231355" cy="2508182"/>
              </a:xfrm>
              <a:prstGeom prst="ellipse">
                <a:avLst/>
              </a:prstGeom>
              <a:solidFill>
                <a:srgbClr val="1249A2">
                  <a:lumMod val="40000"/>
                  <a:lumOff val="60000"/>
                </a:srgbClr>
              </a:solidFill>
              <a:ln w="12700" cap="flat" cmpd="sng" algn="ctr">
                <a:noFill/>
                <a:prstDash val="solid"/>
                <a:miter lim="800000"/>
              </a:ln>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53" name="椭圆 652">
                <a:extLst>
                  <a:ext uri="{FF2B5EF4-FFF2-40B4-BE49-F238E27FC236}">
                    <a16:creationId xmlns:a16="http://schemas.microsoft.com/office/drawing/2014/main" id="{559514E0-E431-06C0-200D-853D38286652}"/>
                  </a:ext>
                </a:extLst>
              </p:cNvPr>
              <p:cNvSpPr/>
              <p:nvPr>
                <p:custDataLst>
                  <p:tags r:id="rId9"/>
                </p:custDataLst>
              </p:nvPr>
            </p:nvSpPr>
            <p:spPr>
              <a:xfrm>
                <a:off x="-7420078" y="2454582"/>
                <a:ext cx="1734019" cy="1949148"/>
              </a:xfrm>
              <a:prstGeom prst="ellipse">
                <a:avLst/>
              </a:prstGeom>
              <a:gradFill flip="none" rotWithShape="1">
                <a:gsLst>
                  <a:gs pos="0">
                    <a:srgbClr val="1249A2"/>
                  </a:gs>
                  <a:gs pos="100000">
                    <a:srgbClr val="1249A2">
                      <a:lumMod val="90000"/>
                      <a:lumOff val="10000"/>
                    </a:srgbClr>
                  </a:gs>
                </a:gsLst>
                <a:lin ang="2700000" scaled="1"/>
                <a:tileRect/>
              </a:gradFill>
              <a:ln w="12446" cap="flat" cmpd="sng" algn="ctr">
                <a:solidFill>
                  <a:srgbClr val="FFFFFF"/>
                </a:solidFill>
                <a:prstDash val="solid"/>
                <a:miter lim="800000"/>
              </a:ln>
              <a:effectLst>
                <a:outerShdw blurRad="49784" dist="37338" dir="2699999" algn="tl" rotWithShape="0">
                  <a:srgbClr val="1249A2">
                    <a:lumMod val="60000"/>
                    <a:lumOff val="40000"/>
                    <a:alpha val="40000"/>
                  </a:srgbClr>
                </a:outerShdw>
              </a:effectLst>
            </p:spPr>
            <p:txBody>
              <a:bodyPr lIns="89611" tIns="44806" rIns="89611" bIns="4480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765"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54" name="文本框 653">
                <a:extLst>
                  <a:ext uri="{FF2B5EF4-FFF2-40B4-BE49-F238E27FC236}">
                    <a16:creationId xmlns:a16="http://schemas.microsoft.com/office/drawing/2014/main" id="{D465F2E6-B125-C3D4-74C1-D65D8C2FF2ED}"/>
                  </a:ext>
                </a:extLst>
              </p:cNvPr>
              <p:cNvSpPr txBox="1"/>
              <p:nvPr>
                <p:custDataLst>
                  <p:tags r:id="rId10"/>
                </p:custDataLst>
              </p:nvPr>
            </p:nvSpPr>
            <p:spPr>
              <a:xfrm>
                <a:off x="-6966160" y="2754148"/>
                <a:ext cx="906067" cy="1404508"/>
              </a:xfrm>
              <a:prstGeom prst="rect">
                <a:avLst/>
              </a:prstGeom>
              <a:noFill/>
              <a:effectLst/>
            </p:spPr>
            <p:txBody>
              <a:bodyPr wrap="none" lIns="0" tIns="0" rIns="0" bIns="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当地</a:t>
                </a:r>
                <a:endParaRPr lang="en-US" altLang="zh-CN"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lang="zh-CN" altLang="en-US" b="1" kern="0" dirty="0">
                    <a:solidFill>
                      <a:prstClr val="white"/>
                    </a:solidFill>
                    <a:effectLst>
                      <a:outerShdw blurRad="37338" dist="37338" dir="2699999" algn="tl">
                        <a:srgbClr val="000000">
                          <a:alpha val="43137"/>
                        </a:srgbClr>
                      </a:outerShdw>
                    </a:effectLst>
                    <a:latin typeface="微软雅黑" panose="020B0503020204020204" pitchFamily="34" charset="-122"/>
                    <a:ea typeface="微软雅黑" panose="020B0503020204020204" pitchFamily="34" charset="-122"/>
                  </a:rPr>
                  <a:t>交付</a:t>
                </a:r>
              </a:p>
            </p:txBody>
          </p:sp>
        </p:grpSp>
      </p:grpSp>
      <p:grpSp>
        <p:nvGrpSpPr>
          <p:cNvPr id="659" name="组合 658">
            <a:extLst>
              <a:ext uri="{FF2B5EF4-FFF2-40B4-BE49-F238E27FC236}">
                <a16:creationId xmlns:a16="http://schemas.microsoft.com/office/drawing/2014/main" id="{A07DC2BE-962A-D501-EBAF-89640B27CB57}"/>
              </a:ext>
            </a:extLst>
          </p:cNvPr>
          <p:cNvGrpSpPr/>
          <p:nvPr/>
        </p:nvGrpSpPr>
        <p:grpSpPr>
          <a:xfrm>
            <a:off x="10387618" y="2684343"/>
            <a:ext cx="373135" cy="317734"/>
            <a:chOff x="3102975" y="3105095"/>
            <a:chExt cx="459589" cy="505893"/>
          </a:xfrm>
        </p:grpSpPr>
        <p:sp>
          <p:nvSpPr>
            <p:cNvPr id="660" name="箭头: 燕尾形 659">
              <a:extLst>
                <a:ext uri="{FF2B5EF4-FFF2-40B4-BE49-F238E27FC236}">
                  <a16:creationId xmlns:a16="http://schemas.microsoft.com/office/drawing/2014/main" id="{6460756E-3769-0C94-F4E1-3A1E77191252}"/>
                </a:ext>
              </a:extLst>
            </p:cNvPr>
            <p:cNvSpPr/>
            <p:nvPr/>
          </p:nvSpPr>
          <p:spPr>
            <a:xfrm>
              <a:off x="3102975" y="3105095"/>
              <a:ext cx="459589" cy="505893"/>
            </a:xfrm>
            <a:prstGeom prst="notchedRightArrow">
              <a:avLst/>
            </a:prstGeom>
            <a:gradFill>
              <a:gsLst>
                <a:gs pos="0">
                  <a:srgbClr val="1249A2">
                    <a:lumMod val="60000"/>
                    <a:lumOff val="40000"/>
                    <a:alpha val="20000"/>
                  </a:srgbClr>
                </a:gs>
                <a:gs pos="58000">
                  <a:srgbClr val="1249A2">
                    <a:lumMod val="60000"/>
                    <a:lumOff val="40000"/>
                  </a:srgbClr>
                </a:gs>
              </a:gsLst>
              <a:lin ang="0" scaled="1"/>
            </a:gradFill>
            <a:ln w="50800" cap="flat" cmpd="sng" algn="ctr">
              <a:solidFill>
                <a:srgbClr val="FFFFFF"/>
              </a:solidFill>
              <a:prstDash val="solid"/>
              <a:miter lim="800000"/>
            </a:ln>
            <a:effectLst>
              <a:outerShdw blurRad="50800" dist="38100" dir="8100000" algn="tr" rotWithShape="0">
                <a:srgbClr val="1249A2">
                  <a:lumMod val="60000"/>
                  <a:lumOff val="4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sp>
          <p:nvSpPr>
            <p:cNvPr id="661" name="箭头: 燕尾形 660">
              <a:extLst>
                <a:ext uri="{FF2B5EF4-FFF2-40B4-BE49-F238E27FC236}">
                  <a16:creationId xmlns:a16="http://schemas.microsoft.com/office/drawing/2014/main" id="{52FD3FB6-2D44-A7D1-B29E-C557CAB12DA9}"/>
                </a:ext>
              </a:extLst>
            </p:cNvPr>
            <p:cNvSpPr/>
            <p:nvPr/>
          </p:nvSpPr>
          <p:spPr>
            <a:xfrm>
              <a:off x="3102975" y="3105095"/>
              <a:ext cx="459589" cy="505893"/>
            </a:xfrm>
            <a:prstGeom prst="notchedRightArrow">
              <a:avLst/>
            </a:prstGeom>
            <a:gradFill>
              <a:gsLst>
                <a:gs pos="0">
                  <a:srgbClr val="1249A2">
                    <a:lumMod val="60000"/>
                    <a:lumOff val="40000"/>
                    <a:alpha val="20000"/>
                  </a:srgbClr>
                </a:gs>
                <a:gs pos="80000">
                  <a:srgbClr val="1249A2"/>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等线" panose="020F0502020204030204"/>
                <a:ea typeface="等线" panose="02010600030101010101" pitchFamily="2" charset="-122"/>
                <a:cs typeface="思源黑体 CN Medium" panose="020B0600000000000000" pitchFamily="34" charset="-122"/>
              </a:endParaRPr>
            </a:p>
          </p:txBody>
        </p:sp>
      </p:grpSp>
      <p:sp>
        <p:nvSpPr>
          <p:cNvPr id="707" name="矩形: 圆角 706">
            <a:extLst>
              <a:ext uri="{FF2B5EF4-FFF2-40B4-BE49-F238E27FC236}">
                <a16:creationId xmlns:a16="http://schemas.microsoft.com/office/drawing/2014/main" id="{136ABB4B-982E-115E-9DA3-DFF3A8165393}"/>
              </a:ext>
            </a:extLst>
          </p:cNvPr>
          <p:cNvSpPr/>
          <p:nvPr/>
        </p:nvSpPr>
        <p:spPr>
          <a:xfrm>
            <a:off x="653034" y="4243110"/>
            <a:ext cx="3478900" cy="586524"/>
          </a:xfrm>
          <a:prstGeom prst="roundRect">
            <a:avLst>
              <a:gd name="adj" fmla="val 6577"/>
            </a:avLst>
          </a:prstGeom>
          <a:solidFill>
            <a:srgbClr val="FFFFFF"/>
          </a:solidFill>
          <a:ln w="9525" cap="flat" cmpd="sng" algn="ctr">
            <a:solidFill>
              <a:srgbClr val="0069B7"/>
            </a:solidFill>
            <a:prstDash val="solid"/>
            <a:miter lim="800000"/>
          </a:ln>
          <a:effectLst/>
        </p:spPr>
        <p:txBody>
          <a:bodyPr rtlCol="0" anchor="ctr"/>
          <a:lstStyle/>
          <a:p>
            <a:pPr marL="285750" indent="-285750" algn="ctr">
              <a:buFont typeface="Wingdings" panose="05000000000000000000" pitchFamily="2" charset="2"/>
              <a:buChar char="n"/>
            </a:pPr>
            <a:r>
              <a:rPr lang="zh-CN" altLang="en-US" b="1" dirty="0">
                <a:solidFill>
                  <a:srgbClr val="1451B5"/>
                </a:solidFill>
                <a:latin typeface="Microsoft YaHei"/>
                <a:ea typeface="Microsoft YaHei"/>
                <a:cs typeface="Microsoft YaHei"/>
              </a:rPr>
              <a:t>跨时区协同</a:t>
            </a:r>
            <a:endParaRPr lang="zh-CN" altLang="en-US" dirty="0">
              <a:solidFill>
                <a:srgbClr val="1451B5"/>
              </a:solidFill>
            </a:endParaRPr>
          </a:p>
        </p:txBody>
      </p:sp>
      <p:grpSp>
        <p:nvGrpSpPr>
          <p:cNvPr id="664" name="组合 663">
            <a:extLst>
              <a:ext uri="{FF2B5EF4-FFF2-40B4-BE49-F238E27FC236}">
                <a16:creationId xmlns:a16="http://schemas.microsoft.com/office/drawing/2014/main" id="{646146D8-E40F-C39E-7457-88E48D179C68}"/>
              </a:ext>
            </a:extLst>
          </p:cNvPr>
          <p:cNvGrpSpPr/>
          <p:nvPr/>
        </p:nvGrpSpPr>
        <p:grpSpPr>
          <a:xfrm>
            <a:off x="417395" y="3891606"/>
            <a:ext cx="1587972" cy="2095289"/>
            <a:chOff x="725291" y="1190738"/>
            <a:chExt cx="1121461" cy="859653"/>
          </a:xfrm>
        </p:grpSpPr>
        <p:sp>
          <p:nvSpPr>
            <p:cNvPr id="692" name="任意多边形: 形状 874">
              <a:extLst>
                <a:ext uri="{FF2B5EF4-FFF2-40B4-BE49-F238E27FC236}">
                  <a16:creationId xmlns:a16="http://schemas.microsoft.com/office/drawing/2014/main" id="{45DD317E-416F-E2A0-12A1-B43C90BC2D1E}"/>
                </a:ext>
              </a:extLst>
            </p:cNvPr>
            <p:cNvSpPr/>
            <p:nvPr/>
          </p:nvSpPr>
          <p:spPr>
            <a:xfrm>
              <a:off x="764100" y="1190887"/>
              <a:ext cx="453668" cy="31249"/>
            </a:xfrm>
            <a:custGeom>
              <a:avLst/>
              <a:gdLst>
                <a:gd name="connsiteX0" fmla="*/ 0 w 267231"/>
                <a:gd name="connsiteY0" fmla="*/ 0 h 18407"/>
                <a:gd name="connsiteX1" fmla="*/ 0 w 267231"/>
                <a:gd name="connsiteY1" fmla="*/ 18408 h 18407"/>
                <a:gd name="connsiteX2" fmla="*/ 267232 w 267231"/>
                <a:gd name="connsiteY2" fmla="*/ 18408 h 18407"/>
                <a:gd name="connsiteX3" fmla="*/ 248824 w 267231"/>
                <a:gd name="connsiteY3" fmla="*/ 0 h 18407"/>
                <a:gd name="connsiteX4" fmla="*/ 0 w 267231"/>
                <a:gd name="connsiteY4" fmla="*/ 0 h 1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231" h="18407">
                  <a:moveTo>
                    <a:pt x="0" y="0"/>
                  </a:moveTo>
                  <a:lnTo>
                    <a:pt x="0" y="18408"/>
                  </a:lnTo>
                  <a:lnTo>
                    <a:pt x="267232" y="18408"/>
                  </a:lnTo>
                  <a:lnTo>
                    <a:pt x="248824" y="0"/>
                  </a:lnTo>
                  <a:lnTo>
                    <a:pt x="0" y="0"/>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3" name="任意多边形: 形状 875">
              <a:extLst>
                <a:ext uri="{FF2B5EF4-FFF2-40B4-BE49-F238E27FC236}">
                  <a16:creationId xmlns:a16="http://schemas.microsoft.com/office/drawing/2014/main" id="{55238747-38A0-1DD7-4085-BE6858F7DE89}"/>
                </a:ext>
              </a:extLst>
            </p:cNvPr>
            <p:cNvSpPr/>
            <p:nvPr/>
          </p:nvSpPr>
          <p:spPr>
            <a:xfrm>
              <a:off x="1381313" y="1190738"/>
              <a:ext cx="98074" cy="31549"/>
            </a:xfrm>
            <a:custGeom>
              <a:avLst/>
              <a:gdLst>
                <a:gd name="connsiteX0" fmla="*/ 18585 w 57770"/>
                <a:gd name="connsiteY0" fmla="*/ 18585 h 18584"/>
                <a:gd name="connsiteX1" fmla="*/ 57770 w 57770"/>
                <a:gd name="connsiteY1" fmla="*/ 18585 h 18584"/>
                <a:gd name="connsiteX2" fmla="*/ 39185 w 57770"/>
                <a:gd name="connsiteY2" fmla="*/ 0 h 18584"/>
                <a:gd name="connsiteX3" fmla="*/ 0 w 57770"/>
                <a:gd name="connsiteY3" fmla="*/ 0 h 18584"/>
                <a:gd name="connsiteX4" fmla="*/ 18585 w 57770"/>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70" h="18584">
                  <a:moveTo>
                    <a:pt x="18585" y="18585"/>
                  </a:moveTo>
                  <a:lnTo>
                    <a:pt x="57770" y="18585"/>
                  </a:lnTo>
                  <a:lnTo>
                    <a:pt x="39185" y="0"/>
                  </a:lnTo>
                  <a:lnTo>
                    <a:pt x="0" y="0"/>
                  </a:lnTo>
                  <a:lnTo>
                    <a:pt x="18585" y="18585"/>
                  </a:lnTo>
                  <a:close/>
                </a:path>
              </a:pathLst>
            </a:custGeom>
            <a:solidFill>
              <a:srgbClr val="1249A2">
                <a:lumMod val="82031"/>
                <a:lumOff val="17969"/>
              </a:srgbClr>
            </a:solidFill>
            <a:ln w="22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4" name="任意多边形: 形状 876">
              <a:extLst>
                <a:ext uri="{FF2B5EF4-FFF2-40B4-BE49-F238E27FC236}">
                  <a16:creationId xmlns:a16="http://schemas.microsoft.com/office/drawing/2014/main" id="{1A1CF3AB-C4CD-AF8F-5231-37006D1DFE3B}"/>
                </a:ext>
              </a:extLst>
            </p:cNvPr>
            <p:cNvSpPr/>
            <p:nvPr/>
          </p:nvSpPr>
          <p:spPr>
            <a:xfrm>
              <a:off x="1258871" y="1190738"/>
              <a:ext cx="98037" cy="31549"/>
            </a:xfrm>
            <a:custGeom>
              <a:avLst/>
              <a:gdLst>
                <a:gd name="connsiteX0" fmla="*/ 18585 w 57748"/>
                <a:gd name="connsiteY0" fmla="*/ 18585 h 18584"/>
                <a:gd name="connsiteX1" fmla="*/ 57748 w 57748"/>
                <a:gd name="connsiteY1" fmla="*/ 18585 h 18584"/>
                <a:gd name="connsiteX2" fmla="*/ 39163 w 57748"/>
                <a:gd name="connsiteY2" fmla="*/ 0 h 18584"/>
                <a:gd name="connsiteX3" fmla="*/ 0 w 57748"/>
                <a:gd name="connsiteY3" fmla="*/ 0 h 18584"/>
                <a:gd name="connsiteX4" fmla="*/ 18585 w 57748"/>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8" h="18584">
                  <a:moveTo>
                    <a:pt x="18585" y="18585"/>
                  </a:moveTo>
                  <a:lnTo>
                    <a:pt x="57748" y="18585"/>
                  </a:lnTo>
                  <a:lnTo>
                    <a:pt x="39163" y="0"/>
                  </a:lnTo>
                  <a:lnTo>
                    <a:pt x="0" y="0"/>
                  </a:lnTo>
                  <a:lnTo>
                    <a:pt x="18585" y="18585"/>
                  </a:lnTo>
                  <a:close/>
                </a:path>
              </a:pathLst>
            </a:custGeom>
            <a:solidFill>
              <a:srgbClr val="1249A2">
                <a:lumMod val="82031"/>
                <a:lumOff val="17969"/>
              </a:srgbClr>
            </a:solidFill>
            <a:ln w="22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grpSp>
          <p:nvGrpSpPr>
            <p:cNvPr id="695" name="组合 694">
              <a:extLst>
                <a:ext uri="{FF2B5EF4-FFF2-40B4-BE49-F238E27FC236}">
                  <a16:creationId xmlns:a16="http://schemas.microsoft.com/office/drawing/2014/main" id="{DBF5878F-38C5-FB44-CC8E-C4A57D27E728}"/>
                </a:ext>
              </a:extLst>
            </p:cNvPr>
            <p:cNvGrpSpPr/>
            <p:nvPr/>
          </p:nvGrpSpPr>
          <p:grpSpPr>
            <a:xfrm>
              <a:off x="725291" y="1190738"/>
              <a:ext cx="1121461" cy="859653"/>
              <a:chOff x="725291" y="1190738"/>
              <a:chExt cx="1121461" cy="859653"/>
            </a:xfrm>
          </p:grpSpPr>
          <p:sp>
            <p:nvSpPr>
              <p:cNvPr id="696" name="任意多边形: 形状 878">
                <a:extLst>
                  <a:ext uri="{FF2B5EF4-FFF2-40B4-BE49-F238E27FC236}">
                    <a16:creationId xmlns:a16="http://schemas.microsoft.com/office/drawing/2014/main" id="{46F1186D-D9E7-E9CF-4953-7F59246C5B7E}"/>
                  </a:ext>
                </a:extLst>
              </p:cNvPr>
              <p:cNvSpPr/>
              <p:nvPr/>
            </p:nvSpPr>
            <p:spPr>
              <a:xfrm>
                <a:off x="764100" y="1190887"/>
                <a:ext cx="32152" cy="859504"/>
              </a:xfrm>
              <a:custGeom>
                <a:avLst/>
                <a:gdLst>
                  <a:gd name="connsiteX0" fmla="*/ 0 w 18939"/>
                  <a:gd name="connsiteY0" fmla="*/ 0 h 506287"/>
                  <a:gd name="connsiteX1" fmla="*/ 18939 w 18939"/>
                  <a:gd name="connsiteY1" fmla="*/ 0 h 506287"/>
                  <a:gd name="connsiteX2" fmla="*/ 18939 w 18939"/>
                  <a:gd name="connsiteY2" fmla="*/ 506287 h 506287"/>
                  <a:gd name="connsiteX3" fmla="*/ 0 w 18939"/>
                  <a:gd name="connsiteY3" fmla="*/ 506287 h 506287"/>
                </a:gdLst>
                <a:ahLst/>
                <a:cxnLst>
                  <a:cxn ang="0">
                    <a:pos x="connsiteX0" y="connsiteY0"/>
                  </a:cxn>
                  <a:cxn ang="0">
                    <a:pos x="connsiteX1" y="connsiteY1"/>
                  </a:cxn>
                  <a:cxn ang="0">
                    <a:pos x="connsiteX2" y="connsiteY2"/>
                  </a:cxn>
                  <a:cxn ang="0">
                    <a:pos x="connsiteX3" y="connsiteY3"/>
                  </a:cxn>
                </a:cxnLst>
                <a:rect l="l" t="t" r="r" b="b"/>
                <a:pathLst>
                  <a:path w="18939" h="506287">
                    <a:moveTo>
                      <a:pt x="0" y="0"/>
                    </a:moveTo>
                    <a:lnTo>
                      <a:pt x="18939" y="0"/>
                    </a:lnTo>
                    <a:lnTo>
                      <a:pt x="18939" y="506287"/>
                    </a:lnTo>
                    <a:lnTo>
                      <a:pt x="0" y="506287"/>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7" name="任意多边形: 形状 879">
                <a:extLst>
                  <a:ext uri="{FF2B5EF4-FFF2-40B4-BE49-F238E27FC236}">
                    <a16:creationId xmlns:a16="http://schemas.microsoft.com/office/drawing/2014/main" id="{24AEB391-7E6B-65C2-DB5E-3B5656099559}"/>
                  </a:ext>
                </a:extLst>
              </p:cNvPr>
              <p:cNvSpPr/>
              <p:nvPr/>
            </p:nvSpPr>
            <p:spPr>
              <a:xfrm>
                <a:off x="725291" y="1334990"/>
                <a:ext cx="38807" cy="571334"/>
              </a:xfrm>
              <a:custGeom>
                <a:avLst/>
                <a:gdLst>
                  <a:gd name="connsiteX0" fmla="*/ 0 w 22859"/>
                  <a:gd name="connsiteY0" fmla="*/ 313661 h 336542"/>
                  <a:gd name="connsiteX1" fmla="*/ 22860 w 22859"/>
                  <a:gd name="connsiteY1" fmla="*/ 336543 h 336542"/>
                  <a:gd name="connsiteX2" fmla="*/ 22860 w 22859"/>
                  <a:gd name="connsiteY2" fmla="*/ 0 h 336542"/>
                  <a:gd name="connsiteX3" fmla="*/ 0 w 22859"/>
                  <a:gd name="connsiteY3" fmla="*/ 22882 h 336542"/>
                  <a:gd name="connsiteX4" fmla="*/ 0 w 22859"/>
                  <a:gd name="connsiteY4" fmla="*/ 313661 h 336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9" h="336542">
                    <a:moveTo>
                      <a:pt x="0" y="313661"/>
                    </a:moveTo>
                    <a:lnTo>
                      <a:pt x="22860" y="336543"/>
                    </a:lnTo>
                    <a:lnTo>
                      <a:pt x="22860" y="0"/>
                    </a:lnTo>
                    <a:lnTo>
                      <a:pt x="0" y="22882"/>
                    </a:lnTo>
                    <a:lnTo>
                      <a:pt x="0" y="313661"/>
                    </a:lnTo>
                    <a:close/>
                  </a:path>
                </a:pathLst>
              </a:custGeom>
              <a:noFill/>
              <a:ln w="3755" cap="flat" cmpd="sng" algn="ctr">
                <a:solidFill>
                  <a:srgbClr val="1249A2">
                    <a:lumMod val="86719"/>
                    <a:lumOff val="13281"/>
                  </a:srgbClr>
                </a:solidFill>
                <a:prstDash val="solid"/>
                <a:miter lim="800000"/>
                <a:headEnd type="none" w="med" len="med"/>
                <a:tailEnd type="none" w="med" len="med"/>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8" name="任意多边形: 形状 880">
                <a:extLst>
                  <a:ext uri="{FF2B5EF4-FFF2-40B4-BE49-F238E27FC236}">
                    <a16:creationId xmlns:a16="http://schemas.microsoft.com/office/drawing/2014/main" id="{45D9FD3D-2270-3459-D3FF-4EDD26315760}"/>
                  </a:ext>
                </a:extLst>
              </p:cNvPr>
              <p:cNvSpPr/>
              <p:nvPr/>
            </p:nvSpPr>
            <p:spPr>
              <a:xfrm>
                <a:off x="764100" y="2019180"/>
                <a:ext cx="580773" cy="31211"/>
              </a:xfrm>
              <a:custGeom>
                <a:avLst/>
                <a:gdLst>
                  <a:gd name="connsiteX0" fmla="*/ 323695 w 342102"/>
                  <a:gd name="connsiteY0" fmla="*/ 18385 h 18385"/>
                  <a:gd name="connsiteX1" fmla="*/ 342103 w 342102"/>
                  <a:gd name="connsiteY1" fmla="*/ 0 h 18385"/>
                  <a:gd name="connsiteX2" fmla="*/ 0 w 342102"/>
                  <a:gd name="connsiteY2" fmla="*/ 0 h 18385"/>
                  <a:gd name="connsiteX3" fmla="*/ 0 w 342102"/>
                  <a:gd name="connsiteY3" fmla="*/ 18385 h 18385"/>
                  <a:gd name="connsiteX4" fmla="*/ 323695 w 342102"/>
                  <a:gd name="connsiteY4" fmla="*/ 18385 h 18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102" h="18385">
                    <a:moveTo>
                      <a:pt x="323695" y="18385"/>
                    </a:moveTo>
                    <a:lnTo>
                      <a:pt x="342103" y="0"/>
                    </a:lnTo>
                    <a:lnTo>
                      <a:pt x="0" y="0"/>
                    </a:lnTo>
                    <a:lnTo>
                      <a:pt x="0" y="18385"/>
                    </a:lnTo>
                    <a:lnTo>
                      <a:pt x="323695" y="183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9" name="任意多边形: 形状 882">
                <a:extLst>
                  <a:ext uri="{FF2B5EF4-FFF2-40B4-BE49-F238E27FC236}">
                    <a16:creationId xmlns:a16="http://schemas.microsoft.com/office/drawing/2014/main" id="{CB05B23D-DDD4-9192-5075-DD4922067C4C}"/>
                  </a:ext>
                </a:extLst>
              </p:cNvPr>
              <p:cNvSpPr/>
              <p:nvPr/>
            </p:nvSpPr>
            <p:spPr>
              <a:xfrm>
                <a:off x="1748678" y="1190738"/>
                <a:ext cx="98074" cy="31549"/>
              </a:xfrm>
              <a:custGeom>
                <a:avLst/>
                <a:gdLst>
                  <a:gd name="connsiteX0" fmla="*/ 18585 w 57770"/>
                  <a:gd name="connsiteY0" fmla="*/ 18585 h 18584"/>
                  <a:gd name="connsiteX1" fmla="*/ 57770 w 57770"/>
                  <a:gd name="connsiteY1" fmla="*/ 18585 h 18584"/>
                  <a:gd name="connsiteX2" fmla="*/ 39185 w 57770"/>
                  <a:gd name="connsiteY2" fmla="*/ 0 h 18584"/>
                  <a:gd name="connsiteX3" fmla="*/ 0 w 57770"/>
                  <a:gd name="connsiteY3" fmla="*/ 0 h 18584"/>
                  <a:gd name="connsiteX4" fmla="*/ 18585 w 57770"/>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70" h="18584">
                    <a:moveTo>
                      <a:pt x="18585" y="18585"/>
                    </a:moveTo>
                    <a:lnTo>
                      <a:pt x="57770" y="18585"/>
                    </a:lnTo>
                    <a:lnTo>
                      <a:pt x="39185" y="0"/>
                    </a:lnTo>
                    <a:lnTo>
                      <a:pt x="0" y="0"/>
                    </a:lnTo>
                    <a:lnTo>
                      <a:pt x="18585" y="185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700" name="任意多边形: 形状 883">
                <a:extLst>
                  <a:ext uri="{FF2B5EF4-FFF2-40B4-BE49-F238E27FC236}">
                    <a16:creationId xmlns:a16="http://schemas.microsoft.com/office/drawing/2014/main" id="{1341F825-282C-E7D5-C670-091005545538}"/>
                  </a:ext>
                </a:extLst>
              </p:cNvPr>
              <p:cNvSpPr/>
              <p:nvPr/>
            </p:nvSpPr>
            <p:spPr>
              <a:xfrm>
                <a:off x="1626236" y="1190738"/>
                <a:ext cx="98074" cy="31549"/>
              </a:xfrm>
              <a:custGeom>
                <a:avLst/>
                <a:gdLst>
                  <a:gd name="connsiteX0" fmla="*/ 18585 w 57770"/>
                  <a:gd name="connsiteY0" fmla="*/ 18585 h 18584"/>
                  <a:gd name="connsiteX1" fmla="*/ 57770 w 57770"/>
                  <a:gd name="connsiteY1" fmla="*/ 18585 h 18584"/>
                  <a:gd name="connsiteX2" fmla="*/ 39163 w 57770"/>
                  <a:gd name="connsiteY2" fmla="*/ 0 h 18584"/>
                  <a:gd name="connsiteX3" fmla="*/ 0 w 57770"/>
                  <a:gd name="connsiteY3" fmla="*/ 0 h 18584"/>
                  <a:gd name="connsiteX4" fmla="*/ 18585 w 57770"/>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70" h="18584">
                    <a:moveTo>
                      <a:pt x="18585" y="18585"/>
                    </a:moveTo>
                    <a:lnTo>
                      <a:pt x="57770" y="18585"/>
                    </a:lnTo>
                    <a:lnTo>
                      <a:pt x="39163" y="0"/>
                    </a:lnTo>
                    <a:lnTo>
                      <a:pt x="0" y="0"/>
                    </a:lnTo>
                    <a:lnTo>
                      <a:pt x="18585" y="185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701" name="任意多边形: 形状 884">
                <a:extLst>
                  <a:ext uri="{FF2B5EF4-FFF2-40B4-BE49-F238E27FC236}">
                    <a16:creationId xmlns:a16="http://schemas.microsoft.com/office/drawing/2014/main" id="{5D33DC6D-A258-5481-8A4E-C4CA5FE43A06}"/>
                  </a:ext>
                </a:extLst>
              </p:cNvPr>
              <p:cNvSpPr/>
              <p:nvPr/>
            </p:nvSpPr>
            <p:spPr>
              <a:xfrm>
                <a:off x="1503794" y="1190738"/>
                <a:ext cx="98037" cy="31549"/>
              </a:xfrm>
              <a:custGeom>
                <a:avLst/>
                <a:gdLst>
                  <a:gd name="connsiteX0" fmla="*/ 18585 w 57748"/>
                  <a:gd name="connsiteY0" fmla="*/ 18585 h 18584"/>
                  <a:gd name="connsiteX1" fmla="*/ 57748 w 57748"/>
                  <a:gd name="connsiteY1" fmla="*/ 18585 h 18584"/>
                  <a:gd name="connsiteX2" fmla="*/ 39163 w 57748"/>
                  <a:gd name="connsiteY2" fmla="*/ 0 h 18584"/>
                  <a:gd name="connsiteX3" fmla="*/ 0 w 57748"/>
                  <a:gd name="connsiteY3" fmla="*/ 0 h 18584"/>
                  <a:gd name="connsiteX4" fmla="*/ 18585 w 57748"/>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8" h="18584">
                    <a:moveTo>
                      <a:pt x="18585" y="18585"/>
                    </a:moveTo>
                    <a:lnTo>
                      <a:pt x="57748" y="18585"/>
                    </a:lnTo>
                    <a:lnTo>
                      <a:pt x="39163" y="0"/>
                    </a:lnTo>
                    <a:lnTo>
                      <a:pt x="0" y="0"/>
                    </a:lnTo>
                    <a:lnTo>
                      <a:pt x="18585" y="185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702" name="任意多边形: 形状 885">
                <a:extLst>
                  <a:ext uri="{FF2B5EF4-FFF2-40B4-BE49-F238E27FC236}">
                    <a16:creationId xmlns:a16="http://schemas.microsoft.com/office/drawing/2014/main" id="{7D0E4C13-A732-00E5-0A54-BB062153DE43}"/>
                  </a:ext>
                </a:extLst>
              </p:cNvPr>
              <p:cNvSpPr/>
              <p:nvPr/>
            </p:nvSpPr>
            <p:spPr>
              <a:xfrm>
                <a:off x="755939" y="1379402"/>
                <a:ext cx="13688" cy="488678"/>
              </a:xfrm>
              <a:custGeom>
                <a:avLst/>
                <a:gdLst>
                  <a:gd name="connsiteX0" fmla="*/ 0 w 8063"/>
                  <a:gd name="connsiteY0" fmla="*/ 279791 h 287854"/>
                  <a:gd name="connsiteX1" fmla="*/ 8063 w 8063"/>
                  <a:gd name="connsiteY1" fmla="*/ 287854 h 287854"/>
                  <a:gd name="connsiteX2" fmla="*/ 8063 w 8063"/>
                  <a:gd name="connsiteY2" fmla="*/ 0 h 287854"/>
                  <a:gd name="connsiteX3" fmla="*/ 0 w 8063"/>
                  <a:gd name="connsiteY3" fmla="*/ 8085 h 287854"/>
                  <a:gd name="connsiteX4" fmla="*/ 0 w 8063"/>
                  <a:gd name="connsiteY4" fmla="*/ 279791 h 287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 h="287854">
                    <a:moveTo>
                      <a:pt x="0" y="279791"/>
                    </a:moveTo>
                    <a:lnTo>
                      <a:pt x="8063" y="287854"/>
                    </a:lnTo>
                    <a:lnTo>
                      <a:pt x="8063" y="0"/>
                    </a:lnTo>
                    <a:lnTo>
                      <a:pt x="0" y="8085"/>
                    </a:lnTo>
                    <a:lnTo>
                      <a:pt x="0" y="279791"/>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grpSp>
      </p:grpSp>
      <p:sp>
        <p:nvSpPr>
          <p:cNvPr id="665" name="任意多边形: 形状 874">
            <a:extLst>
              <a:ext uri="{FF2B5EF4-FFF2-40B4-BE49-F238E27FC236}">
                <a16:creationId xmlns:a16="http://schemas.microsoft.com/office/drawing/2014/main" id="{9D93085B-BAD0-6A62-C7BC-EAE8D8A8E0B8}"/>
              </a:ext>
            </a:extLst>
          </p:cNvPr>
          <p:cNvSpPr/>
          <p:nvPr/>
        </p:nvSpPr>
        <p:spPr>
          <a:xfrm flipH="1">
            <a:off x="10903677" y="3891970"/>
            <a:ext cx="642387" cy="76166"/>
          </a:xfrm>
          <a:custGeom>
            <a:avLst/>
            <a:gdLst>
              <a:gd name="connsiteX0" fmla="*/ 0 w 267231"/>
              <a:gd name="connsiteY0" fmla="*/ 0 h 18407"/>
              <a:gd name="connsiteX1" fmla="*/ 0 w 267231"/>
              <a:gd name="connsiteY1" fmla="*/ 18408 h 18407"/>
              <a:gd name="connsiteX2" fmla="*/ 267232 w 267231"/>
              <a:gd name="connsiteY2" fmla="*/ 18408 h 18407"/>
              <a:gd name="connsiteX3" fmla="*/ 248824 w 267231"/>
              <a:gd name="connsiteY3" fmla="*/ 0 h 18407"/>
              <a:gd name="connsiteX4" fmla="*/ 0 w 267231"/>
              <a:gd name="connsiteY4" fmla="*/ 0 h 1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231" h="18407">
                <a:moveTo>
                  <a:pt x="0" y="0"/>
                </a:moveTo>
                <a:lnTo>
                  <a:pt x="0" y="18408"/>
                </a:lnTo>
                <a:lnTo>
                  <a:pt x="267232" y="18408"/>
                </a:lnTo>
                <a:lnTo>
                  <a:pt x="248824" y="0"/>
                </a:lnTo>
                <a:lnTo>
                  <a:pt x="0" y="0"/>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66" name="任意多边形: 形状 875">
            <a:extLst>
              <a:ext uri="{FF2B5EF4-FFF2-40B4-BE49-F238E27FC236}">
                <a16:creationId xmlns:a16="http://schemas.microsoft.com/office/drawing/2014/main" id="{3E13BF50-3362-CF89-F86C-E2DF128E3423}"/>
              </a:ext>
            </a:extLst>
          </p:cNvPr>
          <p:cNvSpPr/>
          <p:nvPr/>
        </p:nvSpPr>
        <p:spPr>
          <a:xfrm flipH="1">
            <a:off x="10533228" y="3891606"/>
            <a:ext cx="138871" cy="76897"/>
          </a:xfrm>
          <a:custGeom>
            <a:avLst/>
            <a:gdLst>
              <a:gd name="connsiteX0" fmla="*/ 18585 w 57770"/>
              <a:gd name="connsiteY0" fmla="*/ 18585 h 18584"/>
              <a:gd name="connsiteX1" fmla="*/ 57770 w 57770"/>
              <a:gd name="connsiteY1" fmla="*/ 18585 h 18584"/>
              <a:gd name="connsiteX2" fmla="*/ 39185 w 57770"/>
              <a:gd name="connsiteY2" fmla="*/ 0 h 18584"/>
              <a:gd name="connsiteX3" fmla="*/ 0 w 57770"/>
              <a:gd name="connsiteY3" fmla="*/ 0 h 18584"/>
              <a:gd name="connsiteX4" fmla="*/ 18585 w 57770"/>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70" h="18584">
                <a:moveTo>
                  <a:pt x="18585" y="18585"/>
                </a:moveTo>
                <a:lnTo>
                  <a:pt x="57770" y="18585"/>
                </a:lnTo>
                <a:lnTo>
                  <a:pt x="39185" y="0"/>
                </a:lnTo>
                <a:lnTo>
                  <a:pt x="0" y="0"/>
                </a:lnTo>
                <a:lnTo>
                  <a:pt x="18585" y="18585"/>
                </a:lnTo>
                <a:close/>
              </a:path>
            </a:pathLst>
          </a:custGeom>
          <a:solidFill>
            <a:srgbClr val="1249A2">
              <a:lumMod val="82031"/>
              <a:lumOff val="17969"/>
            </a:srgbClr>
          </a:solidFill>
          <a:ln w="22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67" name="任意多边形: 形状 876">
            <a:extLst>
              <a:ext uri="{FF2B5EF4-FFF2-40B4-BE49-F238E27FC236}">
                <a16:creationId xmlns:a16="http://schemas.microsoft.com/office/drawing/2014/main" id="{1ED40CEE-4E5D-9CF7-19C4-3DFE642A5838}"/>
              </a:ext>
            </a:extLst>
          </p:cNvPr>
          <p:cNvSpPr/>
          <p:nvPr/>
        </p:nvSpPr>
        <p:spPr>
          <a:xfrm flipH="1">
            <a:off x="10706657" y="3891606"/>
            <a:ext cx="138819" cy="76897"/>
          </a:xfrm>
          <a:custGeom>
            <a:avLst/>
            <a:gdLst>
              <a:gd name="connsiteX0" fmla="*/ 18585 w 57748"/>
              <a:gd name="connsiteY0" fmla="*/ 18585 h 18584"/>
              <a:gd name="connsiteX1" fmla="*/ 57748 w 57748"/>
              <a:gd name="connsiteY1" fmla="*/ 18585 h 18584"/>
              <a:gd name="connsiteX2" fmla="*/ 39163 w 57748"/>
              <a:gd name="connsiteY2" fmla="*/ 0 h 18584"/>
              <a:gd name="connsiteX3" fmla="*/ 0 w 57748"/>
              <a:gd name="connsiteY3" fmla="*/ 0 h 18584"/>
              <a:gd name="connsiteX4" fmla="*/ 18585 w 57748"/>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8" h="18584">
                <a:moveTo>
                  <a:pt x="18585" y="18585"/>
                </a:moveTo>
                <a:lnTo>
                  <a:pt x="57748" y="18585"/>
                </a:lnTo>
                <a:lnTo>
                  <a:pt x="39163" y="0"/>
                </a:lnTo>
                <a:lnTo>
                  <a:pt x="0" y="0"/>
                </a:lnTo>
                <a:lnTo>
                  <a:pt x="18585" y="18585"/>
                </a:lnTo>
                <a:close/>
              </a:path>
            </a:pathLst>
          </a:custGeom>
          <a:solidFill>
            <a:srgbClr val="1249A2">
              <a:lumMod val="82031"/>
              <a:lumOff val="17969"/>
            </a:srgbClr>
          </a:solidFill>
          <a:ln w="22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grpSp>
        <p:nvGrpSpPr>
          <p:cNvPr id="668" name="组合 667">
            <a:extLst>
              <a:ext uri="{FF2B5EF4-FFF2-40B4-BE49-F238E27FC236}">
                <a16:creationId xmlns:a16="http://schemas.microsoft.com/office/drawing/2014/main" id="{BDC7513C-C514-CB15-9212-C44C324B28A7}"/>
              </a:ext>
            </a:extLst>
          </p:cNvPr>
          <p:cNvGrpSpPr/>
          <p:nvPr/>
        </p:nvGrpSpPr>
        <p:grpSpPr>
          <a:xfrm flipH="1">
            <a:off x="10013045" y="3891606"/>
            <a:ext cx="1587972" cy="2095289"/>
            <a:chOff x="725291" y="1190738"/>
            <a:chExt cx="1121461" cy="859653"/>
          </a:xfrm>
        </p:grpSpPr>
        <p:sp>
          <p:nvSpPr>
            <p:cNvPr id="685" name="任意多边形: 形状 878">
              <a:extLst>
                <a:ext uri="{FF2B5EF4-FFF2-40B4-BE49-F238E27FC236}">
                  <a16:creationId xmlns:a16="http://schemas.microsoft.com/office/drawing/2014/main" id="{9588BE21-2CDA-2E69-354A-DC7DCA8CBA15}"/>
                </a:ext>
              </a:extLst>
            </p:cNvPr>
            <p:cNvSpPr/>
            <p:nvPr/>
          </p:nvSpPr>
          <p:spPr>
            <a:xfrm>
              <a:off x="764100" y="1190887"/>
              <a:ext cx="32152" cy="859504"/>
            </a:xfrm>
            <a:custGeom>
              <a:avLst/>
              <a:gdLst>
                <a:gd name="connsiteX0" fmla="*/ 0 w 18939"/>
                <a:gd name="connsiteY0" fmla="*/ 0 h 506287"/>
                <a:gd name="connsiteX1" fmla="*/ 18939 w 18939"/>
                <a:gd name="connsiteY1" fmla="*/ 0 h 506287"/>
                <a:gd name="connsiteX2" fmla="*/ 18939 w 18939"/>
                <a:gd name="connsiteY2" fmla="*/ 506287 h 506287"/>
                <a:gd name="connsiteX3" fmla="*/ 0 w 18939"/>
                <a:gd name="connsiteY3" fmla="*/ 506287 h 506287"/>
              </a:gdLst>
              <a:ahLst/>
              <a:cxnLst>
                <a:cxn ang="0">
                  <a:pos x="connsiteX0" y="connsiteY0"/>
                </a:cxn>
                <a:cxn ang="0">
                  <a:pos x="connsiteX1" y="connsiteY1"/>
                </a:cxn>
                <a:cxn ang="0">
                  <a:pos x="connsiteX2" y="connsiteY2"/>
                </a:cxn>
                <a:cxn ang="0">
                  <a:pos x="connsiteX3" y="connsiteY3"/>
                </a:cxn>
              </a:cxnLst>
              <a:rect l="l" t="t" r="r" b="b"/>
              <a:pathLst>
                <a:path w="18939" h="506287">
                  <a:moveTo>
                    <a:pt x="0" y="0"/>
                  </a:moveTo>
                  <a:lnTo>
                    <a:pt x="18939" y="0"/>
                  </a:lnTo>
                  <a:lnTo>
                    <a:pt x="18939" y="506287"/>
                  </a:lnTo>
                  <a:lnTo>
                    <a:pt x="0" y="506287"/>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86" name="任意多边形: 形状 879">
              <a:extLst>
                <a:ext uri="{FF2B5EF4-FFF2-40B4-BE49-F238E27FC236}">
                  <a16:creationId xmlns:a16="http://schemas.microsoft.com/office/drawing/2014/main" id="{ABA3DBC7-9406-AA45-C250-770CD86783FA}"/>
                </a:ext>
              </a:extLst>
            </p:cNvPr>
            <p:cNvSpPr/>
            <p:nvPr/>
          </p:nvSpPr>
          <p:spPr>
            <a:xfrm>
              <a:off x="725291" y="1334990"/>
              <a:ext cx="38807" cy="571334"/>
            </a:xfrm>
            <a:custGeom>
              <a:avLst/>
              <a:gdLst>
                <a:gd name="connsiteX0" fmla="*/ 0 w 22859"/>
                <a:gd name="connsiteY0" fmla="*/ 313661 h 336542"/>
                <a:gd name="connsiteX1" fmla="*/ 22860 w 22859"/>
                <a:gd name="connsiteY1" fmla="*/ 336543 h 336542"/>
                <a:gd name="connsiteX2" fmla="*/ 22860 w 22859"/>
                <a:gd name="connsiteY2" fmla="*/ 0 h 336542"/>
                <a:gd name="connsiteX3" fmla="*/ 0 w 22859"/>
                <a:gd name="connsiteY3" fmla="*/ 22882 h 336542"/>
                <a:gd name="connsiteX4" fmla="*/ 0 w 22859"/>
                <a:gd name="connsiteY4" fmla="*/ 313661 h 336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59" h="336542">
                  <a:moveTo>
                    <a:pt x="0" y="313661"/>
                  </a:moveTo>
                  <a:lnTo>
                    <a:pt x="22860" y="336543"/>
                  </a:lnTo>
                  <a:lnTo>
                    <a:pt x="22860" y="0"/>
                  </a:lnTo>
                  <a:lnTo>
                    <a:pt x="0" y="22882"/>
                  </a:lnTo>
                  <a:lnTo>
                    <a:pt x="0" y="313661"/>
                  </a:lnTo>
                  <a:close/>
                </a:path>
              </a:pathLst>
            </a:custGeom>
            <a:noFill/>
            <a:ln w="3755" cap="flat" cmpd="sng" algn="ctr">
              <a:solidFill>
                <a:srgbClr val="1249A2">
                  <a:lumMod val="86719"/>
                  <a:lumOff val="13281"/>
                </a:srgbClr>
              </a:solidFill>
              <a:prstDash val="solid"/>
              <a:miter lim="800000"/>
              <a:headEnd type="none" w="med" len="med"/>
              <a:tailEnd type="none" w="med" len="med"/>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87" name="任意多边形: 形状 880">
              <a:extLst>
                <a:ext uri="{FF2B5EF4-FFF2-40B4-BE49-F238E27FC236}">
                  <a16:creationId xmlns:a16="http://schemas.microsoft.com/office/drawing/2014/main" id="{0C9CF810-9336-9782-C391-7D293346ED32}"/>
                </a:ext>
              </a:extLst>
            </p:cNvPr>
            <p:cNvSpPr/>
            <p:nvPr/>
          </p:nvSpPr>
          <p:spPr>
            <a:xfrm>
              <a:off x="764100" y="2019180"/>
              <a:ext cx="580773" cy="31211"/>
            </a:xfrm>
            <a:custGeom>
              <a:avLst/>
              <a:gdLst>
                <a:gd name="connsiteX0" fmla="*/ 323695 w 342102"/>
                <a:gd name="connsiteY0" fmla="*/ 18385 h 18385"/>
                <a:gd name="connsiteX1" fmla="*/ 342103 w 342102"/>
                <a:gd name="connsiteY1" fmla="*/ 0 h 18385"/>
                <a:gd name="connsiteX2" fmla="*/ 0 w 342102"/>
                <a:gd name="connsiteY2" fmla="*/ 0 h 18385"/>
                <a:gd name="connsiteX3" fmla="*/ 0 w 342102"/>
                <a:gd name="connsiteY3" fmla="*/ 18385 h 18385"/>
                <a:gd name="connsiteX4" fmla="*/ 323695 w 342102"/>
                <a:gd name="connsiteY4" fmla="*/ 18385 h 18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102" h="18385">
                  <a:moveTo>
                    <a:pt x="323695" y="18385"/>
                  </a:moveTo>
                  <a:lnTo>
                    <a:pt x="342103" y="0"/>
                  </a:lnTo>
                  <a:lnTo>
                    <a:pt x="0" y="0"/>
                  </a:lnTo>
                  <a:lnTo>
                    <a:pt x="0" y="18385"/>
                  </a:lnTo>
                  <a:lnTo>
                    <a:pt x="323695" y="183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88" name="任意多边形: 形状 882">
              <a:extLst>
                <a:ext uri="{FF2B5EF4-FFF2-40B4-BE49-F238E27FC236}">
                  <a16:creationId xmlns:a16="http://schemas.microsoft.com/office/drawing/2014/main" id="{70A40431-2AA7-6E7E-20CD-9BDFFA1FE2DE}"/>
                </a:ext>
              </a:extLst>
            </p:cNvPr>
            <p:cNvSpPr/>
            <p:nvPr/>
          </p:nvSpPr>
          <p:spPr>
            <a:xfrm>
              <a:off x="1748678" y="1190738"/>
              <a:ext cx="98074" cy="31549"/>
            </a:xfrm>
            <a:custGeom>
              <a:avLst/>
              <a:gdLst>
                <a:gd name="connsiteX0" fmla="*/ 18585 w 57770"/>
                <a:gd name="connsiteY0" fmla="*/ 18585 h 18584"/>
                <a:gd name="connsiteX1" fmla="*/ 57770 w 57770"/>
                <a:gd name="connsiteY1" fmla="*/ 18585 h 18584"/>
                <a:gd name="connsiteX2" fmla="*/ 39185 w 57770"/>
                <a:gd name="connsiteY2" fmla="*/ 0 h 18584"/>
                <a:gd name="connsiteX3" fmla="*/ 0 w 57770"/>
                <a:gd name="connsiteY3" fmla="*/ 0 h 18584"/>
                <a:gd name="connsiteX4" fmla="*/ 18585 w 57770"/>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70" h="18584">
                  <a:moveTo>
                    <a:pt x="18585" y="18585"/>
                  </a:moveTo>
                  <a:lnTo>
                    <a:pt x="57770" y="18585"/>
                  </a:lnTo>
                  <a:lnTo>
                    <a:pt x="39185" y="0"/>
                  </a:lnTo>
                  <a:lnTo>
                    <a:pt x="0" y="0"/>
                  </a:lnTo>
                  <a:lnTo>
                    <a:pt x="18585" y="185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89" name="任意多边形: 形状 883">
              <a:extLst>
                <a:ext uri="{FF2B5EF4-FFF2-40B4-BE49-F238E27FC236}">
                  <a16:creationId xmlns:a16="http://schemas.microsoft.com/office/drawing/2014/main" id="{8CCFBDB9-8A6A-EE05-71F2-7E0CE867901E}"/>
                </a:ext>
              </a:extLst>
            </p:cNvPr>
            <p:cNvSpPr/>
            <p:nvPr/>
          </p:nvSpPr>
          <p:spPr>
            <a:xfrm>
              <a:off x="1626236" y="1190738"/>
              <a:ext cx="98074" cy="31549"/>
            </a:xfrm>
            <a:custGeom>
              <a:avLst/>
              <a:gdLst>
                <a:gd name="connsiteX0" fmla="*/ 18585 w 57770"/>
                <a:gd name="connsiteY0" fmla="*/ 18585 h 18584"/>
                <a:gd name="connsiteX1" fmla="*/ 57770 w 57770"/>
                <a:gd name="connsiteY1" fmla="*/ 18585 h 18584"/>
                <a:gd name="connsiteX2" fmla="*/ 39163 w 57770"/>
                <a:gd name="connsiteY2" fmla="*/ 0 h 18584"/>
                <a:gd name="connsiteX3" fmla="*/ 0 w 57770"/>
                <a:gd name="connsiteY3" fmla="*/ 0 h 18584"/>
                <a:gd name="connsiteX4" fmla="*/ 18585 w 57770"/>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70" h="18584">
                  <a:moveTo>
                    <a:pt x="18585" y="18585"/>
                  </a:moveTo>
                  <a:lnTo>
                    <a:pt x="57770" y="18585"/>
                  </a:lnTo>
                  <a:lnTo>
                    <a:pt x="39163" y="0"/>
                  </a:lnTo>
                  <a:lnTo>
                    <a:pt x="0" y="0"/>
                  </a:lnTo>
                  <a:lnTo>
                    <a:pt x="18585" y="185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0" name="任意多边形: 形状 884">
              <a:extLst>
                <a:ext uri="{FF2B5EF4-FFF2-40B4-BE49-F238E27FC236}">
                  <a16:creationId xmlns:a16="http://schemas.microsoft.com/office/drawing/2014/main" id="{5657F9FA-888C-5F5D-2E0E-D56CDBE6A6FF}"/>
                </a:ext>
              </a:extLst>
            </p:cNvPr>
            <p:cNvSpPr/>
            <p:nvPr/>
          </p:nvSpPr>
          <p:spPr>
            <a:xfrm>
              <a:off x="1503794" y="1190738"/>
              <a:ext cx="98037" cy="31549"/>
            </a:xfrm>
            <a:custGeom>
              <a:avLst/>
              <a:gdLst>
                <a:gd name="connsiteX0" fmla="*/ 18585 w 57748"/>
                <a:gd name="connsiteY0" fmla="*/ 18585 h 18584"/>
                <a:gd name="connsiteX1" fmla="*/ 57748 w 57748"/>
                <a:gd name="connsiteY1" fmla="*/ 18585 h 18584"/>
                <a:gd name="connsiteX2" fmla="*/ 39163 w 57748"/>
                <a:gd name="connsiteY2" fmla="*/ 0 h 18584"/>
                <a:gd name="connsiteX3" fmla="*/ 0 w 57748"/>
                <a:gd name="connsiteY3" fmla="*/ 0 h 18584"/>
                <a:gd name="connsiteX4" fmla="*/ 18585 w 57748"/>
                <a:gd name="connsiteY4" fmla="*/ 18585 h 1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8" h="18584">
                  <a:moveTo>
                    <a:pt x="18585" y="18585"/>
                  </a:moveTo>
                  <a:lnTo>
                    <a:pt x="57748" y="18585"/>
                  </a:lnTo>
                  <a:lnTo>
                    <a:pt x="39163" y="0"/>
                  </a:lnTo>
                  <a:lnTo>
                    <a:pt x="0" y="0"/>
                  </a:lnTo>
                  <a:lnTo>
                    <a:pt x="18585" y="18585"/>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sp>
          <p:nvSpPr>
            <p:cNvPr id="691" name="任意多边形: 形状 885">
              <a:extLst>
                <a:ext uri="{FF2B5EF4-FFF2-40B4-BE49-F238E27FC236}">
                  <a16:creationId xmlns:a16="http://schemas.microsoft.com/office/drawing/2014/main" id="{F78F862C-1B51-EB18-8E2F-F63D66F9AA62}"/>
                </a:ext>
              </a:extLst>
            </p:cNvPr>
            <p:cNvSpPr/>
            <p:nvPr/>
          </p:nvSpPr>
          <p:spPr>
            <a:xfrm>
              <a:off x="755939" y="1379402"/>
              <a:ext cx="13688" cy="488678"/>
            </a:xfrm>
            <a:custGeom>
              <a:avLst/>
              <a:gdLst>
                <a:gd name="connsiteX0" fmla="*/ 0 w 8063"/>
                <a:gd name="connsiteY0" fmla="*/ 279791 h 287854"/>
                <a:gd name="connsiteX1" fmla="*/ 8063 w 8063"/>
                <a:gd name="connsiteY1" fmla="*/ 287854 h 287854"/>
                <a:gd name="connsiteX2" fmla="*/ 8063 w 8063"/>
                <a:gd name="connsiteY2" fmla="*/ 0 h 287854"/>
                <a:gd name="connsiteX3" fmla="*/ 0 w 8063"/>
                <a:gd name="connsiteY3" fmla="*/ 8085 h 287854"/>
                <a:gd name="connsiteX4" fmla="*/ 0 w 8063"/>
                <a:gd name="connsiteY4" fmla="*/ 279791 h 287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 h="287854">
                  <a:moveTo>
                    <a:pt x="0" y="279791"/>
                  </a:moveTo>
                  <a:lnTo>
                    <a:pt x="8063" y="287854"/>
                  </a:lnTo>
                  <a:lnTo>
                    <a:pt x="8063" y="0"/>
                  </a:lnTo>
                  <a:lnTo>
                    <a:pt x="0" y="8085"/>
                  </a:lnTo>
                  <a:lnTo>
                    <a:pt x="0" y="279791"/>
                  </a:lnTo>
                  <a:close/>
                </a:path>
              </a:pathLst>
            </a:custGeom>
            <a:gradFill flip="none" rotWithShape="1">
              <a:gsLst>
                <a:gs pos="0">
                  <a:srgbClr val="1249A2">
                    <a:lumMod val="70313"/>
                    <a:lumOff val="29688"/>
                  </a:srgbClr>
                </a:gs>
                <a:gs pos="50000">
                  <a:srgbClr val="1249A2">
                    <a:lumMod val="82813"/>
                    <a:lumOff val="17188"/>
                  </a:srgbClr>
                </a:gs>
                <a:gs pos="100000">
                  <a:srgbClr val="1249A2">
                    <a:lumMod val="78906"/>
                  </a:srgbClr>
                </a:gs>
              </a:gsLst>
              <a:lin ang="5400000" scaled="1"/>
              <a:tileRect/>
            </a:gradFill>
            <a:ln w="375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endParaRPr>
            </a:p>
          </p:txBody>
        </p:sp>
      </p:grpSp>
      <p:cxnSp>
        <p:nvCxnSpPr>
          <p:cNvPr id="669" name="直接连接符 668">
            <a:extLst>
              <a:ext uri="{FF2B5EF4-FFF2-40B4-BE49-F238E27FC236}">
                <a16:creationId xmlns:a16="http://schemas.microsoft.com/office/drawing/2014/main" id="{BB9FB675-AEC7-242B-26D5-D276792D75F4}"/>
              </a:ext>
            </a:extLst>
          </p:cNvPr>
          <p:cNvCxnSpPr>
            <a:cxnSpLocks/>
          </p:cNvCxnSpPr>
          <p:nvPr/>
        </p:nvCxnSpPr>
        <p:spPr>
          <a:xfrm>
            <a:off x="1062068" y="5947083"/>
            <a:ext cx="10007424" cy="0"/>
          </a:xfrm>
          <a:prstGeom prst="line">
            <a:avLst/>
          </a:prstGeom>
          <a:noFill/>
          <a:ln w="15875" cap="flat" cmpd="sng" algn="ctr">
            <a:solidFill>
              <a:srgbClr val="1249A2"/>
            </a:solidFill>
            <a:prstDash val="solid"/>
            <a:miter lim="800000"/>
          </a:ln>
          <a:effectLst/>
        </p:spPr>
      </p:cxnSp>
      <p:cxnSp>
        <p:nvCxnSpPr>
          <p:cNvPr id="670" name="直接连接符 669">
            <a:extLst>
              <a:ext uri="{FF2B5EF4-FFF2-40B4-BE49-F238E27FC236}">
                <a16:creationId xmlns:a16="http://schemas.microsoft.com/office/drawing/2014/main" id="{4F906B4C-3398-1A35-6F6E-E343E19369B9}"/>
              </a:ext>
            </a:extLst>
          </p:cNvPr>
          <p:cNvCxnSpPr>
            <a:cxnSpLocks/>
          </p:cNvCxnSpPr>
          <p:nvPr/>
        </p:nvCxnSpPr>
        <p:spPr>
          <a:xfrm>
            <a:off x="7545140" y="5947083"/>
            <a:ext cx="3411204" cy="0"/>
          </a:xfrm>
          <a:prstGeom prst="line">
            <a:avLst/>
          </a:prstGeom>
          <a:noFill/>
          <a:ln w="15875" cap="flat" cmpd="sng" algn="ctr">
            <a:solidFill>
              <a:srgbClr val="1249A2"/>
            </a:solidFill>
            <a:prstDash val="solid"/>
            <a:miter lim="800000"/>
          </a:ln>
          <a:effectLst/>
        </p:spPr>
      </p:cxnSp>
      <p:cxnSp>
        <p:nvCxnSpPr>
          <p:cNvPr id="709" name="直接连接符 708">
            <a:extLst>
              <a:ext uri="{FF2B5EF4-FFF2-40B4-BE49-F238E27FC236}">
                <a16:creationId xmlns:a16="http://schemas.microsoft.com/office/drawing/2014/main" id="{BA091408-8A3D-A8C6-0756-9D4E3531A537}"/>
              </a:ext>
            </a:extLst>
          </p:cNvPr>
          <p:cNvCxnSpPr>
            <a:cxnSpLocks/>
          </p:cNvCxnSpPr>
          <p:nvPr/>
        </p:nvCxnSpPr>
        <p:spPr>
          <a:xfrm>
            <a:off x="1965748" y="3930053"/>
            <a:ext cx="8047297" cy="0"/>
          </a:xfrm>
          <a:prstGeom prst="line">
            <a:avLst/>
          </a:prstGeom>
          <a:noFill/>
          <a:ln w="15875" cap="flat" cmpd="sng" algn="ctr">
            <a:solidFill>
              <a:srgbClr val="1249A2"/>
            </a:solidFill>
            <a:prstDash val="solid"/>
            <a:miter lim="800000"/>
          </a:ln>
          <a:effectLst/>
        </p:spPr>
      </p:cxnSp>
      <p:sp>
        <p:nvSpPr>
          <p:cNvPr id="713" name="矩形: 圆角 712">
            <a:extLst>
              <a:ext uri="{FF2B5EF4-FFF2-40B4-BE49-F238E27FC236}">
                <a16:creationId xmlns:a16="http://schemas.microsoft.com/office/drawing/2014/main" id="{0AF252DC-2541-3F26-B63B-83AAC7759214}"/>
              </a:ext>
            </a:extLst>
          </p:cNvPr>
          <p:cNvSpPr/>
          <p:nvPr/>
        </p:nvSpPr>
        <p:spPr>
          <a:xfrm>
            <a:off x="4289754" y="4243110"/>
            <a:ext cx="3478900" cy="586524"/>
          </a:xfrm>
          <a:prstGeom prst="roundRect">
            <a:avLst>
              <a:gd name="adj" fmla="val 6577"/>
            </a:avLst>
          </a:prstGeom>
          <a:solidFill>
            <a:srgbClr val="FFFFFF"/>
          </a:solidFill>
          <a:ln w="9525" cap="flat" cmpd="sng" algn="ctr">
            <a:solidFill>
              <a:srgbClr val="0069B7"/>
            </a:solidFill>
            <a:prstDash val="solid"/>
            <a:miter lim="800000"/>
          </a:ln>
          <a:effectLst/>
        </p:spPr>
        <p:txBody>
          <a:bodyPr rtlCol="0" anchor="ctr"/>
          <a:lstStyle/>
          <a:p>
            <a:pPr marL="285750" indent="-285750" algn="ctr">
              <a:buFont typeface="Wingdings" panose="05000000000000000000" pitchFamily="2" charset="2"/>
              <a:buChar char="n"/>
            </a:pPr>
            <a:r>
              <a:rPr lang="zh-CN" altLang="en-US" b="1" dirty="0">
                <a:solidFill>
                  <a:srgbClr val="1451B5"/>
                </a:solidFill>
                <a:latin typeface="Microsoft YaHei"/>
                <a:ea typeface="Microsoft YaHei"/>
              </a:rPr>
              <a:t>中英文团队</a:t>
            </a:r>
          </a:p>
        </p:txBody>
      </p:sp>
      <p:sp>
        <p:nvSpPr>
          <p:cNvPr id="714" name="矩形: 圆角 713">
            <a:extLst>
              <a:ext uri="{FF2B5EF4-FFF2-40B4-BE49-F238E27FC236}">
                <a16:creationId xmlns:a16="http://schemas.microsoft.com/office/drawing/2014/main" id="{24745DFB-C845-7164-8E27-97153C19A230}"/>
              </a:ext>
            </a:extLst>
          </p:cNvPr>
          <p:cNvSpPr/>
          <p:nvPr/>
        </p:nvSpPr>
        <p:spPr>
          <a:xfrm>
            <a:off x="7923909" y="4243110"/>
            <a:ext cx="3478900" cy="586524"/>
          </a:xfrm>
          <a:prstGeom prst="roundRect">
            <a:avLst>
              <a:gd name="adj" fmla="val 6577"/>
            </a:avLst>
          </a:prstGeom>
          <a:solidFill>
            <a:srgbClr val="FFFFFF"/>
          </a:solidFill>
          <a:ln w="9525" cap="flat" cmpd="sng" algn="ctr">
            <a:solidFill>
              <a:srgbClr val="0069B7"/>
            </a:solidFill>
            <a:prstDash val="solid"/>
            <a:miter lim="800000"/>
          </a:ln>
          <a:effectLst/>
        </p:spPr>
        <p:txBody>
          <a:bodyPr rtlCol="0" anchor="ctr"/>
          <a:lstStyle/>
          <a:p>
            <a:pPr marL="285750" indent="-285750" algn="ctr">
              <a:buFont typeface="Wingdings" panose="05000000000000000000" pitchFamily="2" charset="2"/>
              <a:buChar char="n"/>
            </a:pPr>
            <a:r>
              <a:rPr lang="zh-CN" altLang="en-US" b="1" dirty="0">
                <a:solidFill>
                  <a:srgbClr val="1451B5"/>
                </a:solidFill>
                <a:latin typeface="Microsoft YaHei"/>
                <a:ea typeface="Microsoft YaHei"/>
              </a:rPr>
              <a:t>出口及目的地合规</a:t>
            </a:r>
          </a:p>
        </p:txBody>
      </p:sp>
      <p:sp>
        <p:nvSpPr>
          <p:cNvPr id="715" name="矩形: 圆角 714">
            <a:extLst>
              <a:ext uri="{FF2B5EF4-FFF2-40B4-BE49-F238E27FC236}">
                <a16:creationId xmlns:a16="http://schemas.microsoft.com/office/drawing/2014/main" id="{9FC5700A-D270-75C6-7FCB-0CE2022165E7}"/>
              </a:ext>
            </a:extLst>
          </p:cNvPr>
          <p:cNvSpPr/>
          <p:nvPr/>
        </p:nvSpPr>
        <p:spPr>
          <a:xfrm>
            <a:off x="653034" y="4984053"/>
            <a:ext cx="3478900" cy="586524"/>
          </a:xfrm>
          <a:prstGeom prst="roundRect">
            <a:avLst>
              <a:gd name="adj" fmla="val 6577"/>
            </a:avLst>
          </a:prstGeom>
          <a:solidFill>
            <a:srgbClr val="FFFFFF"/>
          </a:solidFill>
          <a:ln w="9525" cap="flat" cmpd="sng" algn="ctr">
            <a:solidFill>
              <a:srgbClr val="0069B7"/>
            </a:solidFill>
            <a:prstDash val="solid"/>
            <a:miter lim="800000"/>
          </a:ln>
          <a:effectLst/>
        </p:spPr>
        <p:txBody>
          <a:bodyPr rtlCol="0" anchor="ctr"/>
          <a:lstStyle/>
          <a:p>
            <a:pPr marL="285750" marR="0" lvl="0" indent="-285750" algn="ctr" defTabSz="914400" eaLnBrk="1" fontAlgn="auto" latinLnBrk="0" hangingPunct="1">
              <a:lnSpc>
                <a:spcPct val="100000"/>
              </a:lnSpc>
              <a:spcBef>
                <a:spcPts val="0"/>
              </a:spcBef>
              <a:spcAft>
                <a:spcPts val="0"/>
              </a:spcAft>
              <a:buClrTx/>
              <a:buSzTx/>
              <a:buFont typeface="Wingdings" panose="05000000000000000000" pitchFamily="2" charset="2"/>
              <a:buChar char="n"/>
              <a:tabLst/>
              <a:defRPr/>
            </a:pPr>
            <a:r>
              <a:rPr lang="zh-CN" altLang="en-US" b="1" dirty="0">
                <a:solidFill>
                  <a:srgbClr val="1451B5"/>
                </a:solidFill>
                <a:latin typeface="Microsoft YaHei"/>
                <a:ea typeface="Microsoft YaHei"/>
              </a:rPr>
              <a:t>灵活物流</a:t>
            </a:r>
          </a:p>
        </p:txBody>
      </p:sp>
      <p:sp>
        <p:nvSpPr>
          <p:cNvPr id="716" name="矩形: 圆角 715">
            <a:extLst>
              <a:ext uri="{FF2B5EF4-FFF2-40B4-BE49-F238E27FC236}">
                <a16:creationId xmlns:a16="http://schemas.microsoft.com/office/drawing/2014/main" id="{F2D45156-E74F-A835-A6DA-EC6EB62F841C}"/>
              </a:ext>
            </a:extLst>
          </p:cNvPr>
          <p:cNvSpPr/>
          <p:nvPr/>
        </p:nvSpPr>
        <p:spPr>
          <a:xfrm>
            <a:off x="4289754" y="4984053"/>
            <a:ext cx="3478900" cy="586524"/>
          </a:xfrm>
          <a:prstGeom prst="roundRect">
            <a:avLst>
              <a:gd name="adj" fmla="val 6577"/>
            </a:avLst>
          </a:prstGeom>
          <a:solidFill>
            <a:srgbClr val="FFFFFF"/>
          </a:solidFill>
          <a:ln w="9525" cap="flat" cmpd="sng" algn="ctr">
            <a:solidFill>
              <a:srgbClr val="0069B7"/>
            </a:solidFill>
            <a:prstDash val="solid"/>
            <a:miter lim="800000"/>
          </a:ln>
          <a:effectLst/>
        </p:spPr>
        <p:txBody>
          <a:bodyPr rtlCol="0" anchor="ctr"/>
          <a:lstStyle/>
          <a:p>
            <a:pPr marL="285750" indent="-285750" algn="ctr">
              <a:buFont typeface="Wingdings" panose="05000000000000000000" pitchFamily="2" charset="2"/>
              <a:buChar char="n"/>
            </a:pPr>
            <a:r>
              <a:rPr lang="zh-CN" altLang="en-US" b="1" dirty="0">
                <a:solidFill>
                  <a:srgbClr val="1451B5"/>
                </a:solidFill>
                <a:latin typeface="Microsoft YaHei"/>
                <a:ea typeface="Microsoft YaHei"/>
              </a:rPr>
              <a:t>多币种结算</a:t>
            </a:r>
          </a:p>
        </p:txBody>
      </p:sp>
      <p:sp>
        <p:nvSpPr>
          <p:cNvPr id="717" name="矩形: 圆角 716">
            <a:extLst>
              <a:ext uri="{FF2B5EF4-FFF2-40B4-BE49-F238E27FC236}">
                <a16:creationId xmlns:a16="http://schemas.microsoft.com/office/drawing/2014/main" id="{F5DC43FA-4036-C105-872B-145D3B280892}"/>
              </a:ext>
            </a:extLst>
          </p:cNvPr>
          <p:cNvSpPr/>
          <p:nvPr/>
        </p:nvSpPr>
        <p:spPr>
          <a:xfrm>
            <a:off x="7923909" y="4984053"/>
            <a:ext cx="3478900" cy="586524"/>
          </a:xfrm>
          <a:prstGeom prst="roundRect">
            <a:avLst>
              <a:gd name="adj" fmla="val 6577"/>
            </a:avLst>
          </a:prstGeom>
          <a:solidFill>
            <a:srgbClr val="FFFFFF"/>
          </a:solidFill>
          <a:ln w="9525" cap="flat" cmpd="sng" algn="ctr">
            <a:solidFill>
              <a:srgbClr val="0069B7"/>
            </a:solidFill>
            <a:prstDash val="solid"/>
            <a:miter lim="800000"/>
          </a:ln>
          <a:effectLst/>
        </p:spPr>
        <p:txBody>
          <a:bodyPr rtlCol="0" anchor="ctr"/>
          <a:lstStyle/>
          <a:p>
            <a:pPr marL="285750" indent="-285750" algn="ctr">
              <a:buFont typeface="Wingdings" panose="05000000000000000000" pitchFamily="2" charset="2"/>
              <a:buChar char="n"/>
            </a:pPr>
            <a:r>
              <a:rPr lang="zh-CN" altLang="en-US" b="1" dirty="0">
                <a:solidFill>
                  <a:srgbClr val="1451B5"/>
                </a:solidFill>
                <a:latin typeface="Microsoft YaHei"/>
                <a:ea typeface="Microsoft YaHei"/>
              </a:rPr>
              <a:t>当地合作伙伴</a:t>
            </a:r>
          </a:p>
        </p:txBody>
      </p:sp>
    </p:spTree>
    <p:extLst>
      <p:ext uri="{BB962C8B-B14F-4D97-AF65-F5344CB8AC3E}">
        <p14:creationId xmlns:p14="http://schemas.microsoft.com/office/powerpoint/2010/main" val="2812131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50BB7-08EE-DD01-2361-CFB7C67A3F34}"/>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DDAAAB5C-97EC-58A8-20F0-3DD29B194B78}"/>
              </a:ext>
            </a:extLst>
          </p:cNvPr>
          <p:cNvPicPr>
            <a:picLocks noChangeAspect="1"/>
          </p:cNvPicPr>
          <p:nvPr/>
        </p:nvPicPr>
        <p:blipFill rotWithShape="1">
          <a:blip r:embed="rId11">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69D2C615-2A75-9E61-B275-7BD5AD46798E}"/>
              </a:ext>
            </a:extLst>
          </p:cNvPr>
          <p:cNvSpPr txBox="1"/>
          <p:nvPr/>
        </p:nvSpPr>
        <p:spPr>
          <a:xfrm>
            <a:off x="596900" y="117434"/>
            <a:ext cx="2133918" cy="584775"/>
          </a:xfrm>
          <a:prstGeom prst="rect">
            <a:avLst/>
          </a:prstGeom>
          <a:noFill/>
        </p:spPr>
        <p:txBody>
          <a:bodyPr wrap="none" rtlCol="0">
            <a:spAutoFit/>
          </a:bodyPr>
          <a:lstStyle/>
          <a:p>
            <a:pPr lvl="0">
              <a:defRPr/>
            </a:pPr>
            <a:r>
              <a:rPr lang="zh-CN" altLang="en-US" sz="3200" b="1" kern="0" spc="600" dirty="0">
                <a:solidFill>
                  <a:srgbClr val="4472C4"/>
                </a:solidFill>
                <a:latin typeface="微软雅黑" panose="020B0503020204020204" pitchFamily="34" charset="-122"/>
                <a:ea typeface="微软雅黑" panose="020B0503020204020204" pitchFamily="34" charset="-122"/>
              </a:rPr>
              <a:t>产业延伸</a:t>
            </a:r>
            <a:endPar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6" name="标题 1">
            <a:extLst>
              <a:ext uri="{FF2B5EF4-FFF2-40B4-BE49-F238E27FC236}">
                <a16:creationId xmlns:a16="http://schemas.microsoft.com/office/drawing/2014/main" id="{B58C46A6-099C-D268-07FF-8172821E2E77}"/>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1CFC46F9-C077-96D8-5398-ED51FAAD7DA3}"/>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17E69AB8-789B-0B0E-BD48-955DFBC9DA15}"/>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2" name="矩形 1">
            <a:extLst>
              <a:ext uri="{FF2B5EF4-FFF2-40B4-BE49-F238E27FC236}">
                <a16:creationId xmlns:a16="http://schemas.microsoft.com/office/drawing/2014/main" id="{9E32B4BA-0E28-835D-2BC8-809D4297A8DF}"/>
              </a:ext>
            </a:extLst>
          </p:cNvPr>
          <p:cNvSpPr/>
          <p:nvPr/>
        </p:nvSpPr>
        <p:spPr>
          <a:xfrm>
            <a:off x="679615" y="1110209"/>
            <a:ext cx="10757437" cy="5110743"/>
          </a:xfrm>
          <a:prstGeom prst="rect">
            <a:avLst/>
          </a:prstGeom>
          <a:solidFill>
            <a:sysClr val="window" lastClr="FFFFFF">
              <a:alpha val="50000"/>
            </a:sysClr>
          </a:solidFill>
          <a:ln w="12700" cap="flat" cmpd="sng" algn="ctr">
            <a:solidFill>
              <a:srgbClr val="1B5AB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grpSp>
        <p:nvGrpSpPr>
          <p:cNvPr id="3" name="组合 2">
            <a:extLst>
              <a:ext uri="{FF2B5EF4-FFF2-40B4-BE49-F238E27FC236}">
                <a16:creationId xmlns:a16="http://schemas.microsoft.com/office/drawing/2014/main" id="{74464B29-540D-E928-E19A-93AE7980F29F}"/>
              </a:ext>
            </a:extLst>
          </p:cNvPr>
          <p:cNvGrpSpPr/>
          <p:nvPr/>
        </p:nvGrpSpPr>
        <p:grpSpPr>
          <a:xfrm>
            <a:off x="1088655" y="1275647"/>
            <a:ext cx="10002897" cy="498394"/>
            <a:chOff x="3050982" y="1288475"/>
            <a:chExt cx="6090036" cy="498394"/>
          </a:xfrm>
        </p:grpSpPr>
        <p:sp>
          <p:nvSpPr>
            <p:cNvPr id="9" name="矩形 8">
              <a:extLst>
                <a:ext uri="{FF2B5EF4-FFF2-40B4-BE49-F238E27FC236}">
                  <a16:creationId xmlns:a16="http://schemas.microsoft.com/office/drawing/2014/main" id="{5FC5044F-1083-5CCB-C7F7-2102934A9E97}"/>
                </a:ext>
              </a:extLst>
            </p:cNvPr>
            <p:cNvSpPr/>
            <p:nvPr/>
          </p:nvSpPr>
          <p:spPr>
            <a:xfrm>
              <a:off x="3050982" y="1288475"/>
              <a:ext cx="6090036" cy="498394"/>
            </a:xfrm>
            <a:prstGeom prst="rect">
              <a:avLst/>
            </a:prstGeom>
            <a:gradFill>
              <a:gsLst>
                <a:gs pos="0">
                  <a:srgbClr val="1451B5"/>
                </a:gs>
                <a:gs pos="66000">
                  <a:srgbClr val="1B5AB4"/>
                </a:gs>
              </a:gsLst>
              <a:lin ang="54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0" name="文本框 9">
              <a:extLst>
                <a:ext uri="{FF2B5EF4-FFF2-40B4-BE49-F238E27FC236}">
                  <a16:creationId xmlns:a16="http://schemas.microsoft.com/office/drawing/2014/main" id="{59AF6758-7CF3-B5F7-51D1-4FA506028F92}"/>
                </a:ext>
              </a:extLst>
            </p:cNvPr>
            <p:cNvSpPr txBox="1"/>
            <p:nvPr/>
          </p:nvSpPr>
          <p:spPr>
            <a:xfrm>
              <a:off x="4991921" y="1324044"/>
              <a:ext cx="2739831" cy="461665"/>
            </a:xfrm>
            <a:prstGeom prst="rect">
              <a:avLst/>
            </a:prstGeom>
            <a:noFill/>
          </p:spPr>
          <p:txBody>
            <a:bodyPr wrap="square" rtlCol="0">
              <a:spAutoFit/>
            </a:bodyPr>
            <a:lstStyle/>
            <a:p>
              <a:r>
                <a:rPr lang="zh-CN" altLang="en-US" sz="2400" b="1" dirty="0">
                  <a:solidFill>
                    <a:schemeClr val="bg1"/>
                  </a:solidFill>
                  <a:latin typeface="Microsoft YaHei"/>
                  <a:ea typeface="Microsoft YaHei"/>
                  <a:cs typeface="Microsoft YaHei"/>
                </a:rPr>
                <a:t>从已验证能力，向更多产业延伸</a:t>
              </a:r>
              <a:endParaRPr lang="zh-CN" altLang="en-US" sz="2400" dirty="0">
                <a:solidFill>
                  <a:schemeClr val="bg1"/>
                </a:solidFill>
              </a:endParaRPr>
            </a:p>
          </p:txBody>
        </p:sp>
      </p:grpSp>
      <p:sp>
        <p:nvSpPr>
          <p:cNvPr id="24" name="矩形: 圆角 23">
            <a:extLst>
              <a:ext uri="{FF2B5EF4-FFF2-40B4-BE49-F238E27FC236}">
                <a16:creationId xmlns:a16="http://schemas.microsoft.com/office/drawing/2014/main" id="{43C88247-CD30-2355-0424-AE78669F1E3F}"/>
              </a:ext>
            </a:extLst>
          </p:cNvPr>
          <p:cNvSpPr/>
          <p:nvPr/>
        </p:nvSpPr>
        <p:spPr>
          <a:xfrm>
            <a:off x="6862224" y="1939478"/>
            <a:ext cx="4247020" cy="3768491"/>
          </a:xfrm>
          <a:prstGeom prst="roundRect">
            <a:avLst>
              <a:gd name="adj" fmla="val 4591"/>
            </a:avLst>
          </a:prstGeom>
          <a:solidFill>
            <a:sysClr val="window" lastClr="FFFFFF">
              <a:alpha val="50000"/>
            </a:sysClr>
          </a:solidFill>
          <a:ln w="12700" cap="flat" cmpd="sng" algn="ctr">
            <a:solidFill>
              <a:srgbClr val="0E2841">
                <a:lumMod val="75000"/>
                <a:lumOff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endParaRPr>
          </a:p>
        </p:txBody>
      </p:sp>
      <p:grpSp>
        <p:nvGrpSpPr>
          <p:cNvPr id="26" name="组合 25">
            <a:extLst>
              <a:ext uri="{FF2B5EF4-FFF2-40B4-BE49-F238E27FC236}">
                <a16:creationId xmlns:a16="http://schemas.microsoft.com/office/drawing/2014/main" id="{58952E38-0611-DDB1-D2EE-26154F61D211}"/>
              </a:ext>
            </a:extLst>
          </p:cNvPr>
          <p:cNvGrpSpPr/>
          <p:nvPr/>
        </p:nvGrpSpPr>
        <p:grpSpPr>
          <a:xfrm>
            <a:off x="7134213" y="2909558"/>
            <a:ext cx="1715929" cy="674960"/>
            <a:chOff x="11074186" y="1570616"/>
            <a:chExt cx="2152085" cy="674960"/>
          </a:xfrm>
        </p:grpSpPr>
        <p:sp>
          <p:nvSpPr>
            <p:cNvPr id="28" name="AutoShape 7">
              <a:extLst>
                <a:ext uri="{FF2B5EF4-FFF2-40B4-BE49-F238E27FC236}">
                  <a16:creationId xmlns:a16="http://schemas.microsoft.com/office/drawing/2014/main" id="{BD5C5C27-F4A5-D96E-1283-BDFC687FF6BB}"/>
                </a:ext>
              </a:extLst>
            </p:cNvPr>
            <p:cNvSpPr/>
            <p:nvPr>
              <p:custDataLst>
                <p:tags r:id="rId7"/>
              </p:custDataLst>
            </p:nvPr>
          </p:nvSpPr>
          <p:spPr>
            <a:xfrm>
              <a:off x="11074186" y="1570616"/>
              <a:ext cx="2152085" cy="674960"/>
            </a:xfrm>
            <a:prstGeom prst="roundRect">
              <a:avLst>
                <a:gd name="adj" fmla="val 21934"/>
              </a:avLst>
            </a:prstGeom>
            <a:solidFill>
              <a:srgbClr val="F2F6FF"/>
            </a:solidFill>
            <a:ln w="19050" cap="flat" cmpd="sng" algn="ctr">
              <a:solidFill>
                <a:srgbClr val="0E2841">
                  <a:lumMod val="50000"/>
                  <a:lumOff val="50000"/>
                </a:srgbClr>
              </a:solidFill>
              <a:prstDash val="solid"/>
              <a:miter lim="800000"/>
            </a:ln>
            <a:effectLst/>
          </p:spPr>
          <p:txBody>
            <a:bodyPr vert="horz" wrap="square" lIns="63500" tIns="63500" rIns="63500" bIns="635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Roboto"/>
              </a:endParaRPr>
            </a:p>
          </p:txBody>
        </p:sp>
        <p:sp>
          <p:nvSpPr>
            <p:cNvPr id="29" name="AutoShape 10">
              <a:extLst>
                <a:ext uri="{FF2B5EF4-FFF2-40B4-BE49-F238E27FC236}">
                  <a16:creationId xmlns:a16="http://schemas.microsoft.com/office/drawing/2014/main" id="{CAF70A17-B9C8-3640-BEC2-D47BDD0F1190}"/>
                </a:ext>
              </a:extLst>
            </p:cNvPr>
            <p:cNvSpPr/>
            <p:nvPr>
              <p:custDataLst>
                <p:tags r:id="rId8"/>
              </p:custDataLst>
            </p:nvPr>
          </p:nvSpPr>
          <p:spPr>
            <a:xfrm>
              <a:off x="11831530" y="1766418"/>
              <a:ext cx="637394" cy="252249"/>
            </a:xfrm>
            <a:prstGeom prst="rect">
              <a:avLst/>
            </a:prstGeom>
            <a:noFill/>
            <a:ln w="12700" cap="flat" cmpd="sng">
              <a:noFill/>
              <a:prstDash val="solid"/>
              <a:round/>
            </a:ln>
          </p:spPr>
          <p:txBody>
            <a:bodyPr vert="horz" wrap="square" lIns="0" tIns="0" rIns="0" bIns="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Noto Sans SC" panose="020B0200000000000000" charset="-122"/>
                </a:rPr>
                <a:t>汽车</a:t>
              </a:r>
              <a:endParaRPr kumimoji="0" 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grpSp>
      <p:grpSp>
        <p:nvGrpSpPr>
          <p:cNvPr id="708" name="组合 707">
            <a:extLst>
              <a:ext uri="{FF2B5EF4-FFF2-40B4-BE49-F238E27FC236}">
                <a16:creationId xmlns:a16="http://schemas.microsoft.com/office/drawing/2014/main" id="{584B28D0-A492-E63D-CFD6-90DB42143F84}"/>
              </a:ext>
            </a:extLst>
          </p:cNvPr>
          <p:cNvGrpSpPr/>
          <p:nvPr/>
        </p:nvGrpSpPr>
        <p:grpSpPr>
          <a:xfrm>
            <a:off x="7253444" y="2046331"/>
            <a:ext cx="3520316" cy="498731"/>
            <a:chOff x="3632200" y="1105559"/>
            <a:chExt cx="4768850" cy="398721"/>
          </a:xfrm>
        </p:grpSpPr>
        <p:sp>
          <p:nvSpPr>
            <p:cNvPr id="710" name="梯形 709">
              <a:extLst>
                <a:ext uri="{FF2B5EF4-FFF2-40B4-BE49-F238E27FC236}">
                  <a16:creationId xmlns:a16="http://schemas.microsoft.com/office/drawing/2014/main" id="{B17A7702-312B-D25F-17BB-D2499E928363}"/>
                </a:ext>
              </a:extLst>
            </p:cNvPr>
            <p:cNvSpPr/>
            <p:nvPr/>
          </p:nvSpPr>
          <p:spPr>
            <a:xfrm>
              <a:off x="3632200" y="1163743"/>
              <a:ext cx="4768850" cy="340537"/>
            </a:xfrm>
            <a:prstGeom prst="trapezoid">
              <a:avLst>
                <a:gd name="adj" fmla="val 336366"/>
              </a:avLst>
            </a:prstGeom>
            <a:noFill/>
            <a:ln w="12700" cap="flat" cmpd="sng" algn="ctr">
              <a:gradFill flip="none" rotWithShape="1">
                <a:gsLst>
                  <a:gs pos="0">
                    <a:srgbClr val="0F46A0"/>
                  </a:gs>
                  <a:gs pos="80000">
                    <a:srgbClr val="0F46A0">
                      <a:alpha val="0"/>
                    </a:srgbClr>
                  </a:gs>
                </a:gsLst>
                <a:lin ang="16200000" scaled="1"/>
                <a:tileRect/>
              </a:gradFill>
              <a:prstDash val="solid"/>
              <a:miter lim="800000"/>
            </a:ln>
            <a:effectLst/>
          </p:spPr>
          <p:txBody>
            <a:bodyPr rtlCol="0" anchor="ctr"/>
            <a:lstStyle/>
            <a:p>
              <a:pPr algn="ctr">
                <a:defRPr/>
              </a:pPr>
              <a:endParaRPr lang="zh-CN" altLang="en-US" kern="0"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711" name="梯形 710">
              <a:extLst>
                <a:ext uri="{FF2B5EF4-FFF2-40B4-BE49-F238E27FC236}">
                  <a16:creationId xmlns:a16="http://schemas.microsoft.com/office/drawing/2014/main" id="{1DA9E5FB-413B-F0E2-D75A-2519BD8B62AF}"/>
                </a:ext>
              </a:extLst>
            </p:cNvPr>
            <p:cNvSpPr/>
            <p:nvPr/>
          </p:nvSpPr>
          <p:spPr>
            <a:xfrm>
              <a:off x="4038600" y="1105559"/>
              <a:ext cx="3937000" cy="340537"/>
            </a:xfrm>
            <a:prstGeom prst="trapezoid">
              <a:avLst>
                <a:gd name="adj" fmla="val 336366"/>
              </a:avLst>
            </a:prstGeom>
            <a:noFill/>
            <a:ln w="12700" cap="flat" cmpd="sng" algn="ctr">
              <a:gradFill flip="none" rotWithShape="1">
                <a:gsLst>
                  <a:gs pos="0">
                    <a:srgbClr val="0F46A0"/>
                  </a:gs>
                  <a:gs pos="41000">
                    <a:srgbClr val="0F46A0">
                      <a:alpha val="0"/>
                    </a:srgbClr>
                  </a:gs>
                </a:gsLst>
                <a:lin ang="16200000" scaled="1"/>
                <a:tileRect/>
              </a:gradFill>
              <a:prstDash val="solid"/>
              <a:miter lim="800000"/>
            </a:ln>
            <a:effectLst/>
          </p:spPr>
          <p:txBody>
            <a:bodyPr rtlCol="0" anchor="ctr"/>
            <a:lstStyle/>
            <a:p>
              <a:pPr algn="ctr">
                <a:defRPr/>
              </a:pPr>
              <a:endParaRPr lang="zh-CN" altLang="en-US" sz="2400" kern="0"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grpSp>
      <p:sp>
        <p:nvSpPr>
          <p:cNvPr id="712" name="文本框 711">
            <a:extLst>
              <a:ext uri="{FF2B5EF4-FFF2-40B4-BE49-F238E27FC236}">
                <a16:creationId xmlns:a16="http://schemas.microsoft.com/office/drawing/2014/main" id="{D1E222B7-7FA3-5611-2DCA-BECE5139402C}"/>
              </a:ext>
            </a:extLst>
          </p:cNvPr>
          <p:cNvSpPr txBox="1"/>
          <p:nvPr/>
        </p:nvSpPr>
        <p:spPr>
          <a:xfrm>
            <a:off x="7669502" y="2121445"/>
            <a:ext cx="2588869" cy="307777"/>
          </a:xfrm>
          <a:prstGeom prst="rect">
            <a:avLst/>
          </a:prstGeom>
          <a:noFill/>
        </p:spPr>
        <p:txBody>
          <a:bodyPr wrap="square" lIns="0" tIns="0" rIns="0" bIns="0">
            <a:spAutoFit/>
          </a:bodyPr>
          <a:lstStyle/>
          <a:p>
            <a:pPr algn="ctr">
              <a:defRPr/>
            </a:pPr>
            <a:r>
              <a:rPr lang="zh-CN" altLang="en-US" sz="2000" b="1" kern="0" dirty="0">
                <a:gradFill>
                  <a:gsLst>
                    <a:gs pos="0">
                      <a:srgbClr val="0E5DBF"/>
                    </a:gs>
                    <a:gs pos="70000">
                      <a:srgbClr val="0E419C"/>
                    </a:gs>
                  </a:gsLst>
                  <a:lin ang="5400000" scaled="1"/>
                </a:gradFill>
                <a:latin typeface="微软雅黑" panose="020B0503020204020204" pitchFamily="34" charset="-122"/>
                <a:ea typeface="微软雅黑" panose="020B0503020204020204" pitchFamily="34" charset="-122"/>
                <a:sym typeface="WPS灵秀黑" charset="-122"/>
              </a:rPr>
              <a:t>资源拓展方向</a:t>
            </a:r>
          </a:p>
        </p:txBody>
      </p:sp>
      <p:grpSp>
        <p:nvGrpSpPr>
          <p:cNvPr id="727" name="组合 726">
            <a:extLst>
              <a:ext uri="{FF2B5EF4-FFF2-40B4-BE49-F238E27FC236}">
                <a16:creationId xmlns:a16="http://schemas.microsoft.com/office/drawing/2014/main" id="{31C15CEE-2344-5DB5-E027-89AC0CE459F2}"/>
              </a:ext>
            </a:extLst>
          </p:cNvPr>
          <p:cNvGrpSpPr/>
          <p:nvPr/>
        </p:nvGrpSpPr>
        <p:grpSpPr>
          <a:xfrm>
            <a:off x="8982644" y="2909558"/>
            <a:ext cx="1715928" cy="674960"/>
            <a:chOff x="11074186" y="1570616"/>
            <a:chExt cx="2152085" cy="674960"/>
          </a:xfrm>
        </p:grpSpPr>
        <p:sp>
          <p:nvSpPr>
            <p:cNvPr id="728" name="AutoShape 7">
              <a:extLst>
                <a:ext uri="{FF2B5EF4-FFF2-40B4-BE49-F238E27FC236}">
                  <a16:creationId xmlns:a16="http://schemas.microsoft.com/office/drawing/2014/main" id="{D83A2E74-2504-7D8E-55E6-517EF22BD198}"/>
                </a:ext>
              </a:extLst>
            </p:cNvPr>
            <p:cNvSpPr/>
            <p:nvPr>
              <p:custDataLst>
                <p:tags r:id="rId5"/>
              </p:custDataLst>
            </p:nvPr>
          </p:nvSpPr>
          <p:spPr>
            <a:xfrm>
              <a:off x="11074186" y="1570616"/>
              <a:ext cx="2152085" cy="674960"/>
            </a:xfrm>
            <a:prstGeom prst="roundRect">
              <a:avLst>
                <a:gd name="adj" fmla="val 21934"/>
              </a:avLst>
            </a:prstGeom>
            <a:solidFill>
              <a:srgbClr val="F2F6FF"/>
            </a:solidFill>
            <a:ln w="19050" cap="flat" cmpd="sng" algn="ctr">
              <a:solidFill>
                <a:srgbClr val="0E2841">
                  <a:lumMod val="50000"/>
                  <a:lumOff val="50000"/>
                </a:srgbClr>
              </a:solidFill>
              <a:prstDash val="solid"/>
              <a:miter lim="800000"/>
            </a:ln>
            <a:effectLst/>
          </p:spPr>
          <p:txBody>
            <a:bodyPr vert="horz" wrap="square" lIns="63500" tIns="63500" rIns="63500" bIns="635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000000"/>
                </a:solidFill>
                <a:effectLst/>
                <a:uLnTx/>
                <a:uFillTx/>
                <a:latin typeface="Roboto"/>
              </a:endParaRPr>
            </a:p>
          </p:txBody>
        </p:sp>
        <p:sp>
          <p:nvSpPr>
            <p:cNvPr id="729" name="AutoShape 10">
              <a:extLst>
                <a:ext uri="{FF2B5EF4-FFF2-40B4-BE49-F238E27FC236}">
                  <a16:creationId xmlns:a16="http://schemas.microsoft.com/office/drawing/2014/main" id="{7169210F-CD09-DA70-515B-5FA3F3447EFE}"/>
                </a:ext>
              </a:extLst>
            </p:cNvPr>
            <p:cNvSpPr/>
            <p:nvPr>
              <p:custDataLst>
                <p:tags r:id="rId6"/>
              </p:custDataLst>
            </p:nvPr>
          </p:nvSpPr>
          <p:spPr>
            <a:xfrm>
              <a:off x="11754310" y="1719102"/>
              <a:ext cx="909376" cy="341258"/>
            </a:xfrm>
            <a:prstGeom prst="rect">
              <a:avLst/>
            </a:prstGeom>
            <a:noFill/>
            <a:ln w="12700" cap="flat" cmpd="sng">
              <a:noFill/>
              <a:prstDash val="solid"/>
              <a:round/>
            </a:ln>
          </p:spPr>
          <p:txBody>
            <a:bodyPr vert="horz" wrap="square" lIns="0" tIns="0" rIns="0" bIns="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Noto Sans SC" panose="020B0200000000000000" charset="-122"/>
                </a:rPr>
                <a:t>新能源</a:t>
              </a:r>
              <a:endParaRPr kumimoji="0" 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grpSp>
      <p:grpSp>
        <p:nvGrpSpPr>
          <p:cNvPr id="730" name="组合 729">
            <a:extLst>
              <a:ext uri="{FF2B5EF4-FFF2-40B4-BE49-F238E27FC236}">
                <a16:creationId xmlns:a16="http://schemas.microsoft.com/office/drawing/2014/main" id="{32F6363D-CDB9-B7A6-4DC8-ACD9F6EA80ED}"/>
              </a:ext>
            </a:extLst>
          </p:cNvPr>
          <p:cNvGrpSpPr/>
          <p:nvPr/>
        </p:nvGrpSpPr>
        <p:grpSpPr>
          <a:xfrm>
            <a:off x="7134213" y="3810427"/>
            <a:ext cx="1715929" cy="674960"/>
            <a:chOff x="11074186" y="1570616"/>
            <a:chExt cx="2152085" cy="674960"/>
          </a:xfrm>
        </p:grpSpPr>
        <p:sp>
          <p:nvSpPr>
            <p:cNvPr id="731" name="AutoShape 7">
              <a:extLst>
                <a:ext uri="{FF2B5EF4-FFF2-40B4-BE49-F238E27FC236}">
                  <a16:creationId xmlns:a16="http://schemas.microsoft.com/office/drawing/2014/main" id="{6E409C45-A462-C7AF-F397-163235DAFF9C}"/>
                </a:ext>
              </a:extLst>
            </p:cNvPr>
            <p:cNvSpPr/>
            <p:nvPr>
              <p:custDataLst>
                <p:tags r:id="rId3"/>
              </p:custDataLst>
            </p:nvPr>
          </p:nvSpPr>
          <p:spPr>
            <a:xfrm>
              <a:off x="11074186" y="1570616"/>
              <a:ext cx="2152085" cy="674960"/>
            </a:xfrm>
            <a:prstGeom prst="roundRect">
              <a:avLst>
                <a:gd name="adj" fmla="val 21934"/>
              </a:avLst>
            </a:prstGeom>
            <a:solidFill>
              <a:srgbClr val="F2F6FF"/>
            </a:solidFill>
            <a:ln w="19050" cap="flat" cmpd="sng" algn="ctr">
              <a:solidFill>
                <a:srgbClr val="0E2841">
                  <a:lumMod val="50000"/>
                  <a:lumOff val="50000"/>
                </a:srgbClr>
              </a:solidFill>
              <a:prstDash val="solid"/>
              <a:miter lim="800000"/>
            </a:ln>
            <a:effectLst/>
          </p:spPr>
          <p:txBody>
            <a:bodyPr vert="horz" wrap="square" lIns="63500" tIns="63500" rIns="63500" bIns="635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Roboto"/>
              </a:endParaRPr>
            </a:p>
          </p:txBody>
        </p:sp>
        <p:sp>
          <p:nvSpPr>
            <p:cNvPr id="732" name="AutoShape 10">
              <a:extLst>
                <a:ext uri="{FF2B5EF4-FFF2-40B4-BE49-F238E27FC236}">
                  <a16:creationId xmlns:a16="http://schemas.microsoft.com/office/drawing/2014/main" id="{1812DD32-2392-9B3F-93C0-8DCCB7A54E5F}"/>
                </a:ext>
              </a:extLst>
            </p:cNvPr>
            <p:cNvSpPr/>
            <p:nvPr>
              <p:custDataLst>
                <p:tags r:id="rId4"/>
              </p:custDataLst>
            </p:nvPr>
          </p:nvSpPr>
          <p:spPr>
            <a:xfrm>
              <a:off x="11818195" y="1755785"/>
              <a:ext cx="637393" cy="252249"/>
            </a:xfrm>
            <a:prstGeom prst="rect">
              <a:avLst/>
            </a:prstGeom>
            <a:noFill/>
            <a:ln w="12700" cap="flat" cmpd="sng">
              <a:noFill/>
              <a:prstDash val="solid"/>
              <a:round/>
            </a:ln>
          </p:spPr>
          <p:txBody>
            <a:bodyPr vert="horz" wrap="square" lIns="0" tIns="0" rIns="0" bIns="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dirty="0">
                  <a:ln>
                    <a:noFill/>
                    <a:prstDash val="sysDot"/>
                  </a:ln>
                  <a:solidFill>
                    <a:srgbClr val="000000">
                      <a:lumMod val="85000"/>
                      <a:lumOff val="15000"/>
                    </a:srgbClr>
                  </a:solidFill>
                  <a:latin typeface="微软雅黑" panose="020B0503020204020204" pitchFamily="34" charset="-122"/>
                  <a:ea typeface="微软雅黑" panose="020B0503020204020204" pitchFamily="34" charset="-122"/>
                  <a:sym typeface="Noto Sans SC" panose="020B0200000000000000" charset="-122"/>
                </a:rPr>
                <a:t>医疗</a:t>
              </a:r>
              <a:endParaRPr kumimoji="0" 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grpSp>
      <p:grpSp>
        <p:nvGrpSpPr>
          <p:cNvPr id="733" name="组合 732">
            <a:extLst>
              <a:ext uri="{FF2B5EF4-FFF2-40B4-BE49-F238E27FC236}">
                <a16:creationId xmlns:a16="http://schemas.microsoft.com/office/drawing/2014/main" id="{967832C7-2FC0-882D-3F50-0EBAA70DF3FC}"/>
              </a:ext>
            </a:extLst>
          </p:cNvPr>
          <p:cNvGrpSpPr/>
          <p:nvPr/>
        </p:nvGrpSpPr>
        <p:grpSpPr>
          <a:xfrm>
            <a:off x="8982644" y="3810427"/>
            <a:ext cx="1715928" cy="674960"/>
            <a:chOff x="11074186" y="1570616"/>
            <a:chExt cx="2152085" cy="674960"/>
          </a:xfrm>
        </p:grpSpPr>
        <p:sp>
          <p:nvSpPr>
            <p:cNvPr id="734" name="AutoShape 7">
              <a:extLst>
                <a:ext uri="{FF2B5EF4-FFF2-40B4-BE49-F238E27FC236}">
                  <a16:creationId xmlns:a16="http://schemas.microsoft.com/office/drawing/2014/main" id="{57E54EA7-D4F0-F9A4-132B-DB36743E6825}"/>
                </a:ext>
              </a:extLst>
            </p:cNvPr>
            <p:cNvSpPr/>
            <p:nvPr>
              <p:custDataLst>
                <p:tags r:id="rId1"/>
              </p:custDataLst>
            </p:nvPr>
          </p:nvSpPr>
          <p:spPr>
            <a:xfrm>
              <a:off x="11074186" y="1570616"/>
              <a:ext cx="2152085" cy="674960"/>
            </a:xfrm>
            <a:prstGeom prst="roundRect">
              <a:avLst>
                <a:gd name="adj" fmla="val 21934"/>
              </a:avLst>
            </a:prstGeom>
            <a:solidFill>
              <a:srgbClr val="F2F6FF"/>
            </a:solidFill>
            <a:ln w="19050" cap="flat" cmpd="sng" algn="ctr">
              <a:solidFill>
                <a:srgbClr val="0E2841">
                  <a:lumMod val="50000"/>
                  <a:lumOff val="50000"/>
                </a:srgbClr>
              </a:solidFill>
              <a:prstDash val="solid"/>
              <a:miter lim="800000"/>
            </a:ln>
            <a:effectLst/>
          </p:spPr>
          <p:txBody>
            <a:bodyPr vert="horz" wrap="square" lIns="63500" tIns="63500" rIns="63500" bIns="635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000000"/>
                </a:solidFill>
                <a:effectLst/>
                <a:uLnTx/>
                <a:uFillTx/>
                <a:latin typeface="Roboto"/>
              </a:endParaRPr>
            </a:p>
          </p:txBody>
        </p:sp>
        <p:sp>
          <p:nvSpPr>
            <p:cNvPr id="735" name="AutoShape 10">
              <a:extLst>
                <a:ext uri="{FF2B5EF4-FFF2-40B4-BE49-F238E27FC236}">
                  <a16:creationId xmlns:a16="http://schemas.microsoft.com/office/drawing/2014/main" id="{95C2AB5F-7291-09FA-2864-C1B04E7B5D30}"/>
                </a:ext>
              </a:extLst>
            </p:cNvPr>
            <p:cNvSpPr/>
            <p:nvPr>
              <p:custDataLst>
                <p:tags r:id="rId2"/>
              </p:custDataLst>
            </p:nvPr>
          </p:nvSpPr>
          <p:spPr>
            <a:xfrm>
              <a:off x="11589550" y="1740368"/>
              <a:ext cx="1255817" cy="269658"/>
            </a:xfrm>
            <a:prstGeom prst="rect">
              <a:avLst/>
            </a:prstGeom>
            <a:noFill/>
            <a:ln w="12700" cap="flat" cmpd="sng">
              <a:noFill/>
              <a:prstDash val="solid"/>
              <a:round/>
            </a:ln>
          </p:spPr>
          <p:txBody>
            <a:bodyPr vert="horz" wrap="square" lIns="0" tIns="0" rIns="0" bIns="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sym typeface="Noto Sans SC" panose="020B0200000000000000" charset="-122"/>
                </a:rPr>
                <a:t>智能科技</a:t>
              </a:r>
              <a:endParaRPr kumimoji="0" lang="en-US" sz="1800" b="1" i="0" u="none" strike="noStrike" kern="0" cap="none" spc="0" normalizeH="0" baseline="0" noProof="0" dirty="0">
                <a:ln>
                  <a:noFill/>
                  <a:prstDash val="sysDot"/>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grpSp>
      <p:sp>
        <p:nvSpPr>
          <p:cNvPr id="515" name="文本框 514">
            <a:extLst>
              <a:ext uri="{FF2B5EF4-FFF2-40B4-BE49-F238E27FC236}">
                <a16:creationId xmlns:a16="http://schemas.microsoft.com/office/drawing/2014/main" id="{3E03F0B1-BBD2-821F-CF66-68875E473433}"/>
              </a:ext>
            </a:extLst>
          </p:cNvPr>
          <p:cNvSpPr txBox="1"/>
          <p:nvPr/>
        </p:nvSpPr>
        <p:spPr>
          <a:xfrm>
            <a:off x="7134213" y="4742115"/>
            <a:ext cx="3837384" cy="658257"/>
          </a:xfrm>
          <a:prstGeom prst="rect">
            <a:avLst/>
          </a:prstGeom>
          <a:noFill/>
        </p:spPr>
        <p:txBody>
          <a:bodyPr wrap="square" rtlCol="0">
            <a:spAutoFit/>
          </a:bodyPr>
          <a:lstStyle/>
          <a:p>
            <a:pPr>
              <a:lnSpc>
                <a:spcPct val="120000"/>
              </a:lnSpc>
              <a:defRPr/>
            </a:pPr>
            <a:r>
              <a:rPr lang="zh-CN" altLang="en-US" sz="1600" dirty="0">
                <a:solidFill>
                  <a:srgbClr val="171717"/>
                </a:solidFill>
                <a:latin typeface="Microsoft YaHei"/>
                <a:ea typeface="Microsoft YaHei"/>
              </a:rPr>
              <a:t>依据客户需求连接对应产业资源，不虚构行业成熟度。</a:t>
            </a:r>
          </a:p>
        </p:txBody>
      </p:sp>
      <p:pic>
        <p:nvPicPr>
          <p:cNvPr id="516" name="图片 515">
            <a:extLst>
              <a:ext uri="{FF2B5EF4-FFF2-40B4-BE49-F238E27FC236}">
                <a16:creationId xmlns:a16="http://schemas.microsoft.com/office/drawing/2014/main" id="{4A5B0DD8-1ACD-EFFD-8E92-EE6EBB531974}"/>
              </a:ext>
            </a:extLst>
          </p:cNvPr>
          <p:cNvPicPr>
            <a:picLocks noChangeAspect="1"/>
          </p:cNvPicPr>
          <p:nvPr/>
        </p:nvPicPr>
        <p:blipFill>
          <a:blip r:embed="rId12"/>
          <a:srcRect l="349" r="349"/>
          <a:stretch>
            <a:fillRect/>
          </a:stretch>
        </p:blipFill>
        <p:spPr>
          <a:xfrm>
            <a:off x="1080321" y="2049415"/>
            <a:ext cx="2871578" cy="2435972"/>
          </a:xfrm>
          <a:prstGeom prst="roundRect">
            <a:avLst>
              <a:gd name="adj" fmla="val 4324"/>
            </a:avLst>
          </a:prstGeom>
        </p:spPr>
      </p:pic>
      <p:pic>
        <p:nvPicPr>
          <p:cNvPr id="517" name="图片 516">
            <a:extLst>
              <a:ext uri="{FF2B5EF4-FFF2-40B4-BE49-F238E27FC236}">
                <a16:creationId xmlns:a16="http://schemas.microsoft.com/office/drawing/2014/main" id="{A215D7FF-FED8-21B5-EDFD-C36DFAE9E0E5}"/>
              </a:ext>
            </a:extLst>
          </p:cNvPr>
          <p:cNvPicPr>
            <a:picLocks noChangeAspect="1"/>
          </p:cNvPicPr>
          <p:nvPr/>
        </p:nvPicPr>
        <p:blipFill>
          <a:blip r:embed="rId13"/>
          <a:srcRect l="26359" r="26359"/>
          <a:stretch>
            <a:fillRect/>
          </a:stretch>
        </p:blipFill>
        <p:spPr>
          <a:xfrm>
            <a:off x="4084401" y="2054615"/>
            <a:ext cx="2639141" cy="2430772"/>
          </a:xfrm>
          <a:prstGeom prst="roundRect">
            <a:avLst>
              <a:gd name="adj" fmla="val 4324"/>
            </a:avLst>
          </a:prstGeom>
        </p:spPr>
      </p:pic>
      <p:sp>
        <p:nvSpPr>
          <p:cNvPr id="521" name="矩形: 圆角 520">
            <a:extLst>
              <a:ext uri="{FF2B5EF4-FFF2-40B4-BE49-F238E27FC236}">
                <a16:creationId xmlns:a16="http://schemas.microsoft.com/office/drawing/2014/main" id="{F9718C59-9F3A-12F6-3E27-4299F3760A53}"/>
              </a:ext>
            </a:extLst>
          </p:cNvPr>
          <p:cNvSpPr/>
          <p:nvPr/>
        </p:nvSpPr>
        <p:spPr>
          <a:xfrm>
            <a:off x="1080321" y="4612080"/>
            <a:ext cx="5611887" cy="1135711"/>
          </a:xfrm>
          <a:prstGeom prst="roundRect">
            <a:avLst>
              <a:gd name="adj" fmla="val 4591"/>
            </a:avLst>
          </a:prstGeom>
          <a:solidFill>
            <a:sysClr val="window" lastClr="FFFFFF">
              <a:alpha val="50000"/>
            </a:sysClr>
          </a:solidFill>
          <a:ln w="12700" cap="flat" cmpd="sng" algn="ctr">
            <a:solidFill>
              <a:srgbClr val="0E2841">
                <a:lumMod val="75000"/>
                <a:lumOff val="2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endParaRPr>
          </a:p>
        </p:txBody>
      </p:sp>
      <p:sp>
        <p:nvSpPr>
          <p:cNvPr id="519" name="矩形 518">
            <a:extLst>
              <a:ext uri="{FF2B5EF4-FFF2-40B4-BE49-F238E27FC236}">
                <a16:creationId xmlns:a16="http://schemas.microsoft.com/office/drawing/2014/main" id="{90F0DAF5-08DC-AF53-086D-5F587C609B10}"/>
              </a:ext>
            </a:extLst>
          </p:cNvPr>
          <p:cNvSpPr>
            <a:spLocks noGrp="1"/>
          </p:cNvSpPr>
          <p:nvPr/>
        </p:nvSpPr>
        <p:spPr>
          <a:xfrm>
            <a:off x="1159277" y="4665082"/>
            <a:ext cx="1987062" cy="400050"/>
          </a:xfrm>
          <a:prstGeom prst="rect">
            <a:avLst/>
          </a:prstGeom>
          <a:noFill/>
          <a:ln w="0">
            <a:noFill/>
            <a:prstDash val="solid"/>
          </a:ln>
        </p:spPr>
        <p:txBody>
          <a:bodyPr anchor="ctr"/>
          <a:lstStyle/>
          <a:p>
            <a:pPr>
              <a:defRPr sz="2100" b="1">
                <a:solidFill>
                  <a:srgbClr val="171717"/>
                </a:solidFill>
              </a:defRPr>
            </a:pPr>
            <a:r>
              <a:rPr sz="2100" b="1" dirty="0" err="1">
                <a:solidFill>
                  <a:srgbClr val="171717"/>
                </a:solidFill>
                <a:latin typeface="Calibri"/>
              </a:rPr>
              <a:t>AI+智慧校园</a:t>
            </a:r>
            <a:endParaRPr sz="2100" b="1" dirty="0">
              <a:solidFill>
                <a:srgbClr val="171717"/>
              </a:solidFill>
              <a:latin typeface="Calibri"/>
            </a:endParaRPr>
          </a:p>
        </p:txBody>
      </p:sp>
      <p:sp>
        <p:nvSpPr>
          <p:cNvPr id="520" name="矩形 519">
            <a:extLst>
              <a:ext uri="{FF2B5EF4-FFF2-40B4-BE49-F238E27FC236}">
                <a16:creationId xmlns:a16="http://schemas.microsoft.com/office/drawing/2014/main" id="{97E47CE5-853C-FA9F-998D-2DCE66286820}"/>
              </a:ext>
            </a:extLst>
          </p:cNvPr>
          <p:cNvSpPr>
            <a:spLocks noGrp="1"/>
          </p:cNvSpPr>
          <p:nvPr/>
        </p:nvSpPr>
        <p:spPr>
          <a:xfrm>
            <a:off x="1181026" y="5191825"/>
            <a:ext cx="6191250" cy="381000"/>
          </a:xfrm>
          <a:prstGeom prst="rect">
            <a:avLst/>
          </a:prstGeom>
          <a:noFill/>
          <a:ln w="0">
            <a:noFill/>
            <a:prstDash val="solid"/>
          </a:ln>
        </p:spPr>
        <p:txBody>
          <a:bodyPr anchor="ctr"/>
          <a:lstStyle/>
          <a:p>
            <a:pPr>
              <a:defRPr sz="1425" b="0">
                <a:solidFill>
                  <a:srgbClr val="685F50"/>
                </a:solidFill>
              </a:defRPr>
            </a:pPr>
            <a:r>
              <a:rPr sz="1600" dirty="0" err="1">
                <a:solidFill>
                  <a:srgbClr val="171717"/>
                </a:solidFill>
                <a:latin typeface="Microsoft YaHei"/>
                <a:ea typeface="Microsoft YaHei"/>
              </a:rPr>
              <a:t>包含AI+智能教室、智慧图书馆、智慧运动空间等</a:t>
            </a:r>
            <a:r>
              <a:rPr sz="1600" dirty="0">
                <a:solidFill>
                  <a:srgbClr val="171717"/>
                </a:solidFill>
                <a:latin typeface="Microsoft YaHei"/>
                <a:ea typeface="Microsoft YaHei"/>
              </a:rPr>
              <a:t>。</a:t>
            </a:r>
          </a:p>
        </p:txBody>
      </p:sp>
    </p:spTree>
    <p:extLst>
      <p:ext uri="{BB962C8B-B14F-4D97-AF65-F5344CB8AC3E}">
        <p14:creationId xmlns:p14="http://schemas.microsoft.com/office/powerpoint/2010/main" val="3007744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846EA-A670-09C5-6F73-33B4B157177F}"/>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91241AA1-B909-68EB-E36F-F51D69D63FE0}"/>
              </a:ext>
            </a:extLst>
          </p:cNvPr>
          <p:cNvPicPr>
            <a:picLocks noChangeAspect="1"/>
          </p:cNvPicPr>
          <p:nvPr/>
        </p:nvPicPr>
        <p:blipFill rotWithShape="1">
          <a:blip r:embed="rId6">
            <a:alphaModFix amt="26000"/>
          </a:blip>
          <a:srcRect b="15867"/>
          <a:stretch>
            <a:fillRect/>
          </a:stretch>
        </p:blipFill>
        <p:spPr>
          <a:xfrm>
            <a:off x="0" y="0"/>
            <a:ext cx="12191999" cy="6858000"/>
          </a:xfrm>
          <a:prstGeom prst="rect">
            <a:avLst/>
          </a:prstGeom>
        </p:spPr>
      </p:pic>
      <p:sp>
        <p:nvSpPr>
          <p:cNvPr id="5" name="文本框 4">
            <a:extLst>
              <a:ext uri="{FF2B5EF4-FFF2-40B4-BE49-F238E27FC236}">
                <a16:creationId xmlns:a16="http://schemas.microsoft.com/office/drawing/2014/main" id="{580C47E4-4DC7-F970-9136-406991F67C8F}"/>
              </a:ext>
            </a:extLst>
          </p:cNvPr>
          <p:cNvSpPr txBox="1"/>
          <p:nvPr/>
        </p:nvSpPr>
        <p:spPr>
          <a:xfrm>
            <a:off x="596900" y="117434"/>
            <a:ext cx="2133918"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海外深耕</a:t>
            </a:r>
          </a:p>
        </p:txBody>
      </p:sp>
      <p:sp>
        <p:nvSpPr>
          <p:cNvPr id="6" name="标题 1">
            <a:extLst>
              <a:ext uri="{FF2B5EF4-FFF2-40B4-BE49-F238E27FC236}">
                <a16:creationId xmlns:a16="http://schemas.microsoft.com/office/drawing/2014/main" id="{271716AE-FFFB-4C21-60D2-50E1DD6E5CB5}"/>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F6655E8A-E060-FF9A-F4B2-201A4A4546A1}"/>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37ACF477-A541-ACB3-A565-64DCE1AA8D84}"/>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11" name="18">
            <a:extLst>
              <a:ext uri="{FF2B5EF4-FFF2-40B4-BE49-F238E27FC236}">
                <a16:creationId xmlns:a16="http://schemas.microsoft.com/office/drawing/2014/main" id="{405C63DC-5D12-3D33-5901-6A6247E1818F}"/>
              </a:ext>
            </a:extLst>
          </p:cNvPr>
          <p:cNvSpPr/>
          <p:nvPr/>
        </p:nvSpPr>
        <p:spPr>
          <a:xfrm flipV="1">
            <a:off x="5028957" y="1964739"/>
            <a:ext cx="6734570" cy="4152520"/>
          </a:xfrm>
          <a:prstGeom prst="trapezoid">
            <a:avLst>
              <a:gd name="adj" fmla="val 20603"/>
            </a:avLst>
          </a:prstGeom>
          <a:gradFill flip="none" rotWithShape="1">
            <a:gsLst>
              <a:gs pos="58000">
                <a:srgbClr val="164E87">
                  <a:lumMod val="20000"/>
                  <a:lumOff val="80000"/>
                  <a:alpha val="10000"/>
                </a:srgbClr>
              </a:gs>
              <a:gs pos="96000">
                <a:srgbClr val="164E87">
                  <a:lumMod val="20000"/>
                  <a:lumOff val="80000"/>
                  <a:alpha val="0"/>
                </a:srgbClr>
              </a:gs>
              <a:gs pos="2000">
                <a:srgbClr val="164E87">
                  <a:lumMod val="20000"/>
                  <a:lumOff val="80000"/>
                  <a:alpha val="57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6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nvGrpSpPr>
          <p:cNvPr id="13" name="110">
            <a:extLst>
              <a:ext uri="{FF2B5EF4-FFF2-40B4-BE49-F238E27FC236}">
                <a16:creationId xmlns:a16="http://schemas.microsoft.com/office/drawing/2014/main" id="{6D0555E4-0A71-DF1E-B7B1-F0A78C0C60F1}"/>
              </a:ext>
            </a:extLst>
          </p:cNvPr>
          <p:cNvGrpSpPr/>
          <p:nvPr/>
        </p:nvGrpSpPr>
        <p:grpSpPr>
          <a:xfrm>
            <a:off x="5653302" y="3827897"/>
            <a:ext cx="5761462" cy="335486"/>
            <a:chOff x="622090" y="5934956"/>
            <a:chExt cx="11160001" cy="865975"/>
          </a:xfrm>
          <a:effectLst>
            <a:outerShdw blurRad="88900" dist="127000" dir="5400000" sx="101000" sy="101000" algn="t" rotWithShape="0">
              <a:srgbClr val="164E87">
                <a:alpha val="15000"/>
              </a:srgbClr>
            </a:outerShdw>
          </a:effectLst>
        </p:grpSpPr>
        <p:sp>
          <p:nvSpPr>
            <p:cNvPr id="14" name="110-1">
              <a:extLst>
                <a:ext uri="{FF2B5EF4-FFF2-40B4-BE49-F238E27FC236}">
                  <a16:creationId xmlns:a16="http://schemas.microsoft.com/office/drawing/2014/main" id="{C46B03A8-C709-C3F8-2E18-13D33CB158E6}"/>
                </a:ext>
              </a:extLst>
            </p:cNvPr>
            <p:cNvSpPr/>
            <p:nvPr/>
          </p:nvSpPr>
          <p:spPr>
            <a:xfrm>
              <a:off x="622090" y="5934956"/>
              <a:ext cx="11160000" cy="707033"/>
            </a:xfrm>
            <a:custGeom>
              <a:avLst/>
              <a:gdLst>
                <a:gd name="connsiteX0" fmla="*/ 4691416 w 9382831"/>
                <a:gd name="connsiteY0" fmla="*/ 0 h 660400"/>
                <a:gd name="connsiteX1" fmla="*/ 9382831 w 9382831"/>
                <a:gd name="connsiteY1" fmla="*/ 330200 h 660400"/>
                <a:gd name="connsiteX2" fmla="*/ 7939319 w 9382831"/>
                <a:gd name="connsiteY2" fmla="*/ 431800 h 660400"/>
                <a:gd name="connsiteX3" fmla="*/ 4691416 w 9382831"/>
                <a:gd name="connsiteY3" fmla="*/ 203200 h 660400"/>
                <a:gd name="connsiteX4" fmla="*/ 4691416 w 9382831"/>
                <a:gd name="connsiteY4" fmla="*/ 203200 h 660400"/>
                <a:gd name="connsiteX5" fmla="*/ 7939318 w 9382831"/>
                <a:gd name="connsiteY5" fmla="*/ 431800 h 660400"/>
                <a:gd name="connsiteX6" fmla="*/ 4691415 w 9382831"/>
                <a:gd name="connsiteY6" fmla="*/ 660400 h 660400"/>
                <a:gd name="connsiteX7" fmla="*/ 1443512 w 9382831"/>
                <a:gd name="connsiteY7" fmla="*/ 431800 h 660400"/>
                <a:gd name="connsiteX8" fmla="*/ 1443513 w 9382831"/>
                <a:gd name="connsiteY8" fmla="*/ 431800 h 660400"/>
                <a:gd name="connsiteX9" fmla="*/ 0 w 9382831"/>
                <a:gd name="connsiteY9" fmla="*/ 33020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2831" h="660400">
                  <a:moveTo>
                    <a:pt x="4691416" y="0"/>
                  </a:moveTo>
                  <a:lnTo>
                    <a:pt x="9382831" y="330200"/>
                  </a:lnTo>
                  <a:lnTo>
                    <a:pt x="7939319" y="431800"/>
                  </a:lnTo>
                  <a:lnTo>
                    <a:pt x="4691416" y="203200"/>
                  </a:lnTo>
                  <a:lnTo>
                    <a:pt x="4691416" y="203200"/>
                  </a:lnTo>
                  <a:lnTo>
                    <a:pt x="7939318" y="431800"/>
                  </a:lnTo>
                  <a:lnTo>
                    <a:pt x="4691415" y="660400"/>
                  </a:lnTo>
                  <a:lnTo>
                    <a:pt x="1443512" y="431800"/>
                  </a:lnTo>
                  <a:lnTo>
                    <a:pt x="1443513" y="431800"/>
                  </a:lnTo>
                  <a:lnTo>
                    <a:pt x="0" y="330200"/>
                  </a:lnTo>
                  <a:close/>
                </a:path>
              </a:pathLst>
            </a:custGeom>
            <a:solidFill>
              <a:srgbClr val="164E87">
                <a:lumMod val="20000"/>
                <a:lumOff val="80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6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5" name="110-2">
              <a:extLst>
                <a:ext uri="{FF2B5EF4-FFF2-40B4-BE49-F238E27FC236}">
                  <a16:creationId xmlns:a16="http://schemas.microsoft.com/office/drawing/2014/main" id="{242B85D0-F1EA-FFF2-77A9-0996C7E022F9}"/>
                </a:ext>
              </a:extLst>
            </p:cNvPr>
            <p:cNvSpPr/>
            <p:nvPr/>
          </p:nvSpPr>
          <p:spPr>
            <a:xfrm>
              <a:off x="622090" y="6269245"/>
              <a:ext cx="11160001" cy="531686"/>
            </a:xfrm>
            <a:custGeom>
              <a:avLst/>
              <a:gdLst>
                <a:gd name="connsiteX0" fmla="*/ 5580001 w 11160001"/>
                <a:gd name="connsiteY0" fmla="*/ 42200 h 531685"/>
                <a:gd name="connsiteX1" fmla="*/ 8005487 w 11160001"/>
                <a:gd name="connsiteY1" fmla="*/ 195866 h 531685"/>
                <a:gd name="connsiteX2" fmla="*/ 8005486 w 11160001"/>
                <a:gd name="connsiteY2" fmla="*/ 195866 h 531685"/>
                <a:gd name="connsiteX3" fmla="*/ 11097068 w 11160001"/>
                <a:gd name="connsiteY3" fmla="*/ 0 h 531685"/>
                <a:gd name="connsiteX4" fmla="*/ 11160000 w 11160001"/>
                <a:gd name="connsiteY4" fmla="*/ 0 h 531685"/>
                <a:gd name="connsiteX5" fmla="*/ 11160000 w 11160001"/>
                <a:gd name="connsiteY5" fmla="*/ 178168 h 531685"/>
                <a:gd name="connsiteX6" fmla="*/ 9722414 w 11160001"/>
                <a:gd name="connsiteY6" fmla="*/ 87091 h 531685"/>
                <a:gd name="connsiteX7" fmla="*/ 1 w 11160001"/>
                <a:gd name="connsiteY7" fmla="*/ 0 h 531685"/>
                <a:gd name="connsiteX8" fmla="*/ 62933 w 11160001"/>
                <a:gd name="connsiteY8" fmla="*/ 0 h 531685"/>
                <a:gd name="connsiteX9" fmla="*/ 1437588 w 11160001"/>
                <a:gd name="connsiteY9" fmla="*/ 87091 h 531685"/>
                <a:gd name="connsiteX10" fmla="*/ 1437588 w 11160001"/>
                <a:gd name="connsiteY10" fmla="*/ 87091 h 531685"/>
                <a:gd name="connsiteX11" fmla="*/ 1716924 w 11160001"/>
                <a:gd name="connsiteY11" fmla="*/ 104788 h 531685"/>
                <a:gd name="connsiteX12" fmla="*/ 1716923 w 11160001"/>
                <a:gd name="connsiteY12" fmla="*/ 104788 h 531685"/>
                <a:gd name="connsiteX13" fmla="*/ 5580000 w 11160001"/>
                <a:gd name="connsiteY13" fmla="*/ 349530 h 531685"/>
                <a:gd name="connsiteX14" fmla="*/ 8005486 w 11160001"/>
                <a:gd name="connsiteY14" fmla="*/ 195866 h 531685"/>
                <a:gd name="connsiteX15" fmla="*/ 8005495 w 11160001"/>
                <a:gd name="connsiteY15" fmla="*/ 195867 h 531685"/>
                <a:gd name="connsiteX16" fmla="*/ 9443077 w 11160001"/>
                <a:gd name="connsiteY16" fmla="*/ 104789 h 531685"/>
                <a:gd name="connsiteX17" fmla="*/ 7789086 w 11160001"/>
                <a:gd name="connsiteY17" fmla="*/ 1 h 531685"/>
                <a:gd name="connsiteX18" fmla="*/ 9443078 w 11160001"/>
                <a:gd name="connsiteY18" fmla="*/ 104789 h 531685"/>
                <a:gd name="connsiteX19" fmla="*/ 9722415 w 11160001"/>
                <a:gd name="connsiteY19" fmla="*/ 87092 h 531685"/>
                <a:gd name="connsiteX20" fmla="*/ 11160001 w 11160001"/>
                <a:gd name="connsiteY20" fmla="*/ 178169 h 531685"/>
                <a:gd name="connsiteX21" fmla="*/ 9443078 w 11160001"/>
                <a:gd name="connsiteY21" fmla="*/ 286944 h 531685"/>
                <a:gd name="connsiteX22" fmla="*/ 9443069 w 11160001"/>
                <a:gd name="connsiteY22" fmla="*/ 286944 h 531685"/>
                <a:gd name="connsiteX23" fmla="*/ 5580000 w 11160001"/>
                <a:gd name="connsiteY23" fmla="*/ 531685 h 531685"/>
                <a:gd name="connsiteX24" fmla="*/ 1716923 w 11160001"/>
                <a:gd name="connsiteY24" fmla="*/ 286943 h 531685"/>
                <a:gd name="connsiteX25" fmla="*/ 1716924 w 11160001"/>
                <a:gd name="connsiteY25" fmla="*/ 286943 h 531685"/>
                <a:gd name="connsiteX26" fmla="*/ 0 w 11160001"/>
                <a:gd name="connsiteY26" fmla="*/ 178168 h 531685"/>
                <a:gd name="connsiteX27" fmla="*/ 1 w 11160001"/>
                <a:gd name="connsiteY27" fmla="*/ 178168 h 53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60001" h="531685">
                  <a:moveTo>
                    <a:pt x="5580001" y="42200"/>
                  </a:moveTo>
                  <a:lnTo>
                    <a:pt x="8005487" y="195866"/>
                  </a:lnTo>
                  <a:lnTo>
                    <a:pt x="8005486" y="195866"/>
                  </a:lnTo>
                  <a:close/>
                  <a:moveTo>
                    <a:pt x="11097068" y="0"/>
                  </a:moveTo>
                  <a:lnTo>
                    <a:pt x="11160000" y="0"/>
                  </a:lnTo>
                  <a:lnTo>
                    <a:pt x="11160000" y="178168"/>
                  </a:lnTo>
                  <a:lnTo>
                    <a:pt x="9722414" y="87091"/>
                  </a:lnTo>
                  <a:close/>
                  <a:moveTo>
                    <a:pt x="1" y="0"/>
                  </a:moveTo>
                  <a:lnTo>
                    <a:pt x="62933" y="0"/>
                  </a:lnTo>
                  <a:lnTo>
                    <a:pt x="1437588" y="87091"/>
                  </a:lnTo>
                  <a:lnTo>
                    <a:pt x="1437588" y="87091"/>
                  </a:lnTo>
                  <a:lnTo>
                    <a:pt x="1716924" y="104788"/>
                  </a:lnTo>
                  <a:lnTo>
                    <a:pt x="1716923" y="104788"/>
                  </a:lnTo>
                  <a:lnTo>
                    <a:pt x="5580000" y="349530"/>
                  </a:lnTo>
                  <a:lnTo>
                    <a:pt x="8005486" y="195866"/>
                  </a:lnTo>
                  <a:lnTo>
                    <a:pt x="8005495" y="195867"/>
                  </a:lnTo>
                  <a:lnTo>
                    <a:pt x="9443077" y="104789"/>
                  </a:lnTo>
                  <a:lnTo>
                    <a:pt x="7789086" y="1"/>
                  </a:lnTo>
                  <a:lnTo>
                    <a:pt x="9443078" y="104789"/>
                  </a:lnTo>
                  <a:lnTo>
                    <a:pt x="9722415" y="87092"/>
                  </a:lnTo>
                  <a:lnTo>
                    <a:pt x="11160001" y="178169"/>
                  </a:lnTo>
                  <a:lnTo>
                    <a:pt x="9443078" y="286944"/>
                  </a:lnTo>
                  <a:lnTo>
                    <a:pt x="9443069" y="286944"/>
                  </a:lnTo>
                  <a:lnTo>
                    <a:pt x="5580000" y="531685"/>
                  </a:lnTo>
                  <a:lnTo>
                    <a:pt x="1716923" y="286943"/>
                  </a:lnTo>
                  <a:lnTo>
                    <a:pt x="1716924" y="286943"/>
                  </a:lnTo>
                  <a:lnTo>
                    <a:pt x="0" y="178168"/>
                  </a:lnTo>
                  <a:lnTo>
                    <a:pt x="1" y="178168"/>
                  </a:lnTo>
                  <a:close/>
                </a:path>
              </a:pathLst>
            </a:custGeom>
            <a:gradFill>
              <a:gsLst>
                <a:gs pos="100000">
                  <a:srgbClr val="164E87">
                    <a:lumMod val="40000"/>
                    <a:lumOff val="60000"/>
                  </a:srgbClr>
                </a:gs>
                <a:gs pos="50000">
                  <a:srgbClr val="164E87"/>
                </a:gs>
                <a:gs pos="0">
                  <a:srgbClr val="164E87">
                    <a:lumMod val="40000"/>
                    <a:lumOff val="60000"/>
                  </a:srgbClr>
                </a:gs>
              </a:gsLst>
              <a:lin ang="1800000" scaled="0"/>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6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16" name="111">
            <a:extLst>
              <a:ext uri="{FF2B5EF4-FFF2-40B4-BE49-F238E27FC236}">
                <a16:creationId xmlns:a16="http://schemas.microsoft.com/office/drawing/2014/main" id="{CA7E69A5-6A7F-7724-4E03-405D28244373}"/>
              </a:ext>
            </a:extLst>
          </p:cNvPr>
          <p:cNvGrpSpPr/>
          <p:nvPr/>
        </p:nvGrpSpPr>
        <p:grpSpPr>
          <a:xfrm>
            <a:off x="4943748" y="5801299"/>
            <a:ext cx="6734571" cy="386873"/>
            <a:chOff x="622090" y="5934956"/>
            <a:chExt cx="11160001" cy="865973"/>
          </a:xfrm>
          <a:effectLst>
            <a:outerShdw blurRad="88900" dist="127000" dir="5400000" sx="101000" sy="101000" algn="t" rotWithShape="0">
              <a:srgbClr val="164E87">
                <a:alpha val="15000"/>
              </a:srgbClr>
            </a:outerShdw>
          </a:effectLst>
        </p:grpSpPr>
        <p:sp>
          <p:nvSpPr>
            <p:cNvPr id="17" name="111-1">
              <a:extLst>
                <a:ext uri="{FF2B5EF4-FFF2-40B4-BE49-F238E27FC236}">
                  <a16:creationId xmlns:a16="http://schemas.microsoft.com/office/drawing/2014/main" id="{F96E8CCB-434E-7B99-AAA3-9FEF9D16221A}"/>
                </a:ext>
              </a:extLst>
            </p:cNvPr>
            <p:cNvSpPr/>
            <p:nvPr/>
          </p:nvSpPr>
          <p:spPr>
            <a:xfrm>
              <a:off x="622090" y="5934956"/>
              <a:ext cx="11160000" cy="707033"/>
            </a:xfrm>
            <a:custGeom>
              <a:avLst/>
              <a:gdLst>
                <a:gd name="connsiteX0" fmla="*/ 4691416 w 9382831"/>
                <a:gd name="connsiteY0" fmla="*/ 0 h 660400"/>
                <a:gd name="connsiteX1" fmla="*/ 9382831 w 9382831"/>
                <a:gd name="connsiteY1" fmla="*/ 330200 h 660400"/>
                <a:gd name="connsiteX2" fmla="*/ 7939319 w 9382831"/>
                <a:gd name="connsiteY2" fmla="*/ 431800 h 660400"/>
                <a:gd name="connsiteX3" fmla="*/ 4691416 w 9382831"/>
                <a:gd name="connsiteY3" fmla="*/ 203200 h 660400"/>
                <a:gd name="connsiteX4" fmla="*/ 4691416 w 9382831"/>
                <a:gd name="connsiteY4" fmla="*/ 203200 h 660400"/>
                <a:gd name="connsiteX5" fmla="*/ 7939318 w 9382831"/>
                <a:gd name="connsiteY5" fmla="*/ 431800 h 660400"/>
                <a:gd name="connsiteX6" fmla="*/ 4691415 w 9382831"/>
                <a:gd name="connsiteY6" fmla="*/ 660400 h 660400"/>
                <a:gd name="connsiteX7" fmla="*/ 1443512 w 9382831"/>
                <a:gd name="connsiteY7" fmla="*/ 431800 h 660400"/>
                <a:gd name="connsiteX8" fmla="*/ 1443513 w 9382831"/>
                <a:gd name="connsiteY8" fmla="*/ 431800 h 660400"/>
                <a:gd name="connsiteX9" fmla="*/ 0 w 9382831"/>
                <a:gd name="connsiteY9" fmla="*/ 33020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2831" h="660400">
                  <a:moveTo>
                    <a:pt x="4691416" y="0"/>
                  </a:moveTo>
                  <a:lnTo>
                    <a:pt x="9382831" y="330200"/>
                  </a:lnTo>
                  <a:lnTo>
                    <a:pt x="7939319" y="431800"/>
                  </a:lnTo>
                  <a:lnTo>
                    <a:pt x="4691416" y="203200"/>
                  </a:lnTo>
                  <a:lnTo>
                    <a:pt x="4691416" y="203200"/>
                  </a:lnTo>
                  <a:lnTo>
                    <a:pt x="7939318" y="431800"/>
                  </a:lnTo>
                  <a:lnTo>
                    <a:pt x="4691415" y="660400"/>
                  </a:lnTo>
                  <a:lnTo>
                    <a:pt x="1443512" y="431800"/>
                  </a:lnTo>
                  <a:lnTo>
                    <a:pt x="1443513" y="431800"/>
                  </a:lnTo>
                  <a:lnTo>
                    <a:pt x="0" y="330200"/>
                  </a:lnTo>
                  <a:close/>
                </a:path>
              </a:pathLst>
            </a:custGeom>
            <a:solidFill>
              <a:srgbClr val="164E87">
                <a:lumMod val="20000"/>
                <a:lumOff val="80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6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8" name="111-2">
              <a:extLst>
                <a:ext uri="{FF2B5EF4-FFF2-40B4-BE49-F238E27FC236}">
                  <a16:creationId xmlns:a16="http://schemas.microsoft.com/office/drawing/2014/main" id="{69FD64E2-57CA-02C8-27A8-6CB46977268D}"/>
                </a:ext>
              </a:extLst>
            </p:cNvPr>
            <p:cNvSpPr/>
            <p:nvPr/>
          </p:nvSpPr>
          <p:spPr>
            <a:xfrm>
              <a:off x="622090" y="6269242"/>
              <a:ext cx="11160001" cy="531687"/>
            </a:xfrm>
            <a:custGeom>
              <a:avLst/>
              <a:gdLst>
                <a:gd name="connsiteX0" fmla="*/ 5580001 w 11160001"/>
                <a:gd name="connsiteY0" fmla="*/ 42200 h 531685"/>
                <a:gd name="connsiteX1" fmla="*/ 8005487 w 11160001"/>
                <a:gd name="connsiteY1" fmla="*/ 195866 h 531685"/>
                <a:gd name="connsiteX2" fmla="*/ 8005486 w 11160001"/>
                <a:gd name="connsiteY2" fmla="*/ 195866 h 531685"/>
                <a:gd name="connsiteX3" fmla="*/ 11097068 w 11160001"/>
                <a:gd name="connsiteY3" fmla="*/ 0 h 531685"/>
                <a:gd name="connsiteX4" fmla="*/ 11160000 w 11160001"/>
                <a:gd name="connsiteY4" fmla="*/ 0 h 531685"/>
                <a:gd name="connsiteX5" fmla="*/ 11160000 w 11160001"/>
                <a:gd name="connsiteY5" fmla="*/ 178168 h 531685"/>
                <a:gd name="connsiteX6" fmla="*/ 9722414 w 11160001"/>
                <a:gd name="connsiteY6" fmla="*/ 87091 h 531685"/>
                <a:gd name="connsiteX7" fmla="*/ 1 w 11160001"/>
                <a:gd name="connsiteY7" fmla="*/ 0 h 531685"/>
                <a:gd name="connsiteX8" fmla="*/ 62933 w 11160001"/>
                <a:gd name="connsiteY8" fmla="*/ 0 h 531685"/>
                <a:gd name="connsiteX9" fmla="*/ 1437588 w 11160001"/>
                <a:gd name="connsiteY9" fmla="*/ 87091 h 531685"/>
                <a:gd name="connsiteX10" fmla="*/ 1437588 w 11160001"/>
                <a:gd name="connsiteY10" fmla="*/ 87091 h 531685"/>
                <a:gd name="connsiteX11" fmla="*/ 1716924 w 11160001"/>
                <a:gd name="connsiteY11" fmla="*/ 104788 h 531685"/>
                <a:gd name="connsiteX12" fmla="*/ 1716923 w 11160001"/>
                <a:gd name="connsiteY12" fmla="*/ 104788 h 531685"/>
                <a:gd name="connsiteX13" fmla="*/ 5580000 w 11160001"/>
                <a:gd name="connsiteY13" fmla="*/ 349530 h 531685"/>
                <a:gd name="connsiteX14" fmla="*/ 8005486 w 11160001"/>
                <a:gd name="connsiteY14" fmla="*/ 195866 h 531685"/>
                <a:gd name="connsiteX15" fmla="*/ 8005495 w 11160001"/>
                <a:gd name="connsiteY15" fmla="*/ 195867 h 531685"/>
                <a:gd name="connsiteX16" fmla="*/ 9443077 w 11160001"/>
                <a:gd name="connsiteY16" fmla="*/ 104789 h 531685"/>
                <a:gd name="connsiteX17" fmla="*/ 7789086 w 11160001"/>
                <a:gd name="connsiteY17" fmla="*/ 1 h 531685"/>
                <a:gd name="connsiteX18" fmla="*/ 9443078 w 11160001"/>
                <a:gd name="connsiteY18" fmla="*/ 104789 h 531685"/>
                <a:gd name="connsiteX19" fmla="*/ 9722415 w 11160001"/>
                <a:gd name="connsiteY19" fmla="*/ 87092 h 531685"/>
                <a:gd name="connsiteX20" fmla="*/ 11160001 w 11160001"/>
                <a:gd name="connsiteY20" fmla="*/ 178169 h 531685"/>
                <a:gd name="connsiteX21" fmla="*/ 9443078 w 11160001"/>
                <a:gd name="connsiteY21" fmla="*/ 286944 h 531685"/>
                <a:gd name="connsiteX22" fmla="*/ 9443069 w 11160001"/>
                <a:gd name="connsiteY22" fmla="*/ 286944 h 531685"/>
                <a:gd name="connsiteX23" fmla="*/ 5580000 w 11160001"/>
                <a:gd name="connsiteY23" fmla="*/ 531685 h 531685"/>
                <a:gd name="connsiteX24" fmla="*/ 1716923 w 11160001"/>
                <a:gd name="connsiteY24" fmla="*/ 286943 h 531685"/>
                <a:gd name="connsiteX25" fmla="*/ 1716924 w 11160001"/>
                <a:gd name="connsiteY25" fmla="*/ 286943 h 531685"/>
                <a:gd name="connsiteX26" fmla="*/ 0 w 11160001"/>
                <a:gd name="connsiteY26" fmla="*/ 178168 h 531685"/>
                <a:gd name="connsiteX27" fmla="*/ 1 w 11160001"/>
                <a:gd name="connsiteY27" fmla="*/ 178168 h 53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60001" h="531685">
                  <a:moveTo>
                    <a:pt x="5580001" y="42200"/>
                  </a:moveTo>
                  <a:lnTo>
                    <a:pt x="8005487" y="195866"/>
                  </a:lnTo>
                  <a:lnTo>
                    <a:pt x="8005486" y="195866"/>
                  </a:lnTo>
                  <a:close/>
                  <a:moveTo>
                    <a:pt x="11097068" y="0"/>
                  </a:moveTo>
                  <a:lnTo>
                    <a:pt x="11160000" y="0"/>
                  </a:lnTo>
                  <a:lnTo>
                    <a:pt x="11160000" y="178168"/>
                  </a:lnTo>
                  <a:lnTo>
                    <a:pt x="9722414" y="87091"/>
                  </a:lnTo>
                  <a:close/>
                  <a:moveTo>
                    <a:pt x="1" y="0"/>
                  </a:moveTo>
                  <a:lnTo>
                    <a:pt x="62933" y="0"/>
                  </a:lnTo>
                  <a:lnTo>
                    <a:pt x="1437588" y="87091"/>
                  </a:lnTo>
                  <a:lnTo>
                    <a:pt x="1437588" y="87091"/>
                  </a:lnTo>
                  <a:lnTo>
                    <a:pt x="1716924" y="104788"/>
                  </a:lnTo>
                  <a:lnTo>
                    <a:pt x="1716923" y="104788"/>
                  </a:lnTo>
                  <a:lnTo>
                    <a:pt x="5580000" y="349530"/>
                  </a:lnTo>
                  <a:lnTo>
                    <a:pt x="8005486" y="195866"/>
                  </a:lnTo>
                  <a:lnTo>
                    <a:pt x="8005495" y="195867"/>
                  </a:lnTo>
                  <a:lnTo>
                    <a:pt x="9443077" y="104789"/>
                  </a:lnTo>
                  <a:lnTo>
                    <a:pt x="7789086" y="1"/>
                  </a:lnTo>
                  <a:lnTo>
                    <a:pt x="9443078" y="104789"/>
                  </a:lnTo>
                  <a:lnTo>
                    <a:pt x="9722415" y="87092"/>
                  </a:lnTo>
                  <a:lnTo>
                    <a:pt x="11160001" y="178169"/>
                  </a:lnTo>
                  <a:lnTo>
                    <a:pt x="9443078" y="286944"/>
                  </a:lnTo>
                  <a:lnTo>
                    <a:pt x="9443069" y="286944"/>
                  </a:lnTo>
                  <a:lnTo>
                    <a:pt x="5580000" y="531685"/>
                  </a:lnTo>
                  <a:lnTo>
                    <a:pt x="1716923" y="286943"/>
                  </a:lnTo>
                  <a:lnTo>
                    <a:pt x="1716924" y="286943"/>
                  </a:lnTo>
                  <a:lnTo>
                    <a:pt x="0" y="178168"/>
                  </a:lnTo>
                  <a:lnTo>
                    <a:pt x="1" y="178168"/>
                  </a:lnTo>
                  <a:close/>
                </a:path>
              </a:pathLst>
            </a:custGeom>
            <a:solidFill>
              <a:srgbClr val="164E87"/>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6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sp>
        <p:nvSpPr>
          <p:cNvPr id="528" name="125">
            <a:extLst>
              <a:ext uri="{FF2B5EF4-FFF2-40B4-BE49-F238E27FC236}">
                <a16:creationId xmlns:a16="http://schemas.microsoft.com/office/drawing/2014/main" id="{32EA245F-6B17-D6EA-EDF3-B5DA4682790A}"/>
              </a:ext>
            </a:extLst>
          </p:cNvPr>
          <p:cNvSpPr/>
          <p:nvPr/>
        </p:nvSpPr>
        <p:spPr>
          <a:xfrm>
            <a:off x="4993351" y="5968970"/>
            <a:ext cx="6734571" cy="237531"/>
          </a:xfrm>
          <a:prstGeom prst="diamond">
            <a:avLst/>
          </a:prstGeom>
          <a:gradFill>
            <a:gsLst>
              <a:gs pos="0">
                <a:sysClr val="window" lastClr="FFFFFF">
                  <a:alpha val="0"/>
                </a:sysClr>
              </a:gs>
              <a:gs pos="98000">
                <a:sysClr val="window" lastClr="FFFFFF"/>
              </a:gs>
            </a:gsLst>
            <a:lin ang="5400000" scaled="1"/>
          </a:gradFill>
          <a:ln w="3175" cap="flat" cmpd="sng" algn="ctr">
            <a:gradFill>
              <a:gsLst>
                <a:gs pos="24000">
                  <a:srgbClr val="164E87">
                    <a:alpha val="0"/>
                  </a:srgbClr>
                </a:gs>
                <a:gs pos="100000">
                  <a:srgbClr val="164E87"/>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600" b="0" i="0" u="none" strike="noStrike" kern="0" cap="none" spc="0" normalizeH="0" baseline="0" noProof="0" dirty="0">
              <a:ln>
                <a:noFill/>
              </a:ln>
              <a:solidFill>
                <a:prstClr val="white"/>
              </a:solidFill>
              <a:effectLst/>
              <a:uLnTx/>
              <a:uFillTx/>
              <a:latin typeface="Source Han Sans CN Medium" panose="020B0500000000000000" pitchFamily="34" charset="-128"/>
              <a:ea typeface="Source Han Sans CN Regular" panose="020B0500000000000000" pitchFamily="34" charset="-128"/>
              <a:cs typeface="+mn-cs"/>
            </a:endParaRPr>
          </a:p>
        </p:txBody>
      </p:sp>
      <p:sp>
        <p:nvSpPr>
          <p:cNvPr id="751" name="18-1">
            <a:extLst>
              <a:ext uri="{FF2B5EF4-FFF2-40B4-BE49-F238E27FC236}">
                <a16:creationId xmlns:a16="http://schemas.microsoft.com/office/drawing/2014/main" id="{029F996C-ED58-CE89-82BF-3B7E68F9C6EF}"/>
              </a:ext>
            </a:extLst>
          </p:cNvPr>
          <p:cNvSpPr/>
          <p:nvPr/>
        </p:nvSpPr>
        <p:spPr>
          <a:xfrm>
            <a:off x="2673626" y="1115725"/>
            <a:ext cx="6808303" cy="507611"/>
          </a:xfrm>
          <a:prstGeom prst="hexagon">
            <a:avLst>
              <a:gd name="adj" fmla="val 39554"/>
              <a:gd name="vf" fmla="val 115470"/>
            </a:avLst>
          </a:prstGeom>
          <a:gradFill flip="none" rotWithShape="1">
            <a:gsLst>
              <a:gs pos="100000">
                <a:srgbClr val="1249A2"/>
              </a:gs>
              <a:gs pos="2000">
                <a:srgbClr val="1249A2">
                  <a:lumMod val="90000"/>
                  <a:lumOff val="1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753" name="图片 752">
            <a:extLst>
              <a:ext uri="{FF2B5EF4-FFF2-40B4-BE49-F238E27FC236}">
                <a16:creationId xmlns:a16="http://schemas.microsoft.com/office/drawing/2014/main" id="{7FC8B201-6B09-C2D6-A06E-C07D6BFC74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70234" y="801188"/>
            <a:ext cx="1076325" cy="974090"/>
          </a:xfrm>
          <a:prstGeom prst="rect">
            <a:avLst/>
          </a:prstGeom>
        </p:spPr>
      </p:pic>
      <p:pic>
        <p:nvPicPr>
          <p:cNvPr id="755" name="巅峰之秀11">
            <a:extLst>
              <a:ext uri="{FF2B5EF4-FFF2-40B4-BE49-F238E27FC236}">
                <a16:creationId xmlns:a16="http://schemas.microsoft.com/office/drawing/2014/main" id="{F7517FB1-5413-DB02-D93C-7C8EF4338B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9192082" y="777419"/>
            <a:ext cx="2286635" cy="1453515"/>
          </a:xfrm>
          <a:prstGeom prst="rect">
            <a:avLst/>
          </a:prstGeom>
        </p:spPr>
      </p:pic>
      <p:sp>
        <p:nvSpPr>
          <p:cNvPr id="757" name="文本框 756">
            <a:extLst>
              <a:ext uri="{FF2B5EF4-FFF2-40B4-BE49-F238E27FC236}">
                <a16:creationId xmlns:a16="http://schemas.microsoft.com/office/drawing/2014/main" id="{67973CD3-C291-31E8-D05F-059FB575806E}"/>
              </a:ext>
            </a:extLst>
          </p:cNvPr>
          <p:cNvSpPr txBox="1"/>
          <p:nvPr/>
        </p:nvSpPr>
        <p:spPr>
          <a:xfrm>
            <a:off x="3754762" y="1148352"/>
            <a:ext cx="622109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err="1">
                <a:solidFill>
                  <a:schemeClr val="bg1"/>
                </a:solidFill>
                <a:latin typeface="Microsoft YaHei"/>
                <a:ea typeface="Microsoft YaHei"/>
              </a:rPr>
              <a:t>从“跨国连线”走向“本土扎根</a:t>
            </a:r>
            <a:r>
              <a:rPr lang="en-US" altLang="zh-CN" sz="2400" b="1" dirty="0">
                <a:solidFill>
                  <a:schemeClr val="bg1"/>
                </a:solidFill>
                <a:latin typeface="Microsoft YaHei"/>
                <a:ea typeface="Microsoft YaHei"/>
              </a:rPr>
              <a:t>”</a:t>
            </a:r>
          </a:p>
        </p:txBody>
      </p:sp>
      <p:grpSp>
        <p:nvGrpSpPr>
          <p:cNvPr id="762" name="组合 761">
            <a:extLst>
              <a:ext uri="{FF2B5EF4-FFF2-40B4-BE49-F238E27FC236}">
                <a16:creationId xmlns:a16="http://schemas.microsoft.com/office/drawing/2014/main" id="{34512BC4-85D6-FAD8-8B95-040B25440EC4}"/>
              </a:ext>
            </a:extLst>
          </p:cNvPr>
          <p:cNvGrpSpPr/>
          <p:nvPr/>
        </p:nvGrpSpPr>
        <p:grpSpPr>
          <a:xfrm>
            <a:off x="393206" y="1998727"/>
            <a:ext cx="4447458" cy="1259221"/>
            <a:chOff x="447904" y="2015828"/>
            <a:chExt cx="4447458" cy="1259221"/>
          </a:xfrm>
        </p:grpSpPr>
        <p:sp>
          <p:nvSpPr>
            <p:cNvPr id="736" name="134-1">
              <a:extLst>
                <a:ext uri="{FF2B5EF4-FFF2-40B4-BE49-F238E27FC236}">
                  <a16:creationId xmlns:a16="http://schemas.microsoft.com/office/drawing/2014/main" id="{F836381C-A2CD-1186-C3D1-7D1C967D6142}"/>
                </a:ext>
              </a:extLst>
            </p:cNvPr>
            <p:cNvSpPr/>
            <p:nvPr/>
          </p:nvSpPr>
          <p:spPr>
            <a:xfrm>
              <a:off x="447904" y="2015828"/>
              <a:ext cx="4447458" cy="1259221"/>
            </a:xfrm>
            <a:prstGeom prst="roundRect">
              <a:avLst>
                <a:gd name="adj" fmla="val 8220"/>
              </a:avLst>
            </a:prstGeom>
            <a:solidFill>
              <a:sysClr val="window" lastClr="FFFFFF"/>
            </a:solidFill>
            <a:ln w="12700" cap="flat" cmpd="sng" algn="ctr">
              <a:noFill/>
              <a:prstDash val="solid"/>
              <a:miter lim="800000"/>
            </a:ln>
            <a:effectLst>
              <a:outerShdw blurRad="406400" dist="38100" dir="5400000" algn="t"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37" name="134-2">
              <a:extLst>
                <a:ext uri="{FF2B5EF4-FFF2-40B4-BE49-F238E27FC236}">
                  <a16:creationId xmlns:a16="http://schemas.microsoft.com/office/drawing/2014/main" id="{FFA57BFF-7F15-0D9B-22F8-849A58132ECC}"/>
                </a:ext>
              </a:extLst>
            </p:cNvPr>
            <p:cNvSpPr/>
            <p:nvPr>
              <p:custDataLst>
                <p:tags r:id="rId3"/>
              </p:custDataLst>
            </p:nvPr>
          </p:nvSpPr>
          <p:spPr>
            <a:xfrm rot="10800000">
              <a:off x="1257333" y="2015829"/>
              <a:ext cx="2832651" cy="434188"/>
            </a:xfrm>
            <a:prstGeom prst="trapezoid">
              <a:avLst/>
            </a:prstGeom>
            <a:gradFill>
              <a:gsLst>
                <a:gs pos="3000">
                  <a:srgbClr val="164E87"/>
                </a:gs>
                <a:gs pos="92000">
                  <a:srgbClr val="164E87"/>
                </a:gs>
              </a:gsLst>
              <a:lin ang="2700000" scaled="1"/>
            </a:gradFill>
            <a:ln w="19002" cap="flat" cmpd="sng" algn="ctr">
              <a:noFill/>
              <a:prstDash val="solid"/>
              <a:miter lim="800000"/>
            </a:ln>
            <a:effectLst>
              <a:outerShdw blurRad="167221" dist="91212" dir="5400000" algn="t" rotWithShape="0">
                <a:srgbClr val="164E87">
                  <a:alpha val="29000"/>
                </a:srgbClr>
              </a:outerShdw>
            </a:effectLst>
          </p:spPr>
          <p:txBody>
            <a:bodyPr lIns="109453" tIns="54727" rIns="109453" bIns="54727"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zh-CN" altLang="en-US" sz="2154" b="1" i="0" u="none" strike="noStrike" kern="0" cap="none" spc="0" normalizeH="0" baseline="0" noProof="0">
                <a:ln>
                  <a:noFill/>
                </a:ln>
                <a:solidFill>
                  <a:srgbClr val="FFFFFF"/>
                </a:solidFill>
                <a:effectLst/>
                <a:uLnTx/>
                <a:uFillTx/>
                <a:latin typeface="思源黑体 CN Normal" panose="020B0400000000000000" pitchFamily="34" charset="-122"/>
                <a:ea typeface="思源黑体 CN Normal" panose="020B0400000000000000" pitchFamily="34" charset="-122"/>
              </a:endParaRPr>
            </a:p>
          </p:txBody>
        </p:sp>
        <p:sp>
          <p:nvSpPr>
            <p:cNvPr id="759" name="文本框 758">
              <a:extLst>
                <a:ext uri="{FF2B5EF4-FFF2-40B4-BE49-F238E27FC236}">
                  <a16:creationId xmlns:a16="http://schemas.microsoft.com/office/drawing/2014/main" id="{851019CF-212F-01B7-8EEF-3FA5CE827B09}"/>
                </a:ext>
              </a:extLst>
            </p:cNvPr>
            <p:cNvSpPr txBox="1"/>
            <p:nvPr/>
          </p:nvSpPr>
          <p:spPr>
            <a:xfrm>
              <a:off x="1555267" y="2078758"/>
              <a:ext cx="225419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err="1">
                  <a:ln>
                    <a:noFill/>
                  </a:ln>
                  <a:solidFill>
                    <a:srgbClr val="FFFFFF"/>
                  </a:solidFill>
                  <a:effectLst/>
                  <a:uLnTx/>
                  <a:uFillTx/>
                  <a:latin typeface="Microsoft YaHei" pitchFamily="34" charset="0"/>
                  <a:ea typeface="Microsoft YaHei" pitchFamily="34" charset="-122"/>
                  <a:cs typeface="Microsoft YaHei" pitchFamily="34" charset="-120"/>
                </a:rPr>
                <a:t>欧洲总部，构建桥头堡</a:t>
              </a:r>
              <a:endParaRPr kumimoji="0" lang="en-US" altLang="zh-CN"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1" name="文本框 760">
              <a:extLst>
                <a:ext uri="{FF2B5EF4-FFF2-40B4-BE49-F238E27FC236}">
                  <a16:creationId xmlns:a16="http://schemas.microsoft.com/office/drawing/2014/main" id="{C8552F39-8BDB-5FB5-1942-B256A22BF788}"/>
                </a:ext>
              </a:extLst>
            </p:cNvPr>
            <p:cNvSpPr txBox="1"/>
            <p:nvPr/>
          </p:nvSpPr>
          <p:spPr>
            <a:xfrm>
              <a:off x="642360" y="2531436"/>
              <a:ext cx="4121412" cy="587469"/>
            </a:xfrm>
            <a:prstGeom prst="rect">
              <a:avLst/>
            </a:prstGeom>
            <a:noFill/>
          </p:spPr>
          <p:txBody>
            <a:bodyPr wrap="square">
              <a:spAutoFit/>
            </a:bodyPr>
            <a:lstStyle/>
            <a:p>
              <a:pPr marR="0" lvl="0" indent="0" fontAlgn="auto">
                <a:lnSpc>
                  <a:spcPct val="120000"/>
                </a:lnSpc>
                <a:spcBef>
                  <a:spcPts val="0"/>
                </a:spcBef>
                <a:spcAft>
                  <a:spcPts val="0"/>
                </a:spcAft>
                <a:buClrTx/>
                <a:buSzTx/>
                <a:buFontTx/>
                <a:buNone/>
                <a:tabLst/>
                <a:defRPr/>
              </a:pPr>
              <a:r>
                <a:rPr lang="en-US" altLang="zh-CN" sz="1400" dirty="0">
                  <a:latin typeface="微软雅黑" charset="0"/>
                  <a:ea typeface="微软雅黑" charset="0"/>
                </a:rPr>
                <a:t>以欧洲总部为核心枢纽，辐射全球核心市场，实现跨时区、跨文化无缝对接。</a:t>
              </a:r>
            </a:p>
          </p:txBody>
        </p:sp>
      </p:grpSp>
      <p:grpSp>
        <p:nvGrpSpPr>
          <p:cNvPr id="763" name="组合 762">
            <a:extLst>
              <a:ext uri="{FF2B5EF4-FFF2-40B4-BE49-F238E27FC236}">
                <a16:creationId xmlns:a16="http://schemas.microsoft.com/office/drawing/2014/main" id="{5D5F6682-A660-7DC8-62D9-81670CCC5494}"/>
              </a:ext>
            </a:extLst>
          </p:cNvPr>
          <p:cNvGrpSpPr/>
          <p:nvPr/>
        </p:nvGrpSpPr>
        <p:grpSpPr>
          <a:xfrm>
            <a:off x="393206" y="3482657"/>
            <a:ext cx="4447458" cy="1259221"/>
            <a:chOff x="447904" y="2015828"/>
            <a:chExt cx="4447458" cy="1259221"/>
          </a:xfrm>
        </p:grpSpPr>
        <p:sp>
          <p:nvSpPr>
            <p:cNvPr id="764" name="134-1">
              <a:extLst>
                <a:ext uri="{FF2B5EF4-FFF2-40B4-BE49-F238E27FC236}">
                  <a16:creationId xmlns:a16="http://schemas.microsoft.com/office/drawing/2014/main" id="{4D661B8C-B7B8-6D11-4EE0-66DC8706A74F}"/>
                </a:ext>
              </a:extLst>
            </p:cNvPr>
            <p:cNvSpPr/>
            <p:nvPr/>
          </p:nvSpPr>
          <p:spPr>
            <a:xfrm>
              <a:off x="447904" y="2015828"/>
              <a:ext cx="4447458" cy="1259221"/>
            </a:xfrm>
            <a:prstGeom prst="roundRect">
              <a:avLst>
                <a:gd name="adj" fmla="val 8220"/>
              </a:avLst>
            </a:prstGeom>
            <a:solidFill>
              <a:sysClr val="window" lastClr="FFFFFF"/>
            </a:solidFill>
            <a:ln w="12700" cap="flat" cmpd="sng" algn="ctr">
              <a:noFill/>
              <a:prstDash val="solid"/>
              <a:miter lim="800000"/>
            </a:ln>
            <a:effectLst>
              <a:outerShdw blurRad="406400" dist="38100" dir="5400000" algn="t"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65" name="134-2">
              <a:extLst>
                <a:ext uri="{FF2B5EF4-FFF2-40B4-BE49-F238E27FC236}">
                  <a16:creationId xmlns:a16="http://schemas.microsoft.com/office/drawing/2014/main" id="{B4F44BCC-5BFA-E75C-9727-D19D868CF327}"/>
                </a:ext>
              </a:extLst>
            </p:cNvPr>
            <p:cNvSpPr/>
            <p:nvPr>
              <p:custDataLst>
                <p:tags r:id="rId2"/>
              </p:custDataLst>
            </p:nvPr>
          </p:nvSpPr>
          <p:spPr>
            <a:xfrm rot="10800000">
              <a:off x="1257331" y="2015829"/>
              <a:ext cx="2832651" cy="434188"/>
            </a:xfrm>
            <a:prstGeom prst="trapezoid">
              <a:avLst/>
            </a:prstGeom>
            <a:gradFill>
              <a:gsLst>
                <a:gs pos="3000">
                  <a:srgbClr val="164E87"/>
                </a:gs>
                <a:gs pos="92000">
                  <a:srgbClr val="164E87"/>
                </a:gs>
              </a:gsLst>
              <a:lin ang="2700000" scaled="1"/>
            </a:gradFill>
            <a:ln w="19002" cap="flat" cmpd="sng" algn="ctr">
              <a:noFill/>
              <a:prstDash val="solid"/>
              <a:miter lim="800000"/>
            </a:ln>
            <a:effectLst>
              <a:outerShdw blurRad="167221" dist="91212" dir="5400000" algn="t" rotWithShape="0">
                <a:srgbClr val="164E87">
                  <a:alpha val="29000"/>
                </a:srgbClr>
              </a:outerShdw>
            </a:effectLst>
          </p:spPr>
          <p:txBody>
            <a:bodyPr lIns="109453" tIns="54727" rIns="109453" bIns="54727"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zh-CN" altLang="en-US" sz="2154" b="1" i="0" u="none" strike="noStrike" kern="0" cap="none" spc="0" normalizeH="0" baseline="0" noProof="0">
                <a:ln>
                  <a:noFill/>
                </a:ln>
                <a:solidFill>
                  <a:srgbClr val="FFFFFF"/>
                </a:solidFill>
                <a:effectLst/>
                <a:uLnTx/>
                <a:uFillTx/>
                <a:latin typeface="思源黑体 CN Normal" panose="020B0400000000000000" pitchFamily="34" charset="-122"/>
                <a:ea typeface="思源黑体 CN Normal" panose="020B0400000000000000" pitchFamily="34" charset="-122"/>
              </a:endParaRPr>
            </a:p>
          </p:txBody>
        </p:sp>
        <p:sp>
          <p:nvSpPr>
            <p:cNvPr id="766" name="文本框 765">
              <a:extLst>
                <a:ext uri="{FF2B5EF4-FFF2-40B4-BE49-F238E27FC236}">
                  <a16:creationId xmlns:a16="http://schemas.microsoft.com/office/drawing/2014/main" id="{EB5596D4-54ED-E527-BAFB-998AEBE2EACE}"/>
                </a:ext>
              </a:extLst>
            </p:cNvPr>
            <p:cNvSpPr txBox="1"/>
            <p:nvPr/>
          </p:nvSpPr>
          <p:spPr>
            <a:xfrm>
              <a:off x="1555267" y="2068819"/>
              <a:ext cx="225419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Microsoft YaHei" pitchFamily="34" charset="0"/>
                  <a:ea typeface="Microsoft YaHei" pitchFamily="34" charset="-122"/>
                  <a:cs typeface="Microsoft YaHei" pitchFamily="34" charset="-120"/>
                </a:rPr>
                <a:t>专业团</a:t>
              </a:r>
              <a:r>
                <a:rPr lang="zh-CN" altLang="en-US" sz="1600" b="1" dirty="0">
                  <a:solidFill>
                    <a:srgbClr val="FFFFFF"/>
                  </a:solidFill>
                  <a:latin typeface="Microsoft YaHei" pitchFamily="34" charset="0"/>
                  <a:ea typeface="Microsoft YaHei" pitchFamily="34" charset="-122"/>
                </a:rPr>
                <a:t>队，</a:t>
              </a:r>
              <a:r>
                <a:rPr lang="en-US" altLang="zh-CN" sz="1600" b="1" dirty="0">
                  <a:solidFill>
                    <a:srgbClr val="FFFFFF"/>
                  </a:solidFill>
                  <a:latin typeface="Microsoft YaHei" pitchFamily="34" charset="0"/>
                  <a:ea typeface="Microsoft YaHei" pitchFamily="34" charset="-122"/>
                </a:rPr>
                <a:t> </a:t>
              </a:r>
              <a:r>
                <a:rPr lang="en-US" altLang="zh-CN" sz="1600" b="1" dirty="0" err="1">
                  <a:solidFill>
                    <a:srgbClr val="FFFFFF"/>
                  </a:solidFill>
                  <a:latin typeface="Microsoft YaHei" pitchFamily="34" charset="0"/>
                  <a:ea typeface="Microsoft YaHei" pitchFamily="34" charset="-122"/>
                </a:rPr>
                <a:t>扎根当地</a:t>
              </a:r>
              <a:endParaRPr lang="en-US" altLang="zh-CN" sz="1600" b="1" dirty="0">
                <a:solidFill>
                  <a:srgbClr val="FFFFFF"/>
                </a:solidFill>
                <a:latin typeface="Microsoft YaHei" pitchFamily="34" charset="0"/>
                <a:ea typeface="Microsoft YaHei" pitchFamily="34" charset="-122"/>
              </a:endParaRPr>
            </a:p>
          </p:txBody>
        </p:sp>
        <p:sp>
          <p:nvSpPr>
            <p:cNvPr id="767" name="文本框 766">
              <a:extLst>
                <a:ext uri="{FF2B5EF4-FFF2-40B4-BE49-F238E27FC236}">
                  <a16:creationId xmlns:a16="http://schemas.microsoft.com/office/drawing/2014/main" id="{83DF1DDC-E6B1-74DA-B4DC-80ECAE536870}"/>
                </a:ext>
              </a:extLst>
            </p:cNvPr>
            <p:cNvSpPr txBox="1"/>
            <p:nvPr/>
          </p:nvSpPr>
          <p:spPr>
            <a:xfrm>
              <a:off x="642360" y="2531436"/>
              <a:ext cx="4121412" cy="328936"/>
            </a:xfrm>
            <a:prstGeom prst="rect">
              <a:avLst/>
            </a:prstGeom>
            <a:noFill/>
          </p:spPr>
          <p:txBody>
            <a:bodyPr wrap="square">
              <a:spAutoFit/>
            </a:bodyPr>
            <a:lstStyle/>
            <a:p>
              <a:pPr marR="0" lvl="0" indent="0" fontAlgn="auto">
                <a:lnSpc>
                  <a:spcPct val="120000"/>
                </a:lnSpc>
                <a:spcBef>
                  <a:spcPts val="0"/>
                </a:spcBef>
                <a:spcAft>
                  <a:spcPts val="0"/>
                </a:spcAft>
                <a:buClrTx/>
                <a:buSzTx/>
                <a:buFontTx/>
                <a:buNone/>
                <a:tabLst/>
                <a:defRPr/>
              </a:pPr>
              <a:endParaRPr lang="en-US" altLang="zh-CN" sz="1400" dirty="0">
                <a:latin typeface="微软雅黑" charset="0"/>
                <a:ea typeface="微软雅黑" charset="0"/>
              </a:endParaRPr>
            </a:p>
          </p:txBody>
        </p:sp>
      </p:grpSp>
      <p:sp>
        <p:nvSpPr>
          <p:cNvPr id="774" name="文本框 773">
            <a:extLst>
              <a:ext uri="{FF2B5EF4-FFF2-40B4-BE49-F238E27FC236}">
                <a16:creationId xmlns:a16="http://schemas.microsoft.com/office/drawing/2014/main" id="{93569B71-82F7-D723-EDBD-5BA75997E455}"/>
              </a:ext>
            </a:extLst>
          </p:cNvPr>
          <p:cNvSpPr txBox="1"/>
          <p:nvPr/>
        </p:nvSpPr>
        <p:spPr>
          <a:xfrm>
            <a:off x="536419" y="4010380"/>
            <a:ext cx="4121412" cy="587469"/>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400" dirty="0" err="1">
                <a:latin typeface="微软雅黑" charset="0"/>
                <a:ea typeface="微软雅黑" charset="0"/>
              </a:rPr>
              <a:t>派出资深骨干常驻，招募属地化人才。懂当地语言、商业规则、法律法规和供应链生态</a:t>
            </a:r>
            <a:r>
              <a:rPr lang="en-US" altLang="zh-CN" sz="1400" dirty="0">
                <a:latin typeface="微软雅黑" charset="0"/>
                <a:ea typeface="微软雅黑" charset="0"/>
              </a:rPr>
              <a:t>。</a:t>
            </a:r>
          </a:p>
        </p:txBody>
      </p:sp>
      <p:grpSp>
        <p:nvGrpSpPr>
          <p:cNvPr id="775" name="组合 774">
            <a:extLst>
              <a:ext uri="{FF2B5EF4-FFF2-40B4-BE49-F238E27FC236}">
                <a16:creationId xmlns:a16="http://schemas.microsoft.com/office/drawing/2014/main" id="{820736F8-28B0-887D-8A73-1B50EDD7B442}"/>
              </a:ext>
            </a:extLst>
          </p:cNvPr>
          <p:cNvGrpSpPr/>
          <p:nvPr/>
        </p:nvGrpSpPr>
        <p:grpSpPr>
          <a:xfrm>
            <a:off x="393206" y="4955687"/>
            <a:ext cx="4447458" cy="1259221"/>
            <a:chOff x="447904" y="2015828"/>
            <a:chExt cx="4447458" cy="1259221"/>
          </a:xfrm>
        </p:grpSpPr>
        <p:sp>
          <p:nvSpPr>
            <p:cNvPr id="776" name="134-1">
              <a:extLst>
                <a:ext uri="{FF2B5EF4-FFF2-40B4-BE49-F238E27FC236}">
                  <a16:creationId xmlns:a16="http://schemas.microsoft.com/office/drawing/2014/main" id="{416C3594-3241-FD52-971D-DA7C49278EEE}"/>
                </a:ext>
              </a:extLst>
            </p:cNvPr>
            <p:cNvSpPr/>
            <p:nvPr/>
          </p:nvSpPr>
          <p:spPr>
            <a:xfrm>
              <a:off x="447904" y="2015828"/>
              <a:ext cx="4447458" cy="1259221"/>
            </a:xfrm>
            <a:prstGeom prst="roundRect">
              <a:avLst>
                <a:gd name="adj" fmla="val 8220"/>
              </a:avLst>
            </a:prstGeom>
            <a:solidFill>
              <a:sysClr val="window" lastClr="FFFFFF"/>
            </a:solidFill>
            <a:ln w="12700" cap="flat" cmpd="sng" algn="ctr">
              <a:noFill/>
              <a:prstDash val="solid"/>
              <a:miter lim="800000"/>
            </a:ln>
            <a:effectLst>
              <a:outerShdw blurRad="406400" dist="38100" dir="5400000" algn="t"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77" name="134-2">
              <a:extLst>
                <a:ext uri="{FF2B5EF4-FFF2-40B4-BE49-F238E27FC236}">
                  <a16:creationId xmlns:a16="http://schemas.microsoft.com/office/drawing/2014/main" id="{B6CCE9AC-C1E3-20AC-4283-45F3FC760654}"/>
                </a:ext>
              </a:extLst>
            </p:cNvPr>
            <p:cNvSpPr/>
            <p:nvPr>
              <p:custDataLst>
                <p:tags r:id="rId1"/>
              </p:custDataLst>
            </p:nvPr>
          </p:nvSpPr>
          <p:spPr>
            <a:xfrm rot="10800000">
              <a:off x="1257331" y="2015829"/>
              <a:ext cx="2832649" cy="434188"/>
            </a:xfrm>
            <a:prstGeom prst="trapezoid">
              <a:avLst/>
            </a:prstGeom>
            <a:gradFill>
              <a:gsLst>
                <a:gs pos="3000">
                  <a:srgbClr val="164E87"/>
                </a:gs>
                <a:gs pos="92000">
                  <a:srgbClr val="164E87"/>
                </a:gs>
              </a:gsLst>
              <a:lin ang="2700000" scaled="1"/>
            </a:gradFill>
            <a:ln w="19002" cap="flat" cmpd="sng" algn="ctr">
              <a:noFill/>
              <a:prstDash val="solid"/>
              <a:miter lim="800000"/>
            </a:ln>
            <a:effectLst>
              <a:outerShdw blurRad="167221" dist="91212" dir="5400000" algn="t" rotWithShape="0">
                <a:srgbClr val="164E87">
                  <a:alpha val="29000"/>
                </a:srgbClr>
              </a:outerShdw>
            </a:effectLst>
          </p:spPr>
          <p:txBody>
            <a:bodyPr lIns="109453" tIns="54727" rIns="109453" bIns="54727"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zh-CN" altLang="en-US" sz="2154" b="1" i="0" u="none" strike="noStrike" kern="0" cap="none" spc="0" normalizeH="0" baseline="0" noProof="0">
                <a:ln>
                  <a:noFill/>
                </a:ln>
                <a:solidFill>
                  <a:srgbClr val="FFFFFF"/>
                </a:solidFill>
                <a:effectLst/>
                <a:uLnTx/>
                <a:uFillTx/>
                <a:latin typeface="思源黑体 CN Normal" panose="020B0400000000000000" pitchFamily="34" charset="-122"/>
                <a:ea typeface="思源黑体 CN Normal" panose="020B0400000000000000" pitchFamily="34" charset="-122"/>
              </a:endParaRPr>
            </a:p>
          </p:txBody>
        </p:sp>
        <p:sp>
          <p:nvSpPr>
            <p:cNvPr id="778" name="文本框 777">
              <a:extLst>
                <a:ext uri="{FF2B5EF4-FFF2-40B4-BE49-F238E27FC236}">
                  <a16:creationId xmlns:a16="http://schemas.microsoft.com/office/drawing/2014/main" id="{D6F19EAE-3BF2-36FA-D8F6-8B7419EF3BB9}"/>
                </a:ext>
              </a:extLst>
            </p:cNvPr>
            <p:cNvSpPr txBox="1"/>
            <p:nvPr/>
          </p:nvSpPr>
          <p:spPr>
            <a:xfrm>
              <a:off x="1360414" y="2068819"/>
              <a:ext cx="28229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1" dirty="0" err="1">
                  <a:solidFill>
                    <a:srgbClr val="FFFFFF"/>
                  </a:solidFill>
                  <a:latin typeface="Microsoft YaHei" pitchFamily="34" charset="0"/>
                  <a:ea typeface="Microsoft YaHei" pitchFamily="34" charset="-122"/>
                </a:rPr>
                <a:t>面对面交流，创造有效时机</a:t>
              </a:r>
              <a:endParaRPr lang="en-US" altLang="zh-CN" sz="1600" b="1" dirty="0">
                <a:solidFill>
                  <a:srgbClr val="FFFFFF"/>
                </a:solidFill>
                <a:latin typeface="Microsoft YaHei" pitchFamily="34" charset="0"/>
                <a:ea typeface="Microsoft YaHei" pitchFamily="34" charset="-122"/>
              </a:endParaRPr>
            </a:p>
          </p:txBody>
        </p:sp>
        <p:sp>
          <p:nvSpPr>
            <p:cNvPr id="779" name="文本框 778">
              <a:extLst>
                <a:ext uri="{FF2B5EF4-FFF2-40B4-BE49-F238E27FC236}">
                  <a16:creationId xmlns:a16="http://schemas.microsoft.com/office/drawing/2014/main" id="{62074BA8-E9C3-88C8-1079-9F9E700A2D50}"/>
                </a:ext>
              </a:extLst>
            </p:cNvPr>
            <p:cNvSpPr txBox="1"/>
            <p:nvPr/>
          </p:nvSpPr>
          <p:spPr>
            <a:xfrm>
              <a:off x="642360" y="2531436"/>
              <a:ext cx="4121412" cy="328936"/>
            </a:xfrm>
            <a:prstGeom prst="rect">
              <a:avLst/>
            </a:prstGeom>
            <a:noFill/>
          </p:spPr>
          <p:txBody>
            <a:bodyPr wrap="square">
              <a:spAutoFit/>
            </a:bodyPr>
            <a:lstStyle/>
            <a:p>
              <a:pPr marR="0" lvl="0" indent="0" fontAlgn="auto">
                <a:lnSpc>
                  <a:spcPct val="120000"/>
                </a:lnSpc>
                <a:spcBef>
                  <a:spcPts val="0"/>
                </a:spcBef>
                <a:spcAft>
                  <a:spcPts val="0"/>
                </a:spcAft>
                <a:buClrTx/>
                <a:buSzTx/>
                <a:buFontTx/>
                <a:buNone/>
                <a:tabLst/>
                <a:defRPr/>
              </a:pPr>
              <a:endParaRPr lang="en-US" altLang="zh-CN" sz="1400" dirty="0">
                <a:latin typeface="微软雅黑" charset="0"/>
                <a:ea typeface="微软雅黑" charset="0"/>
              </a:endParaRPr>
            </a:p>
          </p:txBody>
        </p:sp>
      </p:grpSp>
      <p:sp>
        <p:nvSpPr>
          <p:cNvPr id="781" name="文本框 780">
            <a:extLst>
              <a:ext uri="{FF2B5EF4-FFF2-40B4-BE49-F238E27FC236}">
                <a16:creationId xmlns:a16="http://schemas.microsoft.com/office/drawing/2014/main" id="{1F7CC6EE-0341-41FB-8919-3111C80F3CD8}"/>
              </a:ext>
            </a:extLst>
          </p:cNvPr>
          <p:cNvSpPr txBox="1"/>
          <p:nvPr/>
        </p:nvSpPr>
        <p:spPr>
          <a:xfrm>
            <a:off x="581499" y="5479014"/>
            <a:ext cx="4127575" cy="587469"/>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400" dirty="0">
                <a:latin typeface="微软雅黑" charset="0"/>
                <a:ea typeface="微软雅黑" charset="0"/>
              </a:rPr>
              <a:t>打破屏幕与时差隔阂，深入客户现场与海外工厂，精准捕捉需求，高效推进谈判与品控。</a:t>
            </a:r>
          </a:p>
        </p:txBody>
      </p:sp>
      <p:pic>
        <p:nvPicPr>
          <p:cNvPr id="782" name="Image 2" descr="/root/.codebuddy/artifact/ppt_assets/world_map.png">
            <a:extLst>
              <a:ext uri="{FF2B5EF4-FFF2-40B4-BE49-F238E27FC236}">
                <a16:creationId xmlns:a16="http://schemas.microsoft.com/office/drawing/2014/main" id="{3AB6C342-B33F-6B0A-0C33-C6C3D96CD1E4}"/>
              </a:ext>
            </a:extLst>
          </p:cNvPr>
          <p:cNvPicPr>
            <a:picLocks noChangeAspect="1"/>
          </p:cNvPicPr>
          <p:nvPr/>
        </p:nvPicPr>
        <p:blipFill>
          <a:blip r:embed="rId9"/>
          <a:srcRect/>
          <a:stretch/>
        </p:blipFill>
        <p:spPr>
          <a:xfrm>
            <a:off x="4794283" y="1861248"/>
            <a:ext cx="6629400" cy="2042883"/>
          </a:xfrm>
          <a:prstGeom prst="rect">
            <a:avLst/>
          </a:prstGeom>
        </p:spPr>
      </p:pic>
      <p:pic>
        <p:nvPicPr>
          <p:cNvPr id="783" name="Image 3" descr="/root/.codebuddy/artifact/ppt_assets/写实纪实摄影风格_中国与欧洲工程师团队在海外光伏储能电站现场_2026-09-13T13-14-20.png">
            <a:extLst>
              <a:ext uri="{FF2B5EF4-FFF2-40B4-BE49-F238E27FC236}">
                <a16:creationId xmlns:a16="http://schemas.microsoft.com/office/drawing/2014/main" id="{41F3A9D3-475B-AD94-AA53-7F68ADC6EF5C}"/>
              </a:ext>
            </a:extLst>
          </p:cNvPr>
          <p:cNvPicPr>
            <a:picLocks noChangeAspect="1"/>
          </p:cNvPicPr>
          <p:nvPr/>
        </p:nvPicPr>
        <p:blipFill>
          <a:blip r:embed="rId10"/>
          <a:srcRect/>
          <a:stretch/>
        </p:blipFill>
        <p:spPr>
          <a:xfrm>
            <a:off x="6504792" y="4179149"/>
            <a:ext cx="3904887" cy="1803658"/>
          </a:xfrm>
          <a:prstGeom prst="rect">
            <a:avLst/>
          </a:prstGeom>
        </p:spPr>
      </p:pic>
      <p:sp>
        <p:nvSpPr>
          <p:cNvPr id="787" name="文本框 786">
            <a:extLst>
              <a:ext uri="{FF2B5EF4-FFF2-40B4-BE49-F238E27FC236}">
                <a16:creationId xmlns:a16="http://schemas.microsoft.com/office/drawing/2014/main" id="{35444DD9-256B-C50F-BDB1-1C22A2049235}"/>
              </a:ext>
            </a:extLst>
          </p:cNvPr>
          <p:cNvSpPr txBox="1"/>
          <p:nvPr/>
        </p:nvSpPr>
        <p:spPr>
          <a:xfrm>
            <a:off x="6504794" y="5705867"/>
            <a:ext cx="3869280"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endParaRPr lang="zh-CN" altLang="en-US" sz="2000" b="1" dirty="0">
              <a:solidFill>
                <a:schemeClr val="bg1"/>
              </a:solidFill>
              <a:latin typeface="Microsoft YaHei"/>
              <a:ea typeface="Microsoft YaHei"/>
              <a:cs typeface="+mn-cs"/>
            </a:endParaRPr>
          </a:p>
        </p:txBody>
      </p:sp>
      <p:sp>
        <p:nvSpPr>
          <p:cNvPr id="785" name="文本框 784">
            <a:extLst>
              <a:ext uri="{FF2B5EF4-FFF2-40B4-BE49-F238E27FC236}">
                <a16:creationId xmlns:a16="http://schemas.microsoft.com/office/drawing/2014/main" id="{28C5F1DA-769E-48CE-44C8-69F552B49BCB}"/>
              </a:ext>
            </a:extLst>
          </p:cNvPr>
          <p:cNvSpPr txBox="1"/>
          <p:nvPr/>
        </p:nvSpPr>
        <p:spPr>
          <a:xfrm>
            <a:off x="6598652" y="5646929"/>
            <a:ext cx="38110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1" dirty="0" err="1">
                <a:solidFill>
                  <a:schemeClr val="bg1"/>
                </a:solidFill>
                <a:latin typeface="Microsoft YaHei"/>
                <a:ea typeface="Microsoft YaHei"/>
              </a:rPr>
              <a:t>海外团队</a:t>
            </a:r>
            <a:r>
              <a:rPr lang="en-US" altLang="zh-CN" sz="2000" b="1" dirty="0">
                <a:solidFill>
                  <a:schemeClr val="bg1"/>
                </a:solidFill>
                <a:latin typeface="Microsoft YaHei"/>
                <a:ea typeface="Microsoft YaHei"/>
              </a:rPr>
              <a:t> · </a:t>
            </a:r>
            <a:r>
              <a:rPr lang="en-US" altLang="zh-CN" sz="2000" b="1" dirty="0" err="1">
                <a:solidFill>
                  <a:schemeClr val="bg1"/>
                </a:solidFill>
                <a:latin typeface="Microsoft YaHei"/>
                <a:ea typeface="Microsoft YaHei"/>
              </a:rPr>
              <a:t>现场勘察与实地品控</a:t>
            </a:r>
            <a:endParaRPr lang="en-US" altLang="zh-CN" sz="2000" b="1" dirty="0">
              <a:solidFill>
                <a:schemeClr val="bg1"/>
              </a:solidFill>
              <a:latin typeface="Microsoft YaHei"/>
              <a:ea typeface="Microsoft YaHei"/>
            </a:endParaRPr>
          </a:p>
        </p:txBody>
      </p:sp>
      <p:sp>
        <p:nvSpPr>
          <p:cNvPr id="788" name="文本框 787">
            <a:extLst>
              <a:ext uri="{FF2B5EF4-FFF2-40B4-BE49-F238E27FC236}">
                <a16:creationId xmlns:a16="http://schemas.microsoft.com/office/drawing/2014/main" id="{5037448E-ADCE-0219-1BE8-D0F22C0C00D1}"/>
              </a:ext>
            </a:extLst>
          </p:cNvPr>
          <p:cNvSpPr txBox="1"/>
          <p:nvPr/>
        </p:nvSpPr>
        <p:spPr>
          <a:xfrm>
            <a:off x="6504794" y="3577376"/>
            <a:ext cx="3869280" cy="326755"/>
          </a:xfrm>
          <a:prstGeom prst="rect">
            <a:avLst/>
          </a:prstGeom>
          <a:solidFill>
            <a:srgbClr val="0E419C">
              <a:alpha val="70000"/>
            </a:srgbClr>
          </a:solidFill>
          <a:ln w="19050" cap="flat" cmpd="sng" algn="ctr">
            <a:noFill/>
            <a:prstDash val="solid"/>
            <a:miter lim="800000"/>
          </a:ln>
          <a:effectLst/>
        </p:spPr>
        <p:txBody>
          <a:bodyPr rtlCol="0" anchor="ctr"/>
          <a:lstStyle>
            <a:defPPr>
              <a:defRPr lang="zh-CN"/>
            </a:defPPr>
            <a:lvl1pPr algn="ctr">
              <a:defRPr>
                <a:solidFill>
                  <a:schemeClr val="lt1"/>
                </a:solidFill>
                <a:latin typeface="微软雅黑" panose="020B0503020204020204"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sz="1650" b="1">
                <a:solidFill>
                  <a:srgbClr val="171717"/>
                </a:solidFill>
              </a:defRPr>
            </a:pPr>
            <a:endParaRPr lang="zh-CN" altLang="en-US" sz="2000" b="1" dirty="0">
              <a:solidFill>
                <a:schemeClr val="bg1"/>
              </a:solidFill>
              <a:latin typeface="Microsoft YaHei"/>
              <a:ea typeface="Microsoft YaHei"/>
              <a:cs typeface="+mn-cs"/>
            </a:endParaRPr>
          </a:p>
        </p:txBody>
      </p:sp>
      <p:sp>
        <p:nvSpPr>
          <p:cNvPr id="789" name="文本框 788">
            <a:extLst>
              <a:ext uri="{FF2B5EF4-FFF2-40B4-BE49-F238E27FC236}">
                <a16:creationId xmlns:a16="http://schemas.microsoft.com/office/drawing/2014/main" id="{4EB32A06-5898-43AE-69A4-B8DC09751946}"/>
              </a:ext>
            </a:extLst>
          </p:cNvPr>
          <p:cNvSpPr txBox="1"/>
          <p:nvPr/>
        </p:nvSpPr>
        <p:spPr>
          <a:xfrm>
            <a:off x="7920072" y="3530679"/>
            <a:ext cx="122791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bg1"/>
                </a:solidFill>
                <a:latin typeface="Microsoft YaHei"/>
                <a:ea typeface="Microsoft YaHei"/>
              </a:rPr>
              <a:t>全球网络</a:t>
            </a:r>
            <a:endParaRPr lang="en-US" altLang="zh-CN" sz="2000" b="1" dirty="0">
              <a:solidFill>
                <a:schemeClr val="bg1"/>
              </a:solidFill>
              <a:latin typeface="Microsoft YaHei"/>
              <a:ea typeface="Microsoft YaHei"/>
            </a:endParaRPr>
          </a:p>
        </p:txBody>
      </p:sp>
      <p:sp>
        <p:nvSpPr>
          <p:cNvPr id="3" name="文本框 2">
            <a:extLst>
              <a:ext uri="{FF2B5EF4-FFF2-40B4-BE49-F238E27FC236}">
                <a16:creationId xmlns:a16="http://schemas.microsoft.com/office/drawing/2014/main" id="{5957C339-7738-A708-3A3A-68D223B05DDF}"/>
              </a:ext>
            </a:extLst>
          </p:cNvPr>
          <p:cNvSpPr txBox="1"/>
          <p:nvPr/>
        </p:nvSpPr>
        <p:spPr>
          <a:xfrm>
            <a:off x="2079926" y="6294313"/>
            <a:ext cx="8294148"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i="1" dirty="0" err="1">
                <a:latin typeface="Microsoft YaHei"/>
                <a:ea typeface="Microsoft YaHei"/>
              </a:rPr>
              <a:t>用全球化的网络，做本土化的交付。面对面，是为了让跨国协作拥有更高的确定性</a:t>
            </a:r>
            <a:r>
              <a:rPr lang="en-US" altLang="zh-CN" sz="1600" b="1" i="1" dirty="0">
                <a:latin typeface="Microsoft YaHei"/>
                <a:ea typeface="Microsoft YaHei"/>
              </a:rPr>
              <a:t>。</a:t>
            </a:r>
          </a:p>
        </p:txBody>
      </p:sp>
    </p:spTree>
    <p:extLst>
      <p:ext uri="{BB962C8B-B14F-4D97-AF65-F5344CB8AC3E}">
        <p14:creationId xmlns:p14="http://schemas.microsoft.com/office/powerpoint/2010/main" val="3000309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C208D-9AC4-368A-DC7C-999D98412A66}"/>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BA5146E7-4B6C-93B9-7898-3DFB6A3D42DA}"/>
              </a:ext>
            </a:extLst>
          </p:cNvPr>
          <p:cNvPicPr>
            <a:picLocks noChangeAspect="1"/>
          </p:cNvPicPr>
          <p:nvPr/>
        </p:nvPicPr>
        <p:blipFill rotWithShape="1">
          <a:blip r:embed="rId3">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075AE1E7-6A32-8317-CFAB-E8987FE7CE43}"/>
              </a:ext>
            </a:extLst>
          </p:cNvPr>
          <p:cNvSpPr txBox="1"/>
          <p:nvPr/>
        </p:nvSpPr>
        <p:spPr>
          <a:xfrm>
            <a:off x="596900" y="117434"/>
            <a:ext cx="2133918" cy="584775"/>
          </a:xfrm>
          <a:prstGeom prst="rect">
            <a:avLst/>
          </a:prstGeom>
          <a:noFill/>
        </p:spPr>
        <p:txBody>
          <a:bodyPr wrap="none" rtlCol="0">
            <a:spAutoFit/>
          </a:bodyPr>
          <a:lstStyle/>
          <a:p>
            <a:pPr lvl="0">
              <a:defRPr/>
            </a:pPr>
            <a:r>
              <a:rPr lang="zh-CN" altLang="en-US" sz="3200" b="1" kern="0" spc="600" dirty="0">
                <a:solidFill>
                  <a:srgbClr val="4472C4"/>
                </a:solidFill>
                <a:latin typeface="微软雅黑" panose="020B0503020204020204" pitchFamily="34" charset="-122"/>
                <a:ea typeface="微软雅黑" panose="020B0503020204020204" pitchFamily="34" charset="-122"/>
              </a:rPr>
              <a:t>绿能矩阵</a:t>
            </a:r>
            <a:endPar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6" name="标题 1">
            <a:extLst>
              <a:ext uri="{FF2B5EF4-FFF2-40B4-BE49-F238E27FC236}">
                <a16:creationId xmlns:a16="http://schemas.microsoft.com/office/drawing/2014/main" id="{D292DF87-2AAE-EADB-45D2-F0551B4FFE37}"/>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1B43907D-34E0-0F06-7B99-7BB42BE4E5A9}"/>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5646385A-ADA1-66EB-D8A9-DAF2CC208915}"/>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33142152-9A44-20B7-ED62-00DDAE359A42}"/>
              </a:ext>
            </a:extLst>
          </p:cNvPr>
          <p:cNvSpPr/>
          <p:nvPr/>
        </p:nvSpPr>
        <p:spPr>
          <a:xfrm>
            <a:off x="357723" y="1122337"/>
            <a:ext cx="11447760" cy="625132"/>
          </a:xfrm>
          <a:prstGeom prst="rect">
            <a:avLst/>
          </a:prstGeom>
          <a:gradFill>
            <a:gsLst>
              <a:gs pos="0">
                <a:srgbClr val="4472C4"/>
              </a:gs>
              <a:gs pos="66000">
                <a:srgbClr val="1B5AB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000" name="CN-subtitle">
            <a:extLst>
              <a:ext uri="{FF2B5EF4-FFF2-40B4-BE49-F238E27FC236}">
                <a16:creationId xmlns:a16="http://schemas.microsoft.com/office/drawing/2014/main" id="{5FE083EA-919D-4D09-8D64-C47D3A00076A}"/>
              </a:ext>
            </a:extLst>
          </p:cNvPr>
          <p:cNvSpPr>
            <a:spLocks noGrp="1"/>
          </p:cNvSpPr>
          <p:nvPr/>
        </p:nvSpPr>
        <p:spPr>
          <a:xfrm>
            <a:off x="533400" y="1162050"/>
            <a:ext cx="11125200" cy="495300"/>
          </a:xfrm>
          <a:prstGeom prst="rect">
            <a:avLst/>
          </a:prstGeom>
          <a:noFill/>
          <a:ln w="0">
            <a:noFill/>
          </a:ln>
        </p:spPr>
        <p:txBody>
          <a:bodyPr wrap="square" lIns="0" tIns="0" rIns="0" bIns="0" anchor="ctr">
            <a:noAutofit/>
          </a:bodyPr>
          <a:lstStyle/>
          <a:p>
            <a:pPr algn="ctr">
              <a:defRPr sz="2400" b="1">
                <a:solidFill>
                  <a:srgbClr val="FFFFFF"/>
                </a:solidFill>
                <a:latin typeface="Microsoft YaHei"/>
                <a:ea typeface="Microsoft YaHei"/>
                <a:cs typeface="Microsoft YaHei"/>
              </a:defRPr>
            </a:pPr>
            <a:r>
              <a:rPr sz="2400" b="1">
                <a:solidFill>
                  <a:srgbClr val="FFFFFF"/>
                </a:solidFill>
                <a:latin typeface="Microsoft YaHei"/>
                <a:ea typeface="Microsoft YaHei"/>
                <a:cs typeface="Microsoft YaHei"/>
              </a:rPr>
              <a:t>核心能源产品 · 智能控制 · 系统解决方案</a:t>
            </a:r>
          </a:p>
        </p:txBody>
      </p:sp>
      <p:sp>
        <p:nvSpPr>
          <p:cNvPr id="1001" name="CN-module-1">
            <a:extLst>
              <a:ext uri="{FF2B5EF4-FFF2-40B4-BE49-F238E27FC236}">
                <a16:creationId xmlns:a16="http://schemas.microsoft.com/office/drawing/2014/main" id="{060743D9-B9F2-4DE9-A9A6-807F7155DE7D}"/>
              </a:ext>
            </a:extLst>
          </p:cNvPr>
          <p:cNvSpPr>
            <a:spLocks noGrp="1"/>
          </p:cNvSpPr>
          <p:nvPr/>
        </p:nvSpPr>
        <p:spPr>
          <a:xfrm>
            <a:off x="361950" y="2000250"/>
            <a:ext cx="2738438" cy="3848100"/>
          </a:xfrm>
          <a:prstGeom prst="roundRect">
            <a:avLst>
              <a:gd name="adj" fmla="val 4174"/>
            </a:avLst>
          </a:prstGeom>
          <a:solidFill>
            <a:srgbClr val="FFFFFF"/>
          </a:solidFill>
          <a:ln w="9525">
            <a:solidFill>
              <a:srgbClr val="ABC9E7"/>
            </a:solidFill>
          </a:ln>
        </p:spPr>
      </p:sp>
      <p:sp>
        <p:nvSpPr>
          <p:cNvPr id="1002" name="CN-header-1">
            <a:extLst>
              <a:ext uri="{FF2B5EF4-FFF2-40B4-BE49-F238E27FC236}">
                <a16:creationId xmlns:a16="http://schemas.microsoft.com/office/drawing/2014/main" id="{F1103E46-1BAA-4209-BFD9-100485A4CA43}"/>
              </a:ext>
            </a:extLst>
          </p:cNvPr>
          <p:cNvSpPr>
            <a:spLocks noGrp="1"/>
          </p:cNvSpPr>
          <p:nvPr/>
        </p:nvSpPr>
        <p:spPr>
          <a:xfrm>
            <a:off x="361950" y="2000250"/>
            <a:ext cx="2738438" cy="895350"/>
          </a:xfrm>
          <a:prstGeom prst="roundRect">
            <a:avLst>
              <a:gd name="adj" fmla="val 12766"/>
            </a:avLst>
          </a:prstGeom>
          <a:solidFill>
            <a:srgbClr val="1553A5"/>
          </a:solidFill>
          <a:ln w="0">
            <a:noFill/>
          </a:ln>
        </p:spPr>
      </p:sp>
      <p:sp>
        <p:nvSpPr>
          <p:cNvPr id="1003" name="CN-header-base-1">
            <a:extLst>
              <a:ext uri="{FF2B5EF4-FFF2-40B4-BE49-F238E27FC236}">
                <a16:creationId xmlns:a16="http://schemas.microsoft.com/office/drawing/2014/main" id="{1EE04C90-E47D-4249-AA07-1D1A42EC61A8}"/>
              </a:ext>
            </a:extLst>
          </p:cNvPr>
          <p:cNvSpPr>
            <a:spLocks noGrp="1"/>
          </p:cNvSpPr>
          <p:nvPr/>
        </p:nvSpPr>
        <p:spPr>
          <a:xfrm>
            <a:off x="361950" y="2667000"/>
            <a:ext cx="2738438" cy="228600"/>
          </a:xfrm>
          <a:prstGeom prst="rect">
            <a:avLst/>
          </a:prstGeom>
          <a:solidFill>
            <a:srgbClr val="1553A5"/>
          </a:solidFill>
          <a:ln w="0">
            <a:noFill/>
          </a:ln>
        </p:spPr>
      </p:sp>
      <p:sp>
        <p:nvSpPr>
          <p:cNvPr id="1005" name="CN-heading-1">
            <a:extLst>
              <a:ext uri="{FF2B5EF4-FFF2-40B4-BE49-F238E27FC236}">
                <a16:creationId xmlns:a16="http://schemas.microsoft.com/office/drawing/2014/main" id="{5D02B208-722C-498B-9E6C-41825AD99F9E}"/>
              </a:ext>
            </a:extLst>
          </p:cNvPr>
          <p:cNvSpPr>
            <a:spLocks noGrp="1"/>
          </p:cNvSpPr>
          <p:nvPr/>
        </p:nvSpPr>
        <p:spPr>
          <a:xfrm>
            <a:off x="533400" y="2286000"/>
            <a:ext cx="2471738" cy="590550"/>
          </a:xfrm>
          <a:prstGeom prst="rect">
            <a:avLst/>
          </a:prstGeom>
          <a:noFill/>
          <a:ln w="0">
            <a:noFill/>
          </a:ln>
        </p:spPr>
        <p:txBody>
          <a:bodyPr wrap="square" lIns="0" tIns="0" rIns="0" bIns="0" anchor="ctr">
            <a:noAutofit/>
          </a:bodyPr>
          <a:lstStyle/>
          <a:p>
            <a:pPr algn="l">
              <a:defRPr sz="1900" b="1">
                <a:solidFill>
                  <a:srgbClr val="FFFFFF"/>
                </a:solidFill>
                <a:latin typeface="Microsoft YaHei"/>
                <a:ea typeface="Microsoft YaHei"/>
                <a:cs typeface="Microsoft YaHei"/>
              </a:defRPr>
            </a:pPr>
            <a:r>
              <a:rPr sz="1900" b="1">
                <a:solidFill>
                  <a:srgbClr val="FFFFFF"/>
                </a:solidFill>
                <a:latin typeface="Microsoft YaHei"/>
                <a:ea typeface="Microsoft YaHei"/>
                <a:cs typeface="Microsoft YaHei"/>
              </a:rPr>
              <a:t>电力电子</a:t>
            </a:r>
          </a:p>
          <a:p>
            <a:pPr algn="l">
              <a:defRPr sz="1900" b="1">
                <a:solidFill>
                  <a:srgbClr val="FFFFFF"/>
                </a:solidFill>
                <a:latin typeface="Microsoft YaHei"/>
                <a:ea typeface="Microsoft YaHei"/>
                <a:cs typeface="Microsoft YaHei"/>
              </a:defRPr>
            </a:pPr>
            <a:r>
              <a:rPr sz="1900" b="1">
                <a:solidFill>
                  <a:srgbClr val="FFFFFF"/>
                </a:solidFill>
                <a:latin typeface="Microsoft YaHei"/>
                <a:ea typeface="Microsoft YaHei"/>
                <a:cs typeface="Microsoft YaHei"/>
              </a:rPr>
              <a:t>与能源变换</a:t>
            </a:r>
          </a:p>
        </p:txBody>
      </p:sp>
      <p:sp>
        <p:nvSpPr>
          <p:cNvPr id="1006" name="CN-body-1">
            <a:extLst>
              <a:ext uri="{FF2B5EF4-FFF2-40B4-BE49-F238E27FC236}">
                <a16:creationId xmlns:a16="http://schemas.microsoft.com/office/drawing/2014/main" id="{4909F3CB-FF21-4DA9-81F5-82C67ECE61B2}"/>
              </a:ext>
            </a:extLst>
          </p:cNvPr>
          <p:cNvSpPr>
            <a:spLocks noGrp="1"/>
          </p:cNvSpPr>
          <p:nvPr/>
        </p:nvSpPr>
        <p:spPr>
          <a:xfrm>
            <a:off x="514350" y="3086100"/>
            <a:ext cx="2433638" cy="2590800"/>
          </a:xfrm>
          <a:prstGeom prst="rect">
            <a:avLst/>
          </a:prstGeom>
          <a:noFill/>
          <a:ln w="0">
            <a:noFill/>
          </a:ln>
        </p:spPr>
        <p:txBody>
          <a:bodyPr wrap="square" lIns="0" tIns="0" rIns="0" bIns="0" anchor="t">
            <a:noAutofit/>
          </a:bodyPr>
          <a:lstStyle/>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储能变流器（PCS）</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光伏逆变器</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固态变压器（SST）</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DC/DC变换器与</a:t>
            </a:r>
            <a:br/>
            <a:r>
              <a:rPr sz="1500">
                <a:solidFill>
                  <a:srgbClr val="17344F"/>
                </a:solidFill>
                <a:latin typeface="Microsoft YaHei"/>
                <a:ea typeface="Microsoft YaHei"/>
                <a:cs typeface="Microsoft YaHei"/>
              </a:rPr>
              <a:t>电能转换设备</a:t>
            </a:r>
          </a:p>
        </p:txBody>
      </p:sp>
      <p:sp>
        <p:nvSpPr>
          <p:cNvPr id="1007" name="CN-module-2">
            <a:extLst>
              <a:ext uri="{FF2B5EF4-FFF2-40B4-BE49-F238E27FC236}">
                <a16:creationId xmlns:a16="http://schemas.microsoft.com/office/drawing/2014/main" id="{C0876A28-D8BE-4525-8B81-94607E4DD52C}"/>
              </a:ext>
            </a:extLst>
          </p:cNvPr>
          <p:cNvSpPr>
            <a:spLocks noGrp="1"/>
          </p:cNvSpPr>
          <p:nvPr/>
        </p:nvSpPr>
        <p:spPr>
          <a:xfrm>
            <a:off x="3271838" y="2000250"/>
            <a:ext cx="2738438" cy="3848100"/>
          </a:xfrm>
          <a:prstGeom prst="roundRect">
            <a:avLst>
              <a:gd name="adj" fmla="val 4174"/>
            </a:avLst>
          </a:prstGeom>
          <a:solidFill>
            <a:srgbClr val="FFFFFF"/>
          </a:solidFill>
          <a:ln w="9525">
            <a:solidFill>
              <a:srgbClr val="ABC9E7"/>
            </a:solidFill>
          </a:ln>
        </p:spPr>
      </p:sp>
      <p:sp>
        <p:nvSpPr>
          <p:cNvPr id="1008" name="CN-header-2">
            <a:extLst>
              <a:ext uri="{FF2B5EF4-FFF2-40B4-BE49-F238E27FC236}">
                <a16:creationId xmlns:a16="http://schemas.microsoft.com/office/drawing/2014/main" id="{57BF2106-5E16-472C-86CD-01D79B1F0552}"/>
              </a:ext>
            </a:extLst>
          </p:cNvPr>
          <p:cNvSpPr>
            <a:spLocks noGrp="1"/>
          </p:cNvSpPr>
          <p:nvPr/>
        </p:nvSpPr>
        <p:spPr>
          <a:xfrm>
            <a:off x="3271838" y="2000250"/>
            <a:ext cx="2738438" cy="895350"/>
          </a:xfrm>
          <a:prstGeom prst="roundRect">
            <a:avLst>
              <a:gd name="adj" fmla="val 12766"/>
            </a:avLst>
          </a:prstGeom>
          <a:solidFill>
            <a:srgbClr val="1553A5"/>
          </a:solidFill>
          <a:ln w="0">
            <a:noFill/>
          </a:ln>
        </p:spPr>
      </p:sp>
      <p:sp>
        <p:nvSpPr>
          <p:cNvPr id="1009" name="CN-header-base-2">
            <a:extLst>
              <a:ext uri="{FF2B5EF4-FFF2-40B4-BE49-F238E27FC236}">
                <a16:creationId xmlns:a16="http://schemas.microsoft.com/office/drawing/2014/main" id="{08D074F0-417D-43F4-80E5-12AA4526E03B}"/>
              </a:ext>
            </a:extLst>
          </p:cNvPr>
          <p:cNvSpPr>
            <a:spLocks noGrp="1"/>
          </p:cNvSpPr>
          <p:nvPr/>
        </p:nvSpPr>
        <p:spPr>
          <a:xfrm>
            <a:off x="3271838" y="2667000"/>
            <a:ext cx="2738438" cy="228600"/>
          </a:xfrm>
          <a:prstGeom prst="rect">
            <a:avLst/>
          </a:prstGeom>
          <a:solidFill>
            <a:srgbClr val="1553A5"/>
          </a:solidFill>
          <a:ln w="0">
            <a:noFill/>
          </a:ln>
        </p:spPr>
      </p:sp>
      <p:sp>
        <p:nvSpPr>
          <p:cNvPr id="1011" name="CN-heading-2">
            <a:extLst>
              <a:ext uri="{FF2B5EF4-FFF2-40B4-BE49-F238E27FC236}">
                <a16:creationId xmlns:a16="http://schemas.microsoft.com/office/drawing/2014/main" id="{3FA232E2-35C6-449C-83E3-3C1C3210E968}"/>
              </a:ext>
            </a:extLst>
          </p:cNvPr>
          <p:cNvSpPr>
            <a:spLocks noGrp="1"/>
          </p:cNvSpPr>
          <p:nvPr/>
        </p:nvSpPr>
        <p:spPr>
          <a:xfrm>
            <a:off x="3443288" y="2286000"/>
            <a:ext cx="2471738" cy="590550"/>
          </a:xfrm>
          <a:prstGeom prst="rect">
            <a:avLst/>
          </a:prstGeom>
          <a:noFill/>
          <a:ln w="0">
            <a:noFill/>
          </a:ln>
        </p:spPr>
        <p:txBody>
          <a:bodyPr wrap="square" lIns="0" tIns="0" rIns="0" bIns="0" anchor="ctr">
            <a:noAutofit/>
          </a:bodyPr>
          <a:lstStyle/>
          <a:p>
            <a:pPr algn="l">
              <a:defRPr sz="1900" b="1">
                <a:solidFill>
                  <a:srgbClr val="FFFFFF"/>
                </a:solidFill>
                <a:latin typeface="Microsoft YaHei"/>
                <a:ea typeface="Microsoft YaHei"/>
                <a:cs typeface="Microsoft YaHei"/>
              </a:defRPr>
            </a:pPr>
            <a:r>
              <a:rPr sz="1900" b="1">
                <a:solidFill>
                  <a:srgbClr val="FFFFFF"/>
                </a:solidFill>
                <a:latin typeface="Microsoft YaHei"/>
                <a:ea typeface="Microsoft YaHei"/>
                <a:cs typeface="Microsoft YaHei"/>
              </a:rPr>
              <a:t>电池与储能</a:t>
            </a:r>
          </a:p>
        </p:txBody>
      </p:sp>
      <p:sp>
        <p:nvSpPr>
          <p:cNvPr id="1012" name="CN-body-2">
            <a:extLst>
              <a:ext uri="{FF2B5EF4-FFF2-40B4-BE49-F238E27FC236}">
                <a16:creationId xmlns:a16="http://schemas.microsoft.com/office/drawing/2014/main" id="{14858DE6-4FED-4FE7-AB91-B9C63F63EDDA}"/>
              </a:ext>
            </a:extLst>
          </p:cNvPr>
          <p:cNvSpPr>
            <a:spLocks noGrp="1"/>
          </p:cNvSpPr>
          <p:nvPr/>
        </p:nvSpPr>
        <p:spPr>
          <a:xfrm>
            <a:off x="3424238" y="3086100"/>
            <a:ext cx="2433638" cy="2590800"/>
          </a:xfrm>
          <a:prstGeom prst="rect">
            <a:avLst/>
          </a:prstGeom>
          <a:noFill/>
          <a:ln w="0">
            <a:noFill/>
          </a:ln>
        </p:spPr>
        <p:txBody>
          <a:bodyPr wrap="square" lIns="0" tIns="0" rIns="0" bIns="0" anchor="t">
            <a:noAutofit/>
          </a:bodyPr>
          <a:lstStyle/>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储能电池</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动力电池</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钠离子电池</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固态 / 半固态电池</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大功率车用启停电池</a:t>
            </a:r>
          </a:p>
        </p:txBody>
      </p:sp>
      <p:sp>
        <p:nvSpPr>
          <p:cNvPr id="1013" name="CN-module-3">
            <a:extLst>
              <a:ext uri="{FF2B5EF4-FFF2-40B4-BE49-F238E27FC236}">
                <a16:creationId xmlns:a16="http://schemas.microsoft.com/office/drawing/2014/main" id="{D072ADCB-8467-4272-A0BB-F49455384EB2}"/>
              </a:ext>
            </a:extLst>
          </p:cNvPr>
          <p:cNvSpPr>
            <a:spLocks noGrp="1"/>
          </p:cNvSpPr>
          <p:nvPr/>
        </p:nvSpPr>
        <p:spPr>
          <a:xfrm>
            <a:off x="6181725" y="2000250"/>
            <a:ext cx="2738438" cy="3848100"/>
          </a:xfrm>
          <a:prstGeom prst="roundRect">
            <a:avLst>
              <a:gd name="adj" fmla="val 4174"/>
            </a:avLst>
          </a:prstGeom>
          <a:solidFill>
            <a:srgbClr val="FFFFFF"/>
          </a:solidFill>
          <a:ln w="9525">
            <a:solidFill>
              <a:srgbClr val="ABC9E7"/>
            </a:solidFill>
          </a:ln>
        </p:spPr>
      </p:sp>
      <p:sp>
        <p:nvSpPr>
          <p:cNvPr id="1014" name="CN-header-3">
            <a:extLst>
              <a:ext uri="{FF2B5EF4-FFF2-40B4-BE49-F238E27FC236}">
                <a16:creationId xmlns:a16="http://schemas.microsoft.com/office/drawing/2014/main" id="{3732DE3F-2E59-4754-AA26-D0A32841BFAB}"/>
              </a:ext>
            </a:extLst>
          </p:cNvPr>
          <p:cNvSpPr>
            <a:spLocks noGrp="1"/>
          </p:cNvSpPr>
          <p:nvPr/>
        </p:nvSpPr>
        <p:spPr>
          <a:xfrm>
            <a:off x="6181725" y="2000250"/>
            <a:ext cx="2738438" cy="895350"/>
          </a:xfrm>
          <a:prstGeom prst="roundRect">
            <a:avLst>
              <a:gd name="adj" fmla="val 12766"/>
            </a:avLst>
          </a:prstGeom>
          <a:solidFill>
            <a:srgbClr val="1553A5"/>
          </a:solidFill>
          <a:ln w="0">
            <a:noFill/>
          </a:ln>
        </p:spPr>
      </p:sp>
      <p:sp>
        <p:nvSpPr>
          <p:cNvPr id="1015" name="CN-header-base-3">
            <a:extLst>
              <a:ext uri="{FF2B5EF4-FFF2-40B4-BE49-F238E27FC236}">
                <a16:creationId xmlns:a16="http://schemas.microsoft.com/office/drawing/2014/main" id="{ABF5DF76-FE50-42AE-8746-EA06AFB44F57}"/>
              </a:ext>
            </a:extLst>
          </p:cNvPr>
          <p:cNvSpPr>
            <a:spLocks noGrp="1"/>
          </p:cNvSpPr>
          <p:nvPr/>
        </p:nvSpPr>
        <p:spPr>
          <a:xfrm>
            <a:off x="6181725" y="2667000"/>
            <a:ext cx="2738438" cy="228600"/>
          </a:xfrm>
          <a:prstGeom prst="rect">
            <a:avLst/>
          </a:prstGeom>
          <a:solidFill>
            <a:srgbClr val="1553A5"/>
          </a:solidFill>
          <a:ln w="0">
            <a:noFill/>
          </a:ln>
        </p:spPr>
      </p:sp>
      <p:sp>
        <p:nvSpPr>
          <p:cNvPr id="1017" name="CN-heading-3">
            <a:extLst>
              <a:ext uri="{FF2B5EF4-FFF2-40B4-BE49-F238E27FC236}">
                <a16:creationId xmlns:a16="http://schemas.microsoft.com/office/drawing/2014/main" id="{0E749547-C23C-4812-BCA9-43CE0C3A90DE}"/>
              </a:ext>
            </a:extLst>
          </p:cNvPr>
          <p:cNvSpPr>
            <a:spLocks noGrp="1"/>
          </p:cNvSpPr>
          <p:nvPr/>
        </p:nvSpPr>
        <p:spPr>
          <a:xfrm>
            <a:off x="6353175" y="2286000"/>
            <a:ext cx="2471738" cy="590550"/>
          </a:xfrm>
          <a:prstGeom prst="rect">
            <a:avLst/>
          </a:prstGeom>
          <a:noFill/>
          <a:ln w="0">
            <a:noFill/>
          </a:ln>
        </p:spPr>
        <p:txBody>
          <a:bodyPr wrap="square" lIns="0" tIns="0" rIns="0" bIns="0" anchor="ctr">
            <a:noAutofit/>
          </a:bodyPr>
          <a:lstStyle/>
          <a:p>
            <a:pPr algn="l">
              <a:defRPr sz="1900" b="1">
                <a:solidFill>
                  <a:srgbClr val="FFFFFF"/>
                </a:solidFill>
                <a:latin typeface="Microsoft YaHei"/>
                <a:ea typeface="Microsoft YaHei"/>
                <a:cs typeface="Microsoft YaHei"/>
              </a:defRPr>
            </a:pPr>
            <a:r>
              <a:rPr sz="1900" b="1">
                <a:solidFill>
                  <a:srgbClr val="FFFFFF"/>
                </a:solidFill>
                <a:latin typeface="Microsoft YaHei"/>
                <a:ea typeface="Microsoft YaHei"/>
                <a:cs typeface="Microsoft YaHei"/>
              </a:rPr>
              <a:t>电池管理</a:t>
            </a:r>
          </a:p>
          <a:p>
            <a:pPr algn="l">
              <a:defRPr sz="1900" b="1">
                <a:solidFill>
                  <a:srgbClr val="FFFFFF"/>
                </a:solidFill>
                <a:latin typeface="Microsoft YaHei"/>
                <a:ea typeface="Microsoft YaHei"/>
                <a:cs typeface="Microsoft YaHei"/>
              </a:defRPr>
            </a:pPr>
            <a:r>
              <a:rPr sz="1900" b="1">
                <a:solidFill>
                  <a:srgbClr val="FFFFFF"/>
                </a:solidFill>
                <a:latin typeface="Microsoft YaHei"/>
                <a:ea typeface="Microsoft YaHei"/>
                <a:cs typeface="Microsoft YaHei"/>
              </a:rPr>
              <a:t>与能源控制</a:t>
            </a:r>
          </a:p>
        </p:txBody>
      </p:sp>
      <p:sp>
        <p:nvSpPr>
          <p:cNvPr id="1018" name="CN-body-3">
            <a:extLst>
              <a:ext uri="{FF2B5EF4-FFF2-40B4-BE49-F238E27FC236}">
                <a16:creationId xmlns:a16="http://schemas.microsoft.com/office/drawing/2014/main" id="{2BF3305A-6E0F-457B-98D4-10243C2A7FA5}"/>
              </a:ext>
            </a:extLst>
          </p:cNvPr>
          <p:cNvSpPr>
            <a:spLocks noGrp="1"/>
          </p:cNvSpPr>
          <p:nvPr/>
        </p:nvSpPr>
        <p:spPr>
          <a:xfrm>
            <a:off x="6334125" y="3086100"/>
            <a:ext cx="2433638" cy="2590800"/>
          </a:xfrm>
          <a:prstGeom prst="rect">
            <a:avLst/>
          </a:prstGeom>
          <a:noFill/>
          <a:ln w="0">
            <a:noFill/>
          </a:ln>
        </p:spPr>
        <p:txBody>
          <a:bodyPr wrap="square" lIns="0" tIns="0" rIns="0" bIns="0" anchor="t">
            <a:noAutofit/>
          </a:bodyPr>
          <a:lstStyle/>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电池管理系统（BMS）</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分布式BMS</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能源管理系统（EMS）</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电池传感与监测系统</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电池串 / 簇管理系统</a:t>
            </a:r>
            <a:br/>
            <a:r>
              <a:rPr sz="1500">
                <a:solidFill>
                  <a:srgbClr val="17344F"/>
                </a:solidFill>
                <a:latin typeface="Microsoft YaHei"/>
                <a:ea typeface="Microsoft YaHei"/>
                <a:cs typeface="Microsoft YaHei"/>
              </a:rPr>
              <a:t>（BSU）</a:t>
            </a:r>
          </a:p>
        </p:txBody>
      </p:sp>
      <p:sp>
        <p:nvSpPr>
          <p:cNvPr id="1019" name="CN-module-4">
            <a:extLst>
              <a:ext uri="{FF2B5EF4-FFF2-40B4-BE49-F238E27FC236}">
                <a16:creationId xmlns:a16="http://schemas.microsoft.com/office/drawing/2014/main" id="{9C291495-FAB7-48D9-80B8-6CA424716C64}"/>
              </a:ext>
            </a:extLst>
          </p:cNvPr>
          <p:cNvSpPr>
            <a:spLocks noGrp="1"/>
          </p:cNvSpPr>
          <p:nvPr/>
        </p:nvSpPr>
        <p:spPr>
          <a:xfrm>
            <a:off x="9091613" y="2000250"/>
            <a:ext cx="2738438" cy="3848100"/>
          </a:xfrm>
          <a:prstGeom prst="roundRect">
            <a:avLst>
              <a:gd name="adj" fmla="val 4174"/>
            </a:avLst>
          </a:prstGeom>
          <a:solidFill>
            <a:srgbClr val="FFFFFF"/>
          </a:solidFill>
          <a:ln w="9525">
            <a:solidFill>
              <a:srgbClr val="ABC9E7"/>
            </a:solidFill>
          </a:ln>
        </p:spPr>
      </p:sp>
      <p:sp>
        <p:nvSpPr>
          <p:cNvPr id="1020" name="CN-header-4">
            <a:extLst>
              <a:ext uri="{FF2B5EF4-FFF2-40B4-BE49-F238E27FC236}">
                <a16:creationId xmlns:a16="http://schemas.microsoft.com/office/drawing/2014/main" id="{36E1F3DC-D5E2-47F6-A4AA-3618C111173F}"/>
              </a:ext>
            </a:extLst>
          </p:cNvPr>
          <p:cNvSpPr>
            <a:spLocks noGrp="1"/>
          </p:cNvSpPr>
          <p:nvPr/>
        </p:nvSpPr>
        <p:spPr>
          <a:xfrm>
            <a:off x="9091613" y="2000250"/>
            <a:ext cx="2738438" cy="895350"/>
          </a:xfrm>
          <a:prstGeom prst="roundRect">
            <a:avLst>
              <a:gd name="adj" fmla="val 12766"/>
            </a:avLst>
          </a:prstGeom>
          <a:solidFill>
            <a:srgbClr val="1553A5"/>
          </a:solidFill>
          <a:ln w="0">
            <a:noFill/>
          </a:ln>
        </p:spPr>
      </p:sp>
      <p:sp>
        <p:nvSpPr>
          <p:cNvPr id="1021" name="CN-header-base-4">
            <a:extLst>
              <a:ext uri="{FF2B5EF4-FFF2-40B4-BE49-F238E27FC236}">
                <a16:creationId xmlns:a16="http://schemas.microsoft.com/office/drawing/2014/main" id="{44773D59-EB19-4789-9E9D-5A53A1D1839A}"/>
              </a:ext>
            </a:extLst>
          </p:cNvPr>
          <p:cNvSpPr>
            <a:spLocks noGrp="1"/>
          </p:cNvSpPr>
          <p:nvPr/>
        </p:nvSpPr>
        <p:spPr>
          <a:xfrm>
            <a:off x="9091613" y="2667000"/>
            <a:ext cx="2738438" cy="228600"/>
          </a:xfrm>
          <a:prstGeom prst="rect">
            <a:avLst/>
          </a:prstGeom>
          <a:solidFill>
            <a:srgbClr val="1553A5"/>
          </a:solidFill>
          <a:ln w="0">
            <a:noFill/>
          </a:ln>
        </p:spPr>
      </p:sp>
      <p:sp>
        <p:nvSpPr>
          <p:cNvPr id="1023" name="CN-heading-4">
            <a:extLst>
              <a:ext uri="{FF2B5EF4-FFF2-40B4-BE49-F238E27FC236}">
                <a16:creationId xmlns:a16="http://schemas.microsoft.com/office/drawing/2014/main" id="{18F94D86-6209-474E-92C1-A919C7F7F344}"/>
              </a:ext>
            </a:extLst>
          </p:cNvPr>
          <p:cNvSpPr>
            <a:spLocks noGrp="1"/>
          </p:cNvSpPr>
          <p:nvPr/>
        </p:nvSpPr>
        <p:spPr>
          <a:xfrm>
            <a:off x="9263063" y="2286000"/>
            <a:ext cx="2471738" cy="590550"/>
          </a:xfrm>
          <a:prstGeom prst="rect">
            <a:avLst/>
          </a:prstGeom>
          <a:noFill/>
          <a:ln w="0">
            <a:noFill/>
          </a:ln>
        </p:spPr>
        <p:txBody>
          <a:bodyPr wrap="square" lIns="0" tIns="0" rIns="0" bIns="0" anchor="ctr">
            <a:noAutofit/>
          </a:bodyPr>
          <a:lstStyle/>
          <a:p>
            <a:pPr algn="l">
              <a:defRPr sz="1900" b="1">
                <a:solidFill>
                  <a:srgbClr val="FFFFFF"/>
                </a:solidFill>
                <a:latin typeface="Microsoft YaHei"/>
                <a:ea typeface="Microsoft YaHei"/>
                <a:cs typeface="Microsoft YaHei"/>
              </a:defRPr>
            </a:pPr>
            <a:r>
              <a:rPr sz="1900" b="1">
                <a:solidFill>
                  <a:srgbClr val="FFFFFF"/>
                </a:solidFill>
                <a:latin typeface="Microsoft YaHei"/>
                <a:ea typeface="Microsoft YaHei"/>
                <a:cs typeface="Microsoft YaHei"/>
              </a:rPr>
              <a:t>智能能源解决方案</a:t>
            </a:r>
          </a:p>
        </p:txBody>
      </p:sp>
      <p:sp>
        <p:nvSpPr>
          <p:cNvPr id="1024" name="CN-body-4">
            <a:extLst>
              <a:ext uri="{FF2B5EF4-FFF2-40B4-BE49-F238E27FC236}">
                <a16:creationId xmlns:a16="http://schemas.microsoft.com/office/drawing/2014/main" id="{A6F85A60-9A7F-450B-A607-791AC163E174}"/>
              </a:ext>
            </a:extLst>
          </p:cNvPr>
          <p:cNvSpPr>
            <a:spLocks noGrp="1"/>
          </p:cNvSpPr>
          <p:nvPr/>
        </p:nvSpPr>
        <p:spPr>
          <a:xfrm>
            <a:off x="9244013" y="3086100"/>
            <a:ext cx="2433638" cy="2590800"/>
          </a:xfrm>
          <a:prstGeom prst="rect">
            <a:avLst/>
          </a:prstGeom>
          <a:noFill/>
          <a:ln w="0">
            <a:noFill/>
          </a:ln>
        </p:spPr>
        <p:txBody>
          <a:bodyPr wrap="square" lIns="0" tIns="0" rIns="0" bIns="0" anchor="t">
            <a:noAutofit/>
          </a:bodyPr>
          <a:lstStyle/>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工商业储能</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光储一体化解决方案</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交直流耦合微电网</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数据中心与AI算力</a:t>
            </a:r>
            <a:br/>
            <a:r>
              <a:rPr sz="1500">
                <a:solidFill>
                  <a:srgbClr val="17344F"/>
                </a:solidFill>
                <a:latin typeface="Microsoft YaHei"/>
                <a:ea typeface="Microsoft YaHei"/>
                <a:cs typeface="Microsoft YaHei"/>
              </a:rPr>
              <a:t>800V直流供电方案</a:t>
            </a:r>
          </a:p>
          <a:p>
            <a:pPr marL="127000" indent="-101600" algn="l">
              <a:spcAft>
                <a:spcPts val="1300"/>
              </a:spcAft>
              <a:buChar char="•"/>
              <a:defRPr sz="1500">
                <a:solidFill>
                  <a:srgbClr val="17344F"/>
                </a:solidFill>
                <a:latin typeface="Microsoft YaHei"/>
                <a:ea typeface="Microsoft YaHei"/>
                <a:cs typeface="Microsoft YaHei"/>
              </a:defRPr>
            </a:pPr>
            <a:r>
              <a:rPr sz="1500">
                <a:solidFill>
                  <a:srgbClr val="17344F"/>
                </a:solidFill>
                <a:latin typeface="Microsoft YaHei"/>
                <a:ea typeface="Microsoft YaHei"/>
                <a:cs typeface="Microsoft YaHei"/>
              </a:rPr>
              <a:t>新能源汽车电源解决方案</a:t>
            </a:r>
          </a:p>
        </p:txBody>
      </p:sp>
      <p:sp>
        <p:nvSpPr>
          <p:cNvPr id="1025" name="CN-footer-background">
            <a:extLst>
              <a:ext uri="{FF2B5EF4-FFF2-40B4-BE49-F238E27FC236}">
                <a16:creationId xmlns:a16="http://schemas.microsoft.com/office/drawing/2014/main" id="{BA50BDE6-A419-4B78-A84C-A6D7752F51E7}"/>
              </a:ext>
            </a:extLst>
          </p:cNvPr>
          <p:cNvSpPr>
            <a:spLocks noGrp="1"/>
          </p:cNvSpPr>
          <p:nvPr/>
        </p:nvSpPr>
        <p:spPr>
          <a:xfrm>
            <a:off x="361950" y="6038850"/>
            <a:ext cx="11468100" cy="647700"/>
          </a:xfrm>
          <a:prstGeom prst="rect">
            <a:avLst/>
          </a:prstGeom>
          <a:solidFill>
            <a:srgbClr val="FFFFFF"/>
          </a:solidFill>
          <a:ln w="0">
            <a:noFill/>
          </a:ln>
        </p:spPr>
      </p:sp>
      <p:sp>
        <p:nvSpPr>
          <p:cNvPr id="1026" name="CN-footer">
            <a:extLst>
              <a:ext uri="{FF2B5EF4-FFF2-40B4-BE49-F238E27FC236}">
                <a16:creationId xmlns:a16="http://schemas.microsoft.com/office/drawing/2014/main" id="{C6558BDA-6207-4879-8741-1E4104076C0E}"/>
              </a:ext>
            </a:extLst>
          </p:cNvPr>
          <p:cNvSpPr>
            <a:spLocks noGrp="1"/>
          </p:cNvSpPr>
          <p:nvPr/>
        </p:nvSpPr>
        <p:spPr>
          <a:xfrm>
            <a:off x="552450" y="6124575"/>
            <a:ext cx="11087100" cy="495300"/>
          </a:xfrm>
          <a:prstGeom prst="rect">
            <a:avLst/>
          </a:prstGeom>
          <a:noFill/>
          <a:ln w="0">
            <a:noFill/>
          </a:ln>
        </p:spPr>
        <p:txBody>
          <a:bodyPr wrap="square" lIns="0" tIns="0" rIns="0" bIns="0" anchor="ctr">
            <a:noAutofit/>
          </a:bodyPr>
          <a:lstStyle/>
          <a:p>
            <a:pPr algn="l">
              <a:defRPr sz="1450" b="0">
                <a:solidFill>
                  <a:srgbClr val="214C7D"/>
                </a:solidFill>
                <a:latin typeface="Microsoft YaHei"/>
                <a:ea typeface="Microsoft YaHei"/>
                <a:cs typeface="Microsoft YaHei"/>
              </a:defRPr>
            </a:pPr>
            <a:r>
              <a:rPr sz="1450" b="0">
                <a:solidFill>
                  <a:srgbClr val="214C7D"/>
                </a:solidFill>
                <a:latin typeface="Microsoft YaHei"/>
                <a:ea typeface="Microsoft YaHei"/>
                <a:cs typeface="Microsoft YaHei"/>
              </a:rPr>
              <a:t>不局限于单一产品供应，更通过全球资源整合，</a:t>
            </a:r>
          </a:p>
          <a:p>
            <a:pPr algn="l">
              <a:defRPr sz="1450" b="0">
                <a:solidFill>
                  <a:srgbClr val="214C7D"/>
                </a:solidFill>
                <a:latin typeface="Microsoft YaHei"/>
                <a:ea typeface="Microsoft YaHei"/>
                <a:cs typeface="Microsoft YaHei"/>
              </a:defRPr>
            </a:pPr>
            <a:r>
              <a:rPr sz="1450" b="0">
                <a:solidFill>
                  <a:srgbClr val="214C7D"/>
                </a:solidFill>
                <a:latin typeface="Microsoft YaHei"/>
                <a:ea typeface="Microsoft YaHei"/>
                <a:cs typeface="Microsoft YaHei"/>
              </a:rPr>
              <a:t>将核心产品、技术与系统方案连接起来，为不同应用场景提供可落地的智能能源解决方案。</a:t>
            </a:r>
          </a:p>
        </p:txBody>
      </p:sp>
    </p:spTree>
    <p:extLst>
      <p:ext uri="{BB962C8B-B14F-4D97-AF65-F5344CB8AC3E}">
        <p14:creationId xmlns:p14="http://schemas.microsoft.com/office/powerpoint/2010/main" val="3710724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6314F-6B3D-AE0E-CEC4-A71C7D581463}"/>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D55F766B-E65E-792F-F3E7-53B165930E6F}"/>
              </a:ext>
            </a:extLst>
          </p:cNvPr>
          <p:cNvPicPr>
            <a:picLocks noChangeAspect="1"/>
          </p:cNvPicPr>
          <p:nvPr/>
        </p:nvPicPr>
        <p:blipFill rotWithShape="1">
          <a:blip r:embed="rId6">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00AEB5DD-AA96-2F73-64C7-782636B86433}"/>
              </a:ext>
            </a:extLst>
          </p:cNvPr>
          <p:cNvSpPr txBox="1"/>
          <p:nvPr/>
        </p:nvSpPr>
        <p:spPr>
          <a:xfrm>
            <a:off x="596900" y="117434"/>
            <a:ext cx="2133918" cy="584775"/>
          </a:xfrm>
          <a:prstGeom prst="rect">
            <a:avLst/>
          </a:prstGeom>
          <a:noFill/>
        </p:spPr>
        <p:txBody>
          <a:bodyPr wrap="none" rtlCol="0">
            <a:spAutoFit/>
          </a:bodyPr>
          <a:lstStyle/>
          <a:p>
            <a:pPr lvl="0">
              <a:defRPr/>
            </a:pPr>
            <a:r>
              <a:rPr lang="en-US" altLang="zh-CN" sz="3200" b="1" kern="0" spc="600" dirty="0" err="1">
                <a:solidFill>
                  <a:srgbClr val="4472C4"/>
                </a:solidFill>
                <a:latin typeface="微软雅黑" panose="020B0503020204020204" pitchFamily="34" charset="-122"/>
                <a:ea typeface="微软雅黑" panose="020B0503020204020204" pitchFamily="34" charset="-122"/>
              </a:rPr>
              <a:t>技术衍生</a:t>
            </a:r>
            <a:endParaRPr lang="zh-CN" altLang="en-US" sz="3200" b="1" kern="0" spc="600" dirty="0">
              <a:solidFill>
                <a:srgbClr val="4472C4"/>
              </a:solidFill>
              <a:latin typeface="微软雅黑" panose="020B0503020204020204" pitchFamily="34" charset="-122"/>
              <a:ea typeface="微软雅黑" panose="020B0503020204020204" pitchFamily="34" charset="-122"/>
            </a:endParaRPr>
          </a:p>
        </p:txBody>
      </p:sp>
      <p:sp>
        <p:nvSpPr>
          <p:cNvPr id="6" name="标题 1">
            <a:extLst>
              <a:ext uri="{FF2B5EF4-FFF2-40B4-BE49-F238E27FC236}">
                <a16:creationId xmlns:a16="http://schemas.microsoft.com/office/drawing/2014/main" id="{A6013B4A-5EEB-C180-5DE2-5D7951FDC7B7}"/>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A8185E2D-89CD-BC1E-8419-E399108F30E3}"/>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97B4FF69-A0B3-378F-5814-D9B7188490EC}"/>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id="{98F322DA-A300-3091-F4FB-6588C7919C65}"/>
              </a:ext>
            </a:extLst>
          </p:cNvPr>
          <p:cNvGrpSpPr/>
          <p:nvPr/>
        </p:nvGrpSpPr>
        <p:grpSpPr>
          <a:xfrm>
            <a:off x="308113" y="1172817"/>
            <a:ext cx="11589026" cy="4075043"/>
            <a:chOff x="308113" y="1813061"/>
            <a:chExt cx="11589026" cy="3593511"/>
          </a:xfrm>
        </p:grpSpPr>
        <p:sp>
          <p:nvSpPr>
            <p:cNvPr id="16" name="矩形: 圆角 15">
              <a:extLst>
                <a:ext uri="{FF2B5EF4-FFF2-40B4-BE49-F238E27FC236}">
                  <a16:creationId xmlns:a16="http://schemas.microsoft.com/office/drawing/2014/main" id="{50C795D7-2157-474A-0DD2-A90522F8FCFD}"/>
                </a:ext>
              </a:extLst>
            </p:cNvPr>
            <p:cNvSpPr/>
            <p:nvPr/>
          </p:nvSpPr>
          <p:spPr>
            <a:xfrm>
              <a:off x="308113" y="2018583"/>
              <a:ext cx="11589026" cy="3387989"/>
            </a:xfrm>
            <a:prstGeom prst="roundRect">
              <a:avLst>
                <a:gd name="adj" fmla="val 681"/>
              </a:avLst>
            </a:prstGeom>
            <a:gradFill>
              <a:gsLst>
                <a:gs pos="0">
                  <a:schemeClr val="bg1">
                    <a:lumMod val="99000"/>
                    <a:alpha val="0"/>
                  </a:schemeClr>
                </a:gs>
                <a:gs pos="100000">
                  <a:schemeClr val="bg1">
                    <a:alpha val="0"/>
                  </a:schemeClr>
                </a:gs>
              </a:gsLst>
              <a:lin ang="5400000" scaled="1"/>
            </a:gradFill>
            <a:ln w="25400" cap="flat" cmpd="sng" algn="ctr">
              <a:gradFill>
                <a:gsLst>
                  <a:gs pos="0">
                    <a:schemeClr val="accent1"/>
                  </a:gs>
                  <a:gs pos="100000">
                    <a:srgbClr val="C00000">
                      <a:alpha val="0"/>
                    </a:srgbClr>
                  </a:gs>
                </a:gsLst>
                <a:lin ang="5400000" scaled="1"/>
              </a:gradFill>
              <a:prstDash val="lgDash"/>
              <a:miter lim="800000"/>
            </a:ln>
            <a:effectLst/>
          </p:spPr>
          <p:txBody>
            <a:bodyPr rtlCol="0" anchor="ctr"/>
            <a:lstStyle/>
            <a:p>
              <a:endParaRPr lang="zh-CN" altLang="en-US" kern="0" dirty="0">
                <a:noFill/>
                <a:latin typeface="等线" panose="020F0502020204030204"/>
                <a:ea typeface="等线" panose="02010600030101010101" pitchFamily="2" charset="-122"/>
              </a:endParaRPr>
            </a:p>
          </p:txBody>
        </p:sp>
        <p:sp>
          <p:nvSpPr>
            <p:cNvPr id="19" name="六边形 18">
              <a:extLst>
                <a:ext uri="{FF2B5EF4-FFF2-40B4-BE49-F238E27FC236}">
                  <a16:creationId xmlns:a16="http://schemas.microsoft.com/office/drawing/2014/main" id="{B6FC106C-6606-D2AB-4DDD-C221DC219347}"/>
                </a:ext>
              </a:extLst>
            </p:cNvPr>
            <p:cNvSpPr/>
            <p:nvPr/>
          </p:nvSpPr>
          <p:spPr>
            <a:xfrm>
              <a:off x="2828964" y="1813061"/>
              <a:ext cx="6821932" cy="415790"/>
            </a:xfrm>
            <a:prstGeom prst="hexagon">
              <a:avLst>
                <a:gd name="adj" fmla="val 42198"/>
                <a:gd name="vf" fmla="val 115470"/>
              </a:avLst>
            </a:prstGeom>
            <a:gradFill flip="none" rotWithShape="1">
              <a:gsLst>
                <a:gs pos="41000">
                  <a:schemeClr val="accent1"/>
                </a:gs>
                <a:gs pos="100000">
                  <a:srgbClr val="1451B5"/>
                </a:gs>
              </a:gsLst>
              <a:lin ang="16200000" scaled="1"/>
              <a:tileRect/>
            </a:gradFill>
            <a:ln>
              <a:noFill/>
            </a:ln>
            <a:effectLst>
              <a:outerShdw blurRad="50800" dist="38100" dir="5400000" algn="t" rotWithShape="0">
                <a:schemeClr val="accent1">
                  <a:lumMod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grpSp>
        <p:nvGrpSpPr>
          <p:cNvPr id="93" name="组合 92">
            <a:extLst>
              <a:ext uri="{FF2B5EF4-FFF2-40B4-BE49-F238E27FC236}">
                <a16:creationId xmlns:a16="http://schemas.microsoft.com/office/drawing/2014/main" id="{5CC1F98B-7375-64F6-4ADB-01DEA529F7FA}"/>
              </a:ext>
            </a:extLst>
          </p:cNvPr>
          <p:cNvGrpSpPr/>
          <p:nvPr/>
        </p:nvGrpSpPr>
        <p:grpSpPr>
          <a:xfrm>
            <a:off x="531424" y="2027895"/>
            <a:ext cx="3626648" cy="3219965"/>
            <a:chOff x="24256" y="1601084"/>
            <a:chExt cx="3491074" cy="3219965"/>
          </a:xfrm>
        </p:grpSpPr>
        <p:sp>
          <p:nvSpPr>
            <p:cNvPr id="109" name="矩形: 圆角 108">
              <a:extLst>
                <a:ext uri="{FF2B5EF4-FFF2-40B4-BE49-F238E27FC236}">
                  <a16:creationId xmlns:a16="http://schemas.microsoft.com/office/drawing/2014/main" id="{97EA057B-7954-4AEA-0377-D0EAD86678D1}"/>
                </a:ext>
              </a:extLst>
            </p:cNvPr>
            <p:cNvSpPr/>
            <p:nvPr/>
          </p:nvSpPr>
          <p:spPr>
            <a:xfrm>
              <a:off x="24256" y="1809001"/>
              <a:ext cx="3491074" cy="3012048"/>
            </a:xfrm>
            <a:prstGeom prst="roundRect">
              <a:avLst>
                <a:gd name="adj" fmla="val 0"/>
              </a:avLst>
            </a:prstGeom>
            <a:noFill/>
            <a:ln w="15875">
              <a:gradFill>
                <a:gsLst>
                  <a:gs pos="0">
                    <a:schemeClr val="accent1"/>
                  </a:gs>
                  <a:gs pos="100000">
                    <a:schemeClr val="accent1">
                      <a:lumMod val="30000"/>
                      <a:lumOff val="70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思源黑体 CN Bold" panose="020B0800000000000000" pitchFamily="34" charset="-122"/>
                <a:ea typeface="思源黑体 CN Bold" panose="020B0800000000000000" pitchFamily="34" charset="-122"/>
              </a:endParaRPr>
            </a:p>
          </p:txBody>
        </p:sp>
        <p:grpSp>
          <p:nvGrpSpPr>
            <p:cNvPr id="110" name="组合 109">
              <a:extLst>
                <a:ext uri="{FF2B5EF4-FFF2-40B4-BE49-F238E27FC236}">
                  <a16:creationId xmlns:a16="http://schemas.microsoft.com/office/drawing/2014/main" id="{0AABC0EF-54ED-5682-390D-573E028984AA}"/>
                </a:ext>
              </a:extLst>
            </p:cNvPr>
            <p:cNvGrpSpPr/>
            <p:nvPr/>
          </p:nvGrpSpPr>
          <p:grpSpPr>
            <a:xfrm>
              <a:off x="453739" y="1601084"/>
              <a:ext cx="2644725" cy="401459"/>
              <a:chOff x="760732" y="2156214"/>
              <a:chExt cx="2644725" cy="401459"/>
            </a:xfrm>
          </p:grpSpPr>
          <p:sp>
            <p:nvSpPr>
              <p:cNvPr id="111" name="Hexagon 54">
                <a:extLst>
                  <a:ext uri="{FF2B5EF4-FFF2-40B4-BE49-F238E27FC236}">
                    <a16:creationId xmlns:a16="http://schemas.microsoft.com/office/drawing/2014/main" id="{7486CA03-B70A-953F-E529-7C28D5F34A7D}"/>
                  </a:ext>
                </a:extLst>
              </p:cNvPr>
              <p:cNvSpPr/>
              <p:nvPr>
                <p:custDataLst>
                  <p:tags r:id="rId3"/>
                </p:custDataLst>
              </p:nvPr>
            </p:nvSpPr>
            <p:spPr>
              <a:xfrm>
                <a:off x="760732" y="2156214"/>
                <a:ext cx="2644725" cy="401459"/>
              </a:xfrm>
              <a:prstGeom prst="hexagon">
                <a:avLst>
                  <a:gd name="adj" fmla="val 44765"/>
                  <a:gd name="vf" fmla="val 115470"/>
                </a:avLst>
              </a:prstGeom>
              <a:gradFill flip="none" rotWithShape="1">
                <a:gsLst>
                  <a:gs pos="0">
                    <a:srgbClr val="003591"/>
                  </a:gs>
                  <a:gs pos="100000">
                    <a:schemeClr val="accent1"/>
                  </a:gs>
                </a:gsLst>
                <a:lin ang="16200000" scaled="1"/>
                <a:tileRect/>
              </a:gradFill>
              <a:ln w="317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a:solidFill>
                      <a:srgbClr val="FFFFFF"/>
                    </a:solidFill>
                    <a:latin typeface="Microsoft YaHei" pitchFamily="34" charset="0"/>
                    <a:ea typeface="Microsoft YaHei" pitchFamily="34" charset="-122"/>
                  </a:rPr>
                  <a:t>智能机器人</a:t>
                </a:r>
                <a:r>
                  <a:rPr lang="en-US" altLang="zh-CN" sz="1600" b="1" dirty="0">
                    <a:solidFill>
                      <a:srgbClr val="FFFFFF"/>
                    </a:solidFill>
                    <a:latin typeface="Microsoft YaHei" pitchFamily="34" charset="0"/>
                    <a:ea typeface="Microsoft YaHei" pitchFamily="34" charset="-122"/>
                  </a:rPr>
                  <a:t> &amp; </a:t>
                </a:r>
                <a:r>
                  <a:rPr lang="en-US" altLang="zh-CN" sz="1600" b="1" dirty="0" err="1">
                    <a:solidFill>
                      <a:srgbClr val="FFFFFF"/>
                    </a:solidFill>
                    <a:latin typeface="Microsoft YaHei" pitchFamily="34" charset="0"/>
                    <a:ea typeface="Microsoft YaHei" pitchFamily="34" charset="-122"/>
                  </a:rPr>
                  <a:t>无人机</a:t>
                </a:r>
                <a:endParaRPr lang="en-US" altLang="zh-CN" sz="1600" b="1" dirty="0">
                  <a:solidFill>
                    <a:srgbClr val="FFFFFF"/>
                  </a:solidFill>
                  <a:latin typeface="Microsoft YaHei" pitchFamily="34" charset="0"/>
                  <a:ea typeface="Microsoft YaHei" pitchFamily="34" charset="-122"/>
                </a:endParaRPr>
              </a:p>
            </p:txBody>
          </p:sp>
          <p:grpSp>
            <p:nvGrpSpPr>
              <p:cNvPr id="112" name="组合 111">
                <a:extLst>
                  <a:ext uri="{FF2B5EF4-FFF2-40B4-BE49-F238E27FC236}">
                    <a16:creationId xmlns:a16="http://schemas.microsoft.com/office/drawing/2014/main" id="{469E87F5-3905-1C85-11CE-1903E2AC2FB3}"/>
                  </a:ext>
                </a:extLst>
              </p:cNvPr>
              <p:cNvGrpSpPr/>
              <p:nvPr/>
            </p:nvGrpSpPr>
            <p:grpSpPr>
              <a:xfrm>
                <a:off x="869094" y="2231548"/>
                <a:ext cx="2414386" cy="248743"/>
                <a:chOff x="874535" y="2231545"/>
                <a:chExt cx="2414386" cy="248743"/>
              </a:xfrm>
            </p:grpSpPr>
            <p:grpSp>
              <p:nvGrpSpPr>
                <p:cNvPr id="113" name="组合 112">
                  <a:extLst>
                    <a:ext uri="{FF2B5EF4-FFF2-40B4-BE49-F238E27FC236}">
                      <a16:creationId xmlns:a16="http://schemas.microsoft.com/office/drawing/2014/main" id="{E2CA5B31-5CD1-C11B-EE65-62CAC571FE97}"/>
                    </a:ext>
                  </a:extLst>
                </p:cNvPr>
                <p:cNvGrpSpPr/>
                <p:nvPr/>
              </p:nvGrpSpPr>
              <p:grpSpPr>
                <a:xfrm>
                  <a:off x="874535" y="2231545"/>
                  <a:ext cx="165705" cy="244405"/>
                  <a:chOff x="4805489" y="808163"/>
                  <a:chExt cx="157432" cy="201017"/>
                </a:xfrm>
              </p:grpSpPr>
              <p:sp>
                <p:nvSpPr>
                  <p:cNvPr id="117" name="Isosceles Triangle 59">
                    <a:extLst>
                      <a:ext uri="{FF2B5EF4-FFF2-40B4-BE49-F238E27FC236}">
                        <a16:creationId xmlns:a16="http://schemas.microsoft.com/office/drawing/2014/main" id="{B7FD1830-24BC-2278-8B93-63A7D30D9C87}"/>
                      </a:ext>
                    </a:extLst>
                  </p:cNvPr>
                  <p:cNvSpPr/>
                  <p:nvPr/>
                </p:nvSpPr>
                <p:spPr>
                  <a:xfrm rot="16200000">
                    <a:off x="4759483" y="854178"/>
                    <a:ext cx="201008" cy="108995"/>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18" name="Isosceles Triangle 60">
                    <a:extLst>
                      <a:ext uri="{FF2B5EF4-FFF2-40B4-BE49-F238E27FC236}">
                        <a16:creationId xmlns:a16="http://schemas.microsoft.com/office/drawing/2014/main" id="{6BCFA58E-6BA1-6870-5858-999A82798EC7}"/>
                      </a:ext>
                    </a:extLst>
                  </p:cNvPr>
                  <p:cNvSpPr/>
                  <p:nvPr/>
                </p:nvSpPr>
                <p:spPr>
                  <a:xfrm rot="16200000">
                    <a:off x="4807920" y="854169"/>
                    <a:ext cx="201007" cy="108995"/>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nvGrpSpPr>
                <p:cNvPr id="114" name="组合 113">
                  <a:extLst>
                    <a:ext uri="{FF2B5EF4-FFF2-40B4-BE49-F238E27FC236}">
                      <a16:creationId xmlns:a16="http://schemas.microsoft.com/office/drawing/2014/main" id="{14A99EA7-4E49-6E84-6BDB-0C629664C8B0}"/>
                    </a:ext>
                  </a:extLst>
                </p:cNvPr>
                <p:cNvGrpSpPr/>
                <p:nvPr/>
              </p:nvGrpSpPr>
              <p:grpSpPr>
                <a:xfrm flipH="1">
                  <a:off x="3123184" y="2235894"/>
                  <a:ext cx="165737" cy="244394"/>
                  <a:chOff x="5198951" y="811722"/>
                  <a:chExt cx="157468" cy="201004"/>
                </a:xfrm>
              </p:grpSpPr>
              <p:sp>
                <p:nvSpPr>
                  <p:cNvPr id="115" name="Isosceles Triangle 57">
                    <a:extLst>
                      <a:ext uri="{FF2B5EF4-FFF2-40B4-BE49-F238E27FC236}">
                        <a16:creationId xmlns:a16="http://schemas.microsoft.com/office/drawing/2014/main" id="{DCDE6B27-F34B-7984-47CC-21CCE36BCC6B}"/>
                      </a:ext>
                    </a:extLst>
                  </p:cNvPr>
                  <p:cNvSpPr/>
                  <p:nvPr/>
                </p:nvSpPr>
                <p:spPr>
                  <a:xfrm rot="16200000">
                    <a:off x="5152948" y="857726"/>
                    <a:ext cx="201003" cy="108998"/>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16" name="Isosceles Triangle 58">
                    <a:extLst>
                      <a:ext uri="{FF2B5EF4-FFF2-40B4-BE49-F238E27FC236}">
                        <a16:creationId xmlns:a16="http://schemas.microsoft.com/office/drawing/2014/main" id="{782A3DB7-3359-7F6B-FE72-8BE62E998112}"/>
                      </a:ext>
                    </a:extLst>
                  </p:cNvPr>
                  <p:cNvSpPr/>
                  <p:nvPr/>
                </p:nvSpPr>
                <p:spPr>
                  <a:xfrm rot="16200000">
                    <a:off x="5201418" y="857725"/>
                    <a:ext cx="201003" cy="108998"/>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grpSp>
      </p:grpSp>
      <p:sp>
        <p:nvSpPr>
          <p:cNvPr id="108" name="矩形 107">
            <a:extLst>
              <a:ext uri="{FF2B5EF4-FFF2-40B4-BE49-F238E27FC236}">
                <a16:creationId xmlns:a16="http://schemas.microsoft.com/office/drawing/2014/main" id="{B1705BB8-B630-F63C-722F-A371B2546C66}"/>
              </a:ext>
            </a:extLst>
          </p:cNvPr>
          <p:cNvSpPr/>
          <p:nvPr/>
        </p:nvSpPr>
        <p:spPr>
          <a:xfrm>
            <a:off x="672438" y="2675637"/>
            <a:ext cx="3344620" cy="1906302"/>
          </a:xfrm>
          <a:prstGeom prst="rect">
            <a:avLst/>
          </a:prstGeom>
          <a:solidFill>
            <a:schemeClr val="accent2">
              <a:lumMod val="20000"/>
              <a:lumOff val="80000"/>
              <a:alpha val="21000"/>
            </a:schemeClr>
          </a:solidFill>
          <a:ln w="6350" cap="flat" cmpd="sng" algn="ctr">
            <a:solidFill>
              <a:schemeClr val="accent1"/>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schemeClr val="accent1"/>
              </a:solidFill>
              <a:effectLst/>
              <a:uLnTx/>
              <a:uFillTx/>
              <a:latin typeface="思源黑体 CN Bold" panose="020B0800000000000000" pitchFamily="34" charset="-122"/>
              <a:ea typeface="思源黑体 CN Bold" panose="020B0800000000000000" pitchFamily="34" charset="-122"/>
              <a:cs typeface="+mn-ea"/>
              <a:sym typeface="+mn-lt"/>
            </a:endParaRPr>
          </a:p>
        </p:txBody>
      </p:sp>
      <p:sp>
        <p:nvSpPr>
          <p:cNvPr id="120" name="文本框 119">
            <a:extLst>
              <a:ext uri="{FF2B5EF4-FFF2-40B4-BE49-F238E27FC236}">
                <a16:creationId xmlns:a16="http://schemas.microsoft.com/office/drawing/2014/main" id="{9D3878C8-2CCC-5CE0-0009-B285F51600C9}"/>
              </a:ext>
            </a:extLst>
          </p:cNvPr>
          <p:cNvSpPr txBox="1"/>
          <p:nvPr/>
        </p:nvSpPr>
        <p:spPr>
          <a:xfrm>
            <a:off x="4263335" y="1147214"/>
            <a:ext cx="3652630" cy="461665"/>
          </a:xfrm>
          <a:prstGeom prst="rect">
            <a:avLst/>
          </a:prstGeom>
          <a:noFill/>
        </p:spPr>
        <p:txBody>
          <a:bodyPr wrap="square">
            <a:spAutoFit/>
          </a:bodyPr>
          <a:lstStyle/>
          <a:p>
            <a:r>
              <a:rPr lang="en-US" altLang="zh-CN" sz="2400" b="1" dirty="0" err="1">
                <a:solidFill>
                  <a:schemeClr val="bg1"/>
                </a:solidFill>
                <a:latin typeface="微软雅黑" charset="0"/>
                <a:ea typeface="微软雅黑" charset="0"/>
              </a:rPr>
              <a:t>向高精尖与高端制造延伸</a:t>
            </a:r>
            <a:endParaRPr lang="zh-CN" altLang="en-US" sz="2400" b="1" dirty="0">
              <a:solidFill>
                <a:schemeClr val="bg1"/>
              </a:solidFill>
              <a:latin typeface="微软雅黑" charset="0"/>
              <a:ea typeface="微软雅黑" charset="0"/>
            </a:endParaRPr>
          </a:p>
        </p:txBody>
      </p:sp>
      <p:sp>
        <p:nvSpPr>
          <p:cNvPr id="224" name="文本框 223">
            <a:extLst>
              <a:ext uri="{FF2B5EF4-FFF2-40B4-BE49-F238E27FC236}">
                <a16:creationId xmlns:a16="http://schemas.microsoft.com/office/drawing/2014/main" id="{3B2E5571-CED5-3CFB-9151-F40ED205A2B0}"/>
              </a:ext>
            </a:extLst>
          </p:cNvPr>
          <p:cNvSpPr txBox="1"/>
          <p:nvPr/>
        </p:nvSpPr>
        <p:spPr>
          <a:xfrm>
            <a:off x="777033" y="2924316"/>
            <a:ext cx="3135429" cy="846001"/>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400" dirty="0">
                <a:latin typeface="微软雅黑" charset="0"/>
                <a:ea typeface="微软雅黑" charset="0"/>
              </a:rPr>
              <a:t>将新能源动力、智能车载部件与机器人、无人机深度融合，提供动力与感知系统的供应链支撑。</a:t>
            </a:r>
          </a:p>
        </p:txBody>
      </p:sp>
      <p:grpSp>
        <p:nvGrpSpPr>
          <p:cNvPr id="237" name="组合 236">
            <a:extLst>
              <a:ext uri="{FF2B5EF4-FFF2-40B4-BE49-F238E27FC236}">
                <a16:creationId xmlns:a16="http://schemas.microsoft.com/office/drawing/2014/main" id="{F70C2D4A-FF7E-C26B-D148-602A3A457E7C}"/>
              </a:ext>
            </a:extLst>
          </p:cNvPr>
          <p:cNvGrpSpPr/>
          <p:nvPr/>
        </p:nvGrpSpPr>
        <p:grpSpPr>
          <a:xfrm>
            <a:off x="4282676" y="2027895"/>
            <a:ext cx="3626648" cy="3219965"/>
            <a:chOff x="24256" y="1601084"/>
            <a:chExt cx="3491074" cy="3219965"/>
          </a:xfrm>
        </p:grpSpPr>
        <p:sp>
          <p:nvSpPr>
            <p:cNvPr id="238" name="矩形: 圆角 237">
              <a:extLst>
                <a:ext uri="{FF2B5EF4-FFF2-40B4-BE49-F238E27FC236}">
                  <a16:creationId xmlns:a16="http://schemas.microsoft.com/office/drawing/2014/main" id="{B8D0BB06-1CB0-D04A-B477-172C93E10DE2}"/>
                </a:ext>
              </a:extLst>
            </p:cNvPr>
            <p:cNvSpPr/>
            <p:nvPr/>
          </p:nvSpPr>
          <p:spPr>
            <a:xfrm>
              <a:off x="24256" y="1809001"/>
              <a:ext cx="3491074" cy="3012048"/>
            </a:xfrm>
            <a:prstGeom prst="roundRect">
              <a:avLst>
                <a:gd name="adj" fmla="val 0"/>
              </a:avLst>
            </a:prstGeom>
            <a:noFill/>
            <a:ln w="15875">
              <a:gradFill>
                <a:gsLst>
                  <a:gs pos="0">
                    <a:schemeClr val="accent1"/>
                  </a:gs>
                  <a:gs pos="100000">
                    <a:schemeClr val="accent1">
                      <a:lumMod val="30000"/>
                      <a:lumOff val="70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思源黑体 CN Bold" panose="020B0800000000000000" pitchFamily="34" charset="-122"/>
                <a:ea typeface="思源黑体 CN Bold" panose="020B0800000000000000" pitchFamily="34" charset="-122"/>
              </a:endParaRPr>
            </a:p>
          </p:txBody>
        </p:sp>
        <p:grpSp>
          <p:nvGrpSpPr>
            <p:cNvPr id="239" name="组合 238">
              <a:extLst>
                <a:ext uri="{FF2B5EF4-FFF2-40B4-BE49-F238E27FC236}">
                  <a16:creationId xmlns:a16="http://schemas.microsoft.com/office/drawing/2014/main" id="{513DDF0F-B59A-8AC7-16B1-D3B9A4B4E338}"/>
                </a:ext>
              </a:extLst>
            </p:cNvPr>
            <p:cNvGrpSpPr/>
            <p:nvPr/>
          </p:nvGrpSpPr>
          <p:grpSpPr>
            <a:xfrm>
              <a:off x="453739" y="1601084"/>
              <a:ext cx="2644725" cy="401459"/>
              <a:chOff x="760732" y="2156214"/>
              <a:chExt cx="2644725" cy="401459"/>
            </a:xfrm>
          </p:grpSpPr>
          <p:sp>
            <p:nvSpPr>
              <p:cNvPr id="240" name="Hexagon 54">
                <a:extLst>
                  <a:ext uri="{FF2B5EF4-FFF2-40B4-BE49-F238E27FC236}">
                    <a16:creationId xmlns:a16="http://schemas.microsoft.com/office/drawing/2014/main" id="{BB9AFE2E-380E-3F2E-EAEB-F79E841E994D}"/>
                  </a:ext>
                </a:extLst>
              </p:cNvPr>
              <p:cNvSpPr/>
              <p:nvPr>
                <p:custDataLst>
                  <p:tags r:id="rId2"/>
                </p:custDataLst>
              </p:nvPr>
            </p:nvSpPr>
            <p:spPr>
              <a:xfrm>
                <a:off x="760732" y="2156214"/>
                <a:ext cx="2644725" cy="401459"/>
              </a:xfrm>
              <a:prstGeom prst="hexagon">
                <a:avLst>
                  <a:gd name="adj" fmla="val 44765"/>
                  <a:gd name="vf" fmla="val 115470"/>
                </a:avLst>
              </a:prstGeom>
              <a:gradFill flip="none" rotWithShape="1">
                <a:gsLst>
                  <a:gs pos="0">
                    <a:srgbClr val="003591"/>
                  </a:gs>
                  <a:gs pos="100000">
                    <a:schemeClr val="accent1"/>
                  </a:gs>
                </a:gsLst>
                <a:lin ang="16200000" scaled="1"/>
                <a:tileRect/>
              </a:gradFill>
              <a:ln w="317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600" b="1" dirty="0">
                  <a:solidFill>
                    <a:srgbClr val="FFFFFF"/>
                  </a:solidFill>
                  <a:latin typeface="Microsoft YaHei" pitchFamily="34" charset="0"/>
                  <a:ea typeface="Microsoft YaHei" pitchFamily="34" charset="-122"/>
                </a:endParaRPr>
              </a:p>
            </p:txBody>
          </p:sp>
          <p:grpSp>
            <p:nvGrpSpPr>
              <p:cNvPr id="241" name="组合 240">
                <a:extLst>
                  <a:ext uri="{FF2B5EF4-FFF2-40B4-BE49-F238E27FC236}">
                    <a16:creationId xmlns:a16="http://schemas.microsoft.com/office/drawing/2014/main" id="{99AC2863-35D8-9679-44D6-249F048A6C24}"/>
                  </a:ext>
                </a:extLst>
              </p:cNvPr>
              <p:cNvGrpSpPr/>
              <p:nvPr/>
            </p:nvGrpSpPr>
            <p:grpSpPr>
              <a:xfrm>
                <a:off x="869094" y="2231548"/>
                <a:ext cx="2414386" cy="248743"/>
                <a:chOff x="874535" y="2231545"/>
                <a:chExt cx="2414386" cy="248743"/>
              </a:xfrm>
            </p:grpSpPr>
            <p:grpSp>
              <p:nvGrpSpPr>
                <p:cNvPr id="242" name="组合 241">
                  <a:extLst>
                    <a:ext uri="{FF2B5EF4-FFF2-40B4-BE49-F238E27FC236}">
                      <a16:creationId xmlns:a16="http://schemas.microsoft.com/office/drawing/2014/main" id="{E046A4D1-E5AA-05A2-F6C8-4B299E17B7F3}"/>
                    </a:ext>
                  </a:extLst>
                </p:cNvPr>
                <p:cNvGrpSpPr/>
                <p:nvPr/>
              </p:nvGrpSpPr>
              <p:grpSpPr>
                <a:xfrm>
                  <a:off x="874535" y="2231545"/>
                  <a:ext cx="165705" cy="244405"/>
                  <a:chOff x="4805489" y="808163"/>
                  <a:chExt cx="157432" cy="201017"/>
                </a:xfrm>
              </p:grpSpPr>
              <p:sp>
                <p:nvSpPr>
                  <p:cNvPr id="246" name="Isosceles Triangle 59">
                    <a:extLst>
                      <a:ext uri="{FF2B5EF4-FFF2-40B4-BE49-F238E27FC236}">
                        <a16:creationId xmlns:a16="http://schemas.microsoft.com/office/drawing/2014/main" id="{9E4041CF-9E8E-F1C9-DEB2-B0DBD5868FCB}"/>
                      </a:ext>
                    </a:extLst>
                  </p:cNvPr>
                  <p:cNvSpPr/>
                  <p:nvPr/>
                </p:nvSpPr>
                <p:spPr>
                  <a:xfrm rot="16200000">
                    <a:off x="4759483" y="854178"/>
                    <a:ext cx="201008" cy="108995"/>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47" name="Isosceles Triangle 60">
                    <a:extLst>
                      <a:ext uri="{FF2B5EF4-FFF2-40B4-BE49-F238E27FC236}">
                        <a16:creationId xmlns:a16="http://schemas.microsoft.com/office/drawing/2014/main" id="{39A375CD-261F-7E21-6F56-E69BFE5CC0C9}"/>
                      </a:ext>
                    </a:extLst>
                  </p:cNvPr>
                  <p:cNvSpPr/>
                  <p:nvPr/>
                </p:nvSpPr>
                <p:spPr>
                  <a:xfrm rot="16200000">
                    <a:off x="4807920" y="854169"/>
                    <a:ext cx="201007" cy="108995"/>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nvGrpSpPr>
                <p:cNvPr id="243" name="组合 242">
                  <a:extLst>
                    <a:ext uri="{FF2B5EF4-FFF2-40B4-BE49-F238E27FC236}">
                      <a16:creationId xmlns:a16="http://schemas.microsoft.com/office/drawing/2014/main" id="{0699FAEC-CAD0-DF6F-2259-2463BEA8EC7D}"/>
                    </a:ext>
                  </a:extLst>
                </p:cNvPr>
                <p:cNvGrpSpPr/>
                <p:nvPr/>
              </p:nvGrpSpPr>
              <p:grpSpPr>
                <a:xfrm flipH="1">
                  <a:off x="3123184" y="2235894"/>
                  <a:ext cx="165737" cy="244394"/>
                  <a:chOff x="5198951" y="811722"/>
                  <a:chExt cx="157468" cy="201004"/>
                </a:xfrm>
              </p:grpSpPr>
              <p:sp>
                <p:nvSpPr>
                  <p:cNvPr id="244" name="Isosceles Triangle 57">
                    <a:extLst>
                      <a:ext uri="{FF2B5EF4-FFF2-40B4-BE49-F238E27FC236}">
                        <a16:creationId xmlns:a16="http://schemas.microsoft.com/office/drawing/2014/main" id="{AC80A879-863C-84CA-BA7E-8A9D2F20C093}"/>
                      </a:ext>
                    </a:extLst>
                  </p:cNvPr>
                  <p:cNvSpPr/>
                  <p:nvPr/>
                </p:nvSpPr>
                <p:spPr>
                  <a:xfrm rot="16200000">
                    <a:off x="5152948" y="857726"/>
                    <a:ext cx="201003" cy="108998"/>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45" name="Isosceles Triangle 58">
                    <a:extLst>
                      <a:ext uri="{FF2B5EF4-FFF2-40B4-BE49-F238E27FC236}">
                        <a16:creationId xmlns:a16="http://schemas.microsoft.com/office/drawing/2014/main" id="{88002975-B73C-68B6-ABD5-DFF02264D0EB}"/>
                      </a:ext>
                    </a:extLst>
                  </p:cNvPr>
                  <p:cNvSpPr/>
                  <p:nvPr/>
                </p:nvSpPr>
                <p:spPr>
                  <a:xfrm rot="16200000">
                    <a:off x="5201418" y="857725"/>
                    <a:ext cx="201003" cy="108998"/>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grpSp>
      </p:grpSp>
      <p:sp>
        <p:nvSpPr>
          <p:cNvPr id="248" name="矩形 247">
            <a:extLst>
              <a:ext uri="{FF2B5EF4-FFF2-40B4-BE49-F238E27FC236}">
                <a16:creationId xmlns:a16="http://schemas.microsoft.com/office/drawing/2014/main" id="{1C0CC1F3-A8DB-D06C-CEE8-2B8CB5437175}"/>
              </a:ext>
            </a:extLst>
          </p:cNvPr>
          <p:cNvSpPr/>
          <p:nvPr/>
        </p:nvSpPr>
        <p:spPr>
          <a:xfrm>
            <a:off x="4423690" y="2675637"/>
            <a:ext cx="3344620" cy="1906302"/>
          </a:xfrm>
          <a:prstGeom prst="rect">
            <a:avLst/>
          </a:prstGeom>
          <a:solidFill>
            <a:schemeClr val="accent2">
              <a:lumMod val="20000"/>
              <a:lumOff val="80000"/>
              <a:alpha val="21000"/>
            </a:schemeClr>
          </a:solidFill>
          <a:ln w="6350" cap="flat" cmpd="sng" algn="ctr">
            <a:solidFill>
              <a:schemeClr val="accent1"/>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schemeClr val="accent1"/>
              </a:solidFill>
              <a:effectLst/>
              <a:uLnTx/>
              <a:uFillTx/>
              <a:latin typeface="思源黑体 CN Bold" panose="020B0800000000000000" pitchFamily="34" charset="-122"/>
              <a:ea typeface="思源黑体 CN Bold" panose="020B0800000000000000" pitchFamily="34" charset="-122"/>
              <a:cs typeface="+mn-ea"/>
              <a:sym typeface="+mn-lt"/>
            </a:endParaRPr>
          </a:p>
        </p:txBody>
      </p:sp>
      <p:grpSp>
        <p:nvGrpSpPr>
          <p:cNvPr id="249" name="组合 248">
            <a:extLst>
              <a:ext uri="{FF2B5EF4-FFF2-40B4-BE49-F238E27FC236}">
                <a16:creationId xmlns:a16="http://schemas.microsoft.com/office/drawing/2014/main" id="{ACE110A5-6031-1811-256B-ED37701D3657}"/>
              </a:ext>
            </a:extLst>
          </p:cNvPr>
          <p:cNvGrpSpPr/>
          <p:nvPr/>
        </p:nvGrpSpPr>
        <p:grpSpPr>
          <a:xfrm>
            <a:off x="8033928" y="2027895"/>
            <a:ext cx="3626648" cy="3219965"/>
            <a:chOff x="24256" y="1601084"/>
            <a:chExt cx="3491074" cy="3219965"/>
          </a:xfrm>
        </p:grpSpPr>
        <p:sp>
          <p:nvSpPr>
            <p:cNvPr id="250" name="矩形: 圆角 249">
              <a:extLst>
                <a:ext uri="{FF2B5EF4-FFF2-40B4-BE49-F238E27FC236}">
                  <a16:creationId xmlns:a16="http://schemas.microsoft.com/office/drawing/2014/main" id="{ED3453D7-74DF-A6BB-AEFC-2C67408BC658}"/>
                </a:ext>
              </a:extLst>
            </p:cNvPr>
            <p:cNvSpPr/>
            <p:nvPr/>
          </p:nvSpPr>
          <p:spPr>
            <a:xfrm>
              <a:off x="24256" y="1809001"/>
              <a:ext cx="3491074" cy="3012048"/>
            </a:xfrm>
            <a:prstGeom prst="roundRect">
              <a:avLst>
                <a:gd name="adj" fmla="val 0"/>
              </a:avLst>
            </a:prstGeom>
            <a:noFill/>
            <a:ln w="15875">
              <a:gradFill>
                <a:gsLst>
                  <a:gs pos="0">
                    <a:schemeClr val="accent1"/>
                  </a:gs>
                  <a:gs pos="100000">
                    <a:schemeClr val="accent1">
                      <a:lumMod val="30000"/>
                      <a:lumOff val="70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思源黑体 CN Bold" panose="020B0800000000000000" pitchFamily="34" charset="-122"/>
                <a:ea typeface="思源黑体 CN Bold" panose="020B0800000000000000" pitchFamily="34" charset="-122"/>
              </a:endParaRPr>
            </a:p>
          </p:txBody>
        </p:sp>
        <p:grpSp>
          <p:nvGrpSpPr>
            <p:cNvPr id="251" name="组合 250">
              <a:extLst>
                <a:ext uri="{FF2B5EF4-FFF2-40B4-BE49-F238E27FC236}">
                  <a16:creationId xmlns:a16="http://schemas.microsoft.com/office/drawing/2014/main" id="{610EDCA0-9C6D-56F8-1213-CC777BC5A199}"/>
                </a:ext>
              </a:extLst>
            </p:cNvPr>
            <p:cNvGrpSpPr/>
            <p:nvPr/>
          </p:nvGrpSpPr>
          <p:grpSpPr>
            <a:xfrm>
              <a:off x="453739" y="1601084"/>
              <a:ext cx="2644725" cy="401459"/>
              <a:chOff x="760732" y="2156214"/>
              <a:chExt cx="2644725" cy="401459"/>
            </a:xfrm>
          </p:grpSpPr>
          <p:sp>
            <p:nvSpPr>
              <p:cNvPr id="252" name="Hexagon 54">
                <a:extLst>
                  <a:ext uri="{FF2B5EF4-FFF2-40B4-BE49-F238E27FC236}">
                    <a16:creationId xmlns:a16="http://schemas.microsoft.com/office/drawing/2014/main" id="{51E34F94-DA59-7AE2-B068-6716FFAC99DD}"/>
                  </a:ext>
                </a:extLst>
              </p:cNvPr>
              <p:cNvSpPr/>
              <p:nvPr>
                <p:custDataLst>
                  <p:tags r:id="rId1"/>
                </p:custDataLst>
              </p:nvPr>
            </p:nvSpPr>
            <p:spPr>
              <a:xfrm>
                <a:off x="760732" y="2156214"/>
                <a:ext cx="2644725" cy="401459"/>
              </a:xfrm>
              <a:prstGeom prst="hexagon">
                <a:avLst>
                  <a:gd name="adj" fmla="val 44765"/>
                  <a:gd name="vf" fmla="val 115470"/>
                </a:avLst>
              </a:prstGeom>
              <a:gradFill flip="none" rotWithShape="1">
                <a:gsLst>
                  <a:gs pos="0">
                    <a:srgbClr val="003591"/>
                  </a:gs>
                  <a:gs pos="100000">
                    <a:schemeClr val="accent1"/>
                  </a:gs>
                </a:gsLst>
                <a:lin ang="16200000" scaled="1"/>
                <a:tileRect/>
              </a:gradFill>
              <a:ln w="317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1600" b="1" dirty="0">
                  <a:solidFill>
                    <a:srgbClr val="FFFFFF"/>
                  </a:solidFill>
                  <a:latin typeface="Microsoft YaHei" pitchFamily="34" charset="0"/>
                  <a:ea typeface="Microsoft YaHei" pitchFamily="34" charset="-122"/>
                </a:endParaRPr>
              </a:p>
            </p:txBody>
          </p:sp>
          <p:grpSp>
            <p:nvGrpSpPr>
              <p:cNvPr id="253" name="组合 252">
                <a:extLst>
                  <a:ext uri="{FF2B5EF4-FFF2-40B4-BE49-F238E27FC236}">
                    <a16:creationId xmlns:a16="http://schemas.microsoft.com/office/drawing/2014/main" id="{C41A00EE-7E23-D271-A3A9-7B671B365887}"/>
                  </a:ext>
                </a:extLst>
              </p:cNvPr>
              <p:cNvGrpSpPr/>
              <p:nvPr/>
            </p:nvGrpSpPr>
            <p:grpSpPr>
              <a:xfrm>
                <a:off x="869094" y="2231548"/>
                <a:ext cx="2414386" cy="248743"/>
                <a:chOff x="874535" y="2231545"/>
                <a:chExt cx="2414386" cy="248743"/>
              </a:xfrm>
            </p:grpSpPr>
            <p:grpSp>
              <p:nvGrpSpPr>
                <p:cNvPr id="254" name="组合 253">
                  <a:extLst>
                    <a:ext uri="{FF2B5EF4-FFF2-40B4-BE49-F238E27FC236}">
                      <a16:creationId xmlns:a16="http://schemas.microsoft.com/office/drawing/2014/main" id="{63340E32-1B2D-8308-2603-E79700C580E4}"/>
                    </a:ext>
                  </a:extLst>
                </p:cNvPr>
                <p:cNvGrpSpPr/>
                <p:nvPr/>
              </p:nvGrpSpPr>
              <p:grpSpPr>
                <a:xfrm>
                  <a:off x="874535" y="2231545"/>
                  <a:ext cx="165705" cy="244405"/>
                  <a:chOff x="4805489" y="808163"/>
                  <a:chExt cx="157432" cy="201017"/>
                </a:xfrm>
              </p:grpSpPr>
              <p:sp>
                <p:nvSpPr>
                  <p:cNvPr id="258" name="Isosceles Triangle 59">
                    <a:extLst>
                      <a:ext uri="{FF2B5EF4-FFF2-40B4-BE49-F238E27FC236}">
                        <a16:creationId xmlns:a16="http://schemas.microsoft.com/office/drawing/2014/main" id="{EA460E2C-AA9A-9F4F-E2DF-3723B3D821CD}"/>
                      </a:ext>
                    </a:extLst>
                  </p:cNvPr>
                  <p:cNvSpPr/>
                  <p:nvPr/>
                </p:nvSpPr>
                <p:spPr>
                  <a:xfrm rot="16200000">
                    <a:off x="4759483" y="854178"/>
                    <a:ext cx="201008" cy="108995"/>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59" name="Isosceles Triangle 60">
                    <a:extLst>
                      <a:ext uri="{FF2B5EF4-FFF2-40B4-BE49-F238E27FC236}">
                        <a16:creationId xmlns:a16="http://schemas.microsoft.com/office/drawing/2014/main" id="{35B9AD8D-0FD1-28A1-7087-08E277E46101}"/>
                      </a:ext>
                    </a:extLst>
                  </p:cNvPr>
                  <p:cNvSpPr/>
                  <p:nvPr/>
                </p:nvSpPr>
                <p:spPr>
                  <a:xfrm rot="16200000">
                    <a:off x="4807920" y="854169"/>
                    <a:ext cx="201007" cy="108995"/>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nvGrpSpPr>
                <p:cNvPr id="255" name="组合 254">
                  <a:extLst>
                    <a:ext uri="{FF2B5EF4-FFF2-40B4-BE49-F238E27FC236}">
                      <a16:creationId xmlns:a16="http://schemas.microsoft.com/office/drawing/2014/main" id="{E0D443C6-707C-1375-34FC-982546F8A659}"/>
                    </a:ext>
                  </a:extLst>
                </p:cNvPr>
                <p:cNvGrpSpPr/>
                <p:nvPr/>
              </p:nvGrpSpPr>
              <p:grpSpPr>
                <a:xfrm flipH="1">
                  <a:off x="3123184" y="2235894"/>
                  <a:ext cx="165737" cy="244394"/>
                  <a:chOff x="5198951" y="811722"/>
                  <a:chExt cx="157468" cy="201004"/>
                </a:xfrm>
              </p:grpSpPr>
              <p:sp>
                <p:nvSpPr>
                  <p:cNvPr id="256" name="Isosceles Triangle 57">
                    <a:extLst>
                      <a:ext uri="{FF2B5EF4-FFF2-40B4-BE49-F238E27FC236}">
                        <a16:creationId xmlns:a16="http://schemas.microsoft.com/office/drawing/2014/main" id="{F13FADA2-8008-B5DC-4EF9-C1270A9467BC}"/>
                      </a:ext>
                    </a:extLst>
                  </p:cNvPr>
                  <p:cNvSpPr/>
                  <p:nvPr/>
                </p:nvSpPr>
                <p:spPr>
                  <a:xfrm rot="16200000">
                    <a:off x="5152948" y="857726"/>
                    <a:ext cx="201003" cy="108998"/>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57" name="Isosceles Triangle 58">
                    <a:extLst>
                      <a:ext uri="{FF2B5EF4-FFF2-40B4-BE49-F238E27FC236}">
                        <a16:creationId xmlns:a16="http://schemas.microsoft.com/office/drawing/2014/main" id="{AECF2337-C30E-02D4-5620-7ED39415CCEE}"/>
                      </a:ext>
                    </a:extLst>
                  </p:cNvPr>
                  <p:cNvSpPr/>
                  <p:nvPr/>
                </p:nvSpPr>
                <p:spPr>
                  <a:xfrm rot="16200000">
                    <a:off x="5201418" y="857725"/>
                    <a:ext cx="201003" cy="108998"/>
                  </a:xfrm>
                  <a:prstGeom prst="triangle">
                    <a:avLst/>
                  </a:prstGeom>
                  <a:gradFill flip="none" rotWithShape="1">
                    <a:gsLst>
                      <a:gs pos="0">
                        <a:schemeClr val="bg1">
                          <a:alpha val="80000"/>
                        </a:schemeClr>
                      </a:gs>
                      <a:gs pos="100000">
                        <a:schemeClr val="bg1">
                          <a:alpha val="0"/>
                        </a:schemeClr>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15544" tIns="57771" rIns="115544" bIns="57771" rtlCol="0" anchor="ctr"/>
                  <a:lstStyle/>
                  <a:p>
                    <a:pPr marL="0" marR="0" lvl="0" indent="0" algn="ctr" defTabSz="914400" rtl="0" eaLnBrk="1" fontAlgn="auto" latinLnBrk="0" hangingPunct="1">
                      <a:lnSpc>
                        <a:spcPct val="100000"/>
                      </a:lnSpc>
                      <a:spcBef>
                        <a:spcPts val="0"/>
                      </a:spcBef>
                      <a:buClrTx/>
                      <a:buSzTx/>
                      <a:buFontTx/>
                      <a:buNone/>
                      <a:defRPr/>
                    </a:pPr>
                    <a:endParaRPr kumimoji="0" lang="zh-CN" altLang="en-US" sz="1945" b="0" i="0" u="none" strike="noStrike" kern="120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grpSp>
      </p:grpSp>
      <p:sp>
        <p:nvSpPr>
          <p:cNvPr id="260" name="矩形 259">
            <a:extLst>
              <a:ext uri="{FF2B5EF4-FFF2-40B4-BE49-F238E27FC236}">
                <a16:creationId xmlns:a16="http://schemas.microsoft.com/office/drawing/2014/main" id="{E4EE2041-7C84-D302-662C-FE2314BF4F23}"/>
              </a:ext>
            </a:extLst>
          </p:cNvPr>
          <p:cNvSpPr/>
          <p:nvPr/>
        </p:nvSpPr>
        <p:spPr>
          <a:xfrm>
            <a:off x="8174942" y="2675637"/>
            <a:ext cx="3344620" cy="1906302"/>
          </a:xfrm>
          <a:prstGeom prst="rect">
            <a:avLst/>
          </a:prstGeom>
          <a:solidFill>
            <a:schemeClr val="accent2">
              <a:lumMod val="20000"/>
              <a:lumOff val="80000"/>
              <a:alpha val="21000"/>
            </a:schemeClr>
          </a:solidFill>
          <a:ln w="6350" cap="flat" cmpd="sng" algn="ctr">
            <a:solidFill>
              <a:schemeClr val="accent1"/>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schemeClr val="accent1"/>
              </a:solidFill>
              <a:effectLst/>
              <a:uLnTx/>
              <a:uFillTx/>
              <a:latin typeface="思源黑体 CN Bold" panose="020B0800000000000000" pitchFamily="34" charset="-122"/>
              <a:ea typeface="思源黑体 CN Bold" panose="020B0800000000000000" pitchFamily="34" charset="-122"/>
              <a:cs typeface="+mn-ea"/>
              <a:sym typeface="+mn-lt"/>
            </a:endParaRPr>
          </a:p>
        </p:txBody>
      </p:sp>
      <p:sp>
        <p:nvSpPr>
          <p:cNvPr id="263" name="文本框 262">
            <a:extLst>
              <a:ext uri="{FF2B5EF4-FFF2-40B4-BE49-F238E27FC236}">
                <a16:creationId xmlns:a16="http://schemas.microsoft.com/office/drawing/2014/main" id="{9BDA76C9-FE7D-4ABC-7DDA-3B6EB9EC7A4F}"/>
              </a:ext>
            </a:extLst>
          </p:cNvPr>
          <p:cNvSpPr txBox="1"/>
          <p:nvPr/>
        </p:nvSpPr>
        <p:spPr>
          <a:xfrm>
            <a:off x="5128103" y="2051146"/>
            <a:ext cx="199146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a:solidFill>
                  <a:srgbClr val="FFFFFF"/>
                </a:solidFill>
                <a:latin typeface="Microsoft YaHei" pitchFamily="34" charset="0"/>
                <a:ea typeface="Microsoft YaHei" pitchFamily="34" charset="-122"/>
              </a:rPr>
              <a:t>高端医疗器械</a:t>
            </a:r>
            <a:endParaRPr lang="en-US" altLang="zh-CN" sz="1600" b="1" dirty="0">
              <a:solidFill>
                <a:srgbClr val="FFFFFF"/>
              </a:solidFill>
              <a:latin typeface="Microsoft YaHei" pitchFamily="34" charset="0"/>
              <a:ea typeface="Microsoft YaHei" pitchFamily="34" charset="-122"/>
            </a:endParaRPr>
          </a:p>
        </p:txBody>
      </p:sp>
      <p:sp>
        <p:nvSpPr>
          <p:cNvPr id="265" name="文本框 264">
            <a:extLst>
              <a:ext uri="{FF2B5EF4-FFF2-40B4-BE49-F238E27FC236}">
                <a16:creationId xmlns:a16="http://schemas.microsoft.com/office/drawing/2014/main" id="{258DCC6F-565E-DAD9-6AC6-86910C8DD495}"/>
              </a:ext>
            </a:extLst>
          </p:cNvPr>
          <p:cNvSpPr txBox="1"/>
          <p:nvPr/>
        </p:nvSpPr>
        <p:spPr>
          <a:xfrm>
            <a:off x="4524483" y="2942652"/>
            <a:ext cx="3272882" cy="846001"/>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400" dirty="0">
                <a:latin typeface="微软雅黑" charset="0"/>
                <a:ea typeface="微软雅黑" charset="0"/>
              </a:rPr>
              <a:t>将电力电子的精密控制与高可靠性标准平移至医疗设备领域，拓展生命科技产业资源。</a:t>
            </a:r>
          </a:p>
        </p:txBody>
      </p:sp>
      <p:sp>
        <p:nvSpPr>
          <p:cNvPr id="267" name="文本框 266">
            <a:extLst>
              <a:ext uri="{FF2B5EF4-FFF2-40B4-BE49-F238E27FC236}">
                <a16:creationId xmlns:a16="http://schemas.microsoft.com/office/drawing/2014/main" id="{6BAA3CF2-3115-63D1-B3DD-6CAF9AD8CF58}"/>
              </a:ext>
            </a:extLst>
          </p:cNvPr>
          <p:cNvSpPr txBox="1"/>
          <p:nvPr/>
        </p:nvSpPr>
        <p:spPr>
          <a:xfrm>
            <a:off x="8736408" y="2051146"/>
            <a:ext cx="234066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dirty="0" err="1">
                <a:solidFill>
                  <a:srgbClr val="FFFFFF"/>
                </a:solidFill>
                <a:latin typeface="Microsoft YaHei" pitchFamily="34" charset="0"/>
                <a:ea typeface="Microsoft YaHei" pitchFamily="34" charset="-122"/>
              </a:rPr>
              <a:t>智能科技与特种装备</a:t>
            </a:r>
            <a:endParaRPr lang="en-US" altLang="zh-CN" sz="1600" b="1" dirty="0">
              <a:solidFill>
                <a:srgbClr val="FFFFFF"/>
              </a:solidFill>
              <a:latin typeface="Microsoft YaHei" pitchFamily="34" charset="0"/>
              <a:ea typeface="Microsoft YaHei" pitchFamily="34" charset="-122"/>
            </a:endParaRPr>
          </a:p>
        </p:txBody>
      </p:sp>
      <p:sp>
        <p:nvSpPr>
          <p:cNvPr id="269" name="文本框 268">
            <a:extLst>
              <a:ext uri="{FF2B5EF4-FFF2-40B4-BE49-F238E27FC236}">
                <a16:creationId xmlns:a16="http://schemas.microsoft.com/office/drawing/2014/main" id="{B510D774-360D-8785-CD95-E999A195097A}"/>
              </a:ext>
            </a:extLst>
          </p:cNvPr>
          <p:cNvSpPr txBox="1"/>
          <p:nvPr/>
        </p:nvSpPr>
        <p:spPr>
          <a:xfrm>
            <a:off x="8270925" y="2924316"/>
            <a:ext cx="3248637" cy="846001"/>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zh-CN" sz="1400" dirty="0">
                <a:latin typeface="微软雅黑" charset="0"/>
                <a:ea typeface="微软雅黑" charset="0"/>
              </a:rPr>
              <a:t>依托底层能源技术，向低空经济及其他前沿科技领域提供供应链资源整合与延伸。</a:t>
            </a:r>
          </a:p>
        </p:txBody>
      </p:sp>
      <p:pic>
        <p:nvPicPr>
          <p:cNvPr id="277" name="图片 276">
            <a:extLst>
              <a:ext uri="{FF2B5EF4-FFF2-40B4-BE49-F238E27FC236}">
                <a16:creationId xmlns:a16="http://schemas.microsoft.com/office/drawing/2014/main" id="{D666ED7E-31C1-6709-8CA5-FEC63B8EC532}"/>
              </a:ext>
            </a:extLst>
          </p:cNvPr>
          <p:cNvPicPr>
            <a:picLocks noChangeAspect="1"/>
          </p:cNvPicPr>
          <p:nvPr/>
        </p:nvPicPr>
        <p:blipFill>
          <a:blip r:embed="rId7"/>
          <a:stretch>
            <a:fillRect/>
          </a:stretch>
        </p:blipFill>
        <p:spPr>
          <a:xfrm>
            <a:off x="0" y="4119613"/>
            <a:ext cx="12192000" cy="2738387"/>
          </a:xfrm>
          <a:prstGeom prst="rect">
            <a:avLst/>
          </a:prstGeom>
        </p:spPr>
      </p:pic>
      <p:sp>
        <p:nvSpPr>
          <p:cNvPr id="278" name="Text 19">
            <a:extLst>
              <a:ext uri="{FF2B5EF4-FFF2-40B4-BE49-F238E27FC236}">
                <a16:creationId xmlns:a16="http://schemas.microsoft.com/office/drawing/2014/main" id="{4259E23F-3EC9-ABC2-1334-EB45AEFC0BE0}"/>
              </a:ext>
            </a:extLst>
          </p:cNvPr>
          <p:cNvSpPr/>
          <p:nvPr/>
        </p:nvSpPr>
        <p:spPr>
          <a:xfrm>
            <a:off x="3243083" y="5757450"/>
            <a:ext cx="5693134" cy="320343"/>
          </a:xfrm>
          <a:prstGeom prst="rect">
            <a:avLst/>
          </a:prstGeom>
          <a:noFill/>
          <a:ln/>
        </p:spPr>
        <p:txBody>
          <a:bodyPr wrap="square" lIns="0" tIns="0" rIns="0" bIns="0" rtlCol="0" anchor="ctr"/>
          <a:lstStyle/>
          <a:p>
            <a:pPr algn="ctr">
              <a:defRPr/>
            </a:pPr>
            <a:r>
              <a:rPr lang="en-US" sz="1600" b="1" i="1" dirty="0">
                <a:latin typeface="Microsoft YaHei"/>
                <a:ea typeface="Microsoft YaHei"/>
              </a:rPr>
              <a:t>TO-U </a:t>
            </a:r>
            <a:r>
              <a:rPr lang="en-US" sz="1600" b="1" i="1" dirty="0" err="1">
                <a:latin typeface="Microsoft YaHei"/>
                <a:ea typeface="Microsoft YaHei"/>
              </a:rPr>
              <a:t>不局限于单一产品，而是连接能够定义未来的产业力量</a:t>
            </a:r>
            <a:r>
              <a:rPr lang="en-US" sz="1600" b="1" i="1" dirty="0">
                <a:latin typeface="Microsoft YaHei"/>
                <a:ea typeface="Microsoft YaHei"/>
              </a:rPr>
              <a:t>。</a:t>
            </a:r>
          </a:p>
        </p:txBody>
      </p:sp>
    </p:spTree>
    <p:extLst>
      <p:ext uri="{BB962C8B-B14F-4D97-AF65-F5344CB8AC3E}">
        <p14:creationId xmlns:p14="http://schemas.microsoft.com/office/powerpoint/2010/main" val="2760590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61645-1D68-B5E8-3490-95665019C9F5}"/>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3769A148-8092-C74A-8009-2710669B1C9A}"/>
              </a:ext>
            </a:extLst>
          </p:cNvPr>
          <p:cNvPicPr>
            <a:picLocks noChangeAspect="1"/>
          </p:cNvPicPr>
          <p:nvPr/>
        </p:nvPicPr>
        <p:blipFill rotWithShape="1">
          <a:blip r:embed="rId3">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4BEAF8C2-868B-B73C-9A69-C8331859E745}"/>
              </a:ext>
            </a:extLst>
          </p:cNvPr>
          <p:cNvSpPr txBox="1"/>
          <p:nvPr/>
        </p:nvSpPr>
        <p:spPr>
          <a:xfrm>
            <a:off x="596900" y="117434"/>
            <a:ext cx="2133918" cy="584775"/>
          </a:xfrm>
          <a:prstGeom prst="rect">
            <a:avLst/>
          </a:prstGeom>
          <a:noFill/>
        </p:spPr>
        <p:txBody>
          <a:bodyPr wrap="none" rtlCol="0">
            <a:spAutoFit/>
          </a:bodyPr>
          <a:lstStyle/>
          <a:p>
            <a:pPr lvl="0">
              <a:defRPr/>
            </a:pPr>
            <a:r>
              <a:rPr lang="zh-CN" altLang="en-US" sz="3200" b="1" kern="0" spc="600" dirty="0">
                <a:solidFill>
                  <a:srgbClr val="4472C4"/>
                </a:solidFill>
                <a:latin typeface="微软雅黑" panose="020B0503020204020204" pitchFamily="34" charset="-122"/>
                <a:ea typeface="微软雅黑" panose="020B0503020204020204" pitchFamily="34" charset="-122"/>
              </a:rPr>
              <a:t>全球落地</a:t>
            </a:r>
          </a:p>
        </p:txBody>
      </p:sp>
      <p:sp>
        <p:nvSpPr>
          <p:cNvPr id="6" name="标题 1">
            <a:extLst>
              <a:ext uri="{FF2B5EF4-FFF2-40B4-BE49-F238E27FC236}">
                <a16:creationId xmlns:a16="http://schemas.microsoft.com/office/drawing/2014/main" id="{D0DD578A-AEB1-FEBA-F60E-A1758D166193}"/>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1B291AC8-BC06-FF10-C7A1-7FF32FD26CB9}"/>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A1763C0F-220A-21C5-69E2-EF68CBE4A389}"/>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pic>
        <p:nvPicPr>
          <p:cNvPr id="2" name="Picture 4">
            <a:extLst>
              <a:ext uri="{FF2B5EF4-FFF2-40B4-BE49-F238E27FC236}">
                <a16:creationId xmlns:a16="http://schemas.microsoft.com/office/drawing/2014/main" id="{12A32A0E-B3AB-AD95-9871-16D81C8F920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28796" y="1461060"/>
            <a:ext cx="5684160" cy="5035179"/>
          </a:xfrm>
          <a:prstGeom prst="rect">
            <a:avLst/>
          </a:prstGeom>
        </p:spPr>
      </p:pic>
      <p:sp>
        <p:nvSpPr>
          <p:cNvPr id="3" name="任意多边形 10">
            <a:extLst>
              <a:ext uri="{FF2B5EF4-FFF2-40B4-BE49-F238E27FC236}">
                <a16:creationId xmlns:a16="http://schemas.microsoft.com/office/drawing/2014/main" id="{DD182D4D-4776-C10B-F768-0FC3B01C97F1}"/>
              </a:ext>
            </a:extLst>
          </p:cNvPr>
          <p:cNvSpPr/>
          <p:nvPr/>
        </p:nvSpPr>
        <p:spPr>
          <a:xfrm flipH="1">
            <a:off x="-9515" y="5647312"/>
            <a:ext cx="12185015" cy="110273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9189" h="4796">
                <a:moveTo>
                  <a:pt x="19189" y="2987"/>
                </a:moveTo>
                <a:lnTo>
                  <a:pt x="19189" y="4796"/>
                </a:lnTo>
                <a:lnTo>
                  <a:pt x="0" y="4796"/>
                </a:lnTo>
                <a:lnTo>
                  <a:pt x="0" y="0"/>
                </a:lnTo>
                <a:lnTo>
                  <a:pt x="77" y="65"/>
                </a:lnTo>
                <a:lnTo>
                  <a:pt x="294" y="237"/>
                </a:lnTo>
                <a:lnTo>
                  <a:pt x="517" y="405"/>
                </a:lnTo>
                <a:lnTo>
                  <a:pt x="747" y="571"/>
                </a:lnTo>
                <a:lnTo>
                  <a:pt x="985" y="733"/>
                </a:lnTo>
                <a:lnTo>
                  <a:pt x="1229" y="892"/>
                </a:lnTo>
                <a:lnTo>
                  <a:pt x="1480" y="1047"/>
                </a:lnTo>
                <a:lnTo>
                  <a:pt x="1738" y="1199"/>
                </a:lnTo>
                <a:lnTo>
                  <a:pt x="2002" y="1348"/>
                </a:lnTo>
                <a:lnTo>
                  <a:pt x="2272" y="1492"/>
                </a:lnTo>
                <a:lnTo>
                  <a:pt x="2549" y="1633"/>
                </a:lnTo>
                <a:lnTo>
                  <a:pt x="2831" y="1771"/>
                </a:lnTo>
                <a:lnTo>
                  <a:pt x="3120" y="1904"/>
                </a:lnTo>
                <a:lnTo>
                  <a:pt x="3414" y="2034"/>
                </a:lnTo>
                <a:lnTo>
                  <a:pt x="3714" y="2159"/>
                </a:lnTo>
                <a:lnTo>
                  <a:pt x="4020" y="2281"/>
                </a:lnTo>
                <a:lnTo>
                  <a:pt x="4331" y="2398"/>
                </a:lnTo>
                <a:lnTo>
                  <a:pt x="4648" y="2511"/>
                </a:lnTo>
                <a:lnTo>
                  <a:pt x="4969" y="2620"/>
                </a:lnTo>
                <a:lnTo>
                  <a:pt x="5296" y="2725"/>
                </a:lnTo>
                <a:lnTo>
                  <a:pt x="5628" y="2825"/>
                </a:lnTo>
                <a:lnTo>
                  <a:pt x="5964" y="2921"/>
                </a:lnTo>
                <a:lnTo>
                  <a:pt x="6305" y="3012"/>
                </a:lnTo>
                <a:lnTo>
                  <a:pt x="6651" y="3098"/>
                </a:lnTo>
                <a:lnTo>
                  <a:pt x="7001" y="3180"/>
                </a:lnTo>
                <a:lnTo>
                  <a:pt x="7356" y="3257"/>
                </a:lnTo>
                <a:lnTo>
                  <a:pt x="7714" y="3329"/>
                </a:lnTo>
                <a:lnTo>
                  <a:pt x="8077" y="3397"/>
                </a:lnTo>
                <a:lnTo>
                  <a:pt x="8444" y="3459"/>
                </a:lnTo>
                <a:lnTo>
                  <a:pt x="8814" y="3516"/>
                </a:lnTo>
                <a:lnTo>
                  <a:pt x="9188" y="3568"/>
                </a:lnTo>
                <a:lnTo>
                  <a:pt x="9566" y="3615"/>
                </a:lnTo>
                <a:lnTo>
                  <a:pt x="9947" y="3657"/>
                </a:lnTo>
                <a:lnTo>
                  <a:pt x="10332" y="3693"/>
                </a:lnTo>
                <a:lnTo>
                  <a:pt x="10720" y="3724"/>
                </a:lnTo>
                <a:lnTo>
                  <a:pt x="11110" y="3750"/>
                </a:lnTo>
                <a:lnTo>
                  <a:pt x="11504" y="3770"/>
                </a:lnTo>
                <a:lnTo>
                  <a:pt x="11900" y="3784"/>
                </a:lnTo>
                <a:lnTo>
                  <a:pt x="12299" y="3793"/>
                </a:lnTo>
                <a:lnTo>
                  <a:pt x="12701" y="3796"/>
                </a:lnTo>
                <a:lnTo>
                  <a:pt x="13103" y="3793"/>
                </a:lnTo>
                <a:lnTo>
                  <a:pt x="13502" y="3784"/>
                </a:lnTo>
                <a:lnTo>
                  <a:pt x="13898" y="3770"/>
                </a:lnTo>
                <a:lnTo>
                  <a:pt x="14292" y="3750"/>
                </a:lnTo>
                <a:lnTo>
                  <a:pt x="14682" y="3724"/>
                </a:lnTo>
                <a:lnTo>
                  <a:pt x="15070" y="3693"/>
                </a:lnTo>
                <a:lnTo>
                  <a:pt x="15455" y="3657"/>
                </a:lnTo>
                <a:lnTo>
                  <a:pt x="15836" y="3615"/>
                </a:lnTo>
                <a:lnTo>
                  <a:pt x="16214" y="3568"/>
                </a:lnTo>
                <a:lnTo>
                  <a:pt x="16588" y="3516"/>
                </a:lnTo>
                <a:lnTo>
                  <a:pt x="16958" y="3459"/>
                </a:lnTo>
                <a:lnTo>
                  <a:pt x="17325" y="3397"/>
                </a:lnTo>
                <a:lnTo>
                  <a:pt x="17688" y="3329"/>
                </a:lnTo>
                <a:lnTo>
                  <a:pt x="18046" y="3257"/>
                </a:lnTo>
                <a:lnTo>
                  <a:pt x="18401" y="3180"/>
                </a:lnTo>
                <a:lnTo>
                  <a:pt x="18751" y="3098"/>
                </a:lnTo>
                <a:lnTo>
                  <a:pt x="19097" y="3012"/>
                </a:lnTo>
                <a:lnTo>
                  <a:pt x="19189" y="2987"/>
                </a:lnTo>
                <a:close/>
              </a:path>
            </a:pathLst>
          </a:custGeom>
          <a:solidFill>
            <a:srgbClr val="36ADEB">
              <a:alpha val="40000"/>
            </a:srgbClr>
          </a:solidFill>
          <a:ln w="12700" cap="flat" cmpd="sng" algn="ctr">
            <a:no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prstClr val="white"/>
              </a:solidFill>
              <a:latin typeface="思源黑体 CN Regular"/>
              <a:ea typeface="思源黑体 CN Regular"/>
              <a:cs typeface="+mn-ea"/>
              <a:sym typeface="+mn-lt"/>
            </a:endParaRPr>
          </a:p>
        </p:txBody>
      </p:sp>
      <p:sp>
        <p:nvSpPr>
          <p:cNvPr id="9" name="任意多边形 5">
            <a:extLst>
              <a:ext uri="{FF2B5EF4-FFF2-40B4-BE49-F238E27FC236}">
                <a16:creationId xmlns:a16="http://schemas.microsoft.com/office/drawing/2014/main" id="{0AC0348B-3D97-BE53-53A9-ACEA99F9FE31}"/>
              </a:ext>
            </a:extLst>
          </p:cNvPr>
          <p:cNvSpPr/>
          <p:nvPr/>
        </p:nvSpPr>
        <p:spPr>
          <a:xfrm flipH="1">
            <a:off x="-15865" y="5743576"/>
            <a:ext cx="12197715" cy="1123968"/>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9209" h="4888">
                <a:moveTo>
                  <a:pt x="19209" y="3079"/>
                </a:moveTo>
                <a:lnTo>
                  <a:pt x="19209" y="4888"/>
                </a:lnTo>
                <a:lnTo>
                  <a:pt x="0" y="4888"/>
                </a:lnTo>
                <a:lnTo>
                  <a:pt x="0" y="0"/>
                </a:lnTo>
                <a:lnTo>
                  <a:pt x="77" y="65"/>
                </a:lnTo>
                <a:lnTo>
                  <a:pt x="294" y="237"/>
                </a:lnTo>
                <a:lnTo>
                  <a:pt x="518" y="405"/>
                </a:lnTo>
                <a:lnTo>
                  <a:pt x="748" y="571"/>
                </a:lnTo>
                <a:lnTo>
                  <a:pt x="986" y="733"/>
                </a:lnTo>
                <a:lnTo>
                  <a:pt x="1230" y="892"/>
                </a:lnTo>
                <a:lnTo>
                  <a:pt x="1482" y="1047"/>
                </a:lnTo>
                <a:lnTo>
                  <a:pt x="1740" y="1199"/>
                </a:lnTo>
                <a:lnTo>
                  <a:pt x="2004" y="1348"/>
                </a:lnTo>
                <a:lnTo>
                  <a:pt x="2274" y="1492"/>
                </a:lnTo>
                <a:lnTo>
                  <a:pt x="2552" y="1633"/>
                </a:lnTo>
                <a:lnTo>
                  <a:pt x="2834" y="1771"/>
                </a:lnTo>
                <a:lnTo>
                  <a:pt x="3123" y="1904"/>
                </a:lnTo>
                <a:lnTo>
                  <a:pt x="3418" y="2034"/>
                </a:lnTo>
                <a:lnTo>
                  <a:pt x="3718" y="2159"/>
                </a:lnTo>
                <a:lnTo>
                  <a:pt x="4024" y="2281"/>
                </a:lnTo>
                <a:lnTo>
                  <a:pt x="4336" y="2398"/>
                </a:lnTo>
                <a:lnTo>
                  <a:pt x="4653" y="2511"/>
                </a:lnTo>
                <a:lnTo>
                  <a:pt x="4974" y="2620"/>
                </a:lnTo>
                <a:lnTo>
                  <a:pt x="5302" y="2725"/>
                </a:lnTo>
                <a:lnTo>
                  <a:pt x="5634" y="2825"/>
                </a:lnTo>
                <a:lnTo>
                  <a:pt x="5970" y="2921"/>
                </a:lnTo>
                <a:lnTo>
                  <a:pt x="6312" y="3012"/>
                </a:lnTo>
                <a:lnTo>
                  <a:pt x="6658" y="3098"/>
                </a:lnTo>
                <a:lnTo>
                  <a:pt x="7008" y="3180"/>
                </a:lnTo>
                <a:lnTo>
                  <a:pt x="7364" y="3257"/>
                </a:lnTo>
                <a:lnTo>
                  <a:pt x="7722" y="3329"/>
                </a:lnTo>
                <a:lnTo>
                  <a:pt x="8085" y="3397"/>
                </a:lnTo>
                <a:lnTo>
                  <a:pt x="8453" y="3459"/>
                </a:lnTo>
                <a:lnTo>
                  <a:pt x="8823" y="3516"/>
                </a:lnTo>
                <a:lnTo>
                  <a:pt x="9198" y="3568"/>
                </a:lnTo>
                <a:lnTo>
                  <a:pt x="9576" y="3615"/>
                </a:lnTo>
                <a:lnTo>
                  <a:pt x="9957" y="3657"/>
                </a:lnTo>
                <a:lnTo>
                  <a:pt x="10343" y="3693"/>
                </a:lnTo>
                <a:lnTo>
                  <a:pt x="10731" y="3724"/>
                </a:lnTo>
                <a:lnTo>
                  <a:pt x="11122" y="3750"/>
                </a:lnTo>
                <a:lnTo>
                  <a:pt x="11516" y="3770"/>
                </a:lnTo>
                <a:lnTo>
                  <a:pt x="11912" y="3784"/>
                </a:lnTo>
                <a:lnTo>
                  <a:pt x="12312" y="3793"/>
                </a:lnTo>
                <a:lnTo>
                  <a:pt x="12714" y="3796"/>
                </a:lnTo>
                <a:lnTo>
                  <a:pt x="13117" y="3793"/>
                </a:lnTo>
                <a:lnTo>
                  <a:pt x="13516" y="3784"/>
                </a:lnTo>
                <a:lnTo>
                  <a:pt x="13912" y="3770"/>
                </a:lnTo>
                <a:lnTo>
                  <a:pt x="14307" y="3750"/>
                </a:lnTo>
                <a:lnTo>
                  <a:pt x="14697" y="3724"/>
                </a:lnTo>
                <a:lnTo>
                  <a:pt x="15086" y="3693"/>
                </a:lnTo>
                <a:lnTo>
                  <a:pt x="15471" y="3657"/>
                </a:lnTo>
                <a:lnTo>
                  <a:pt x="15853" y="3615"/>
                </a:lnTo>
                <a:lnTo>
                  <a:pt x="16231" y="3568"/>
                </a:lnTo>
                <a:lnTo>
                  <a:pt x="16605" y="3516"/>
                </a:lnTo>
                <a:lnTo>
                  <a:pt x="16976" y="3459"/>
                </a:lnTo>
                <a:lnTo>
                  <a:pt x="17343" y="3397"/>
                </a:lnTo>
                <a:lnTo>
                  <a:pt x="17706" y="3329"/>
                </a:lnTo>
                <a:lnTo>
                  <a:pt x="18065" y="3257"/>
                </a:lnTo>
                <a:lnTo>
                  <a:pt x="18420" y="3180"/>
                </a:lnTo>
                <a:lnTo>
                  <a:pt x="18771" y="3098"/>
                </a:lnTo>
                <a:lnTo>
                  <a:pt x="19117" y="3012"/>
                </a:lnTo>
                <a:lnTo>
                  <a:pt x="19209" y="2987"/>
                </a:lnTo>
                <a:lnTo>
                  <a:pt x="19209" y="3079"/>
                </a:lnTo>
                <a:close/>
              </a:path>
            </a:pathLst>
          </a:custGeom>
          <a:gradFill>
            <a:gsLst>
              <a:gs pos="0">
                <a:srgbClr val="1978DD">
                  <a:lumMod val="40000"/>
                  <a:lumOff val="60000"/>
                </a:srgbClr>
              </a:gs>
              <a:gs pos="80000">
                <a:srgbClr val="1451B5"/>
              </a:gs>
            </a:gsLst>
            <a:lin ang="5400000" scaled="0"/>
          </a:gradFill>
          <a:ln w="12700" cap="flat" cmpd="sng" algn="ctr">
            <a:no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prstClr val="white"/>
              </a:solidFill>
              <a:latin typeface="思源黑体 CN Regular"/>
              <a:ea typeface="思源黑体 CN Regular"/>
              <a:cs typeface="+mn-ea"/>
              <a:sym typeface="+mn-lt"/>
            </a:endParaRPr>
          </a:p>
        </p:txBody>
      </p:sp>
      <p:sp>
        <p:nvSpPr>
          <p:cNvPr id="10" name="矩形: 圆角 9">
            <a:extLst>
              <a:ext uri="{FF2B5EF4-FFF2-40B4-BE49-F238E27FC236}">
                <a16:creationId xmlns:a16="http://schemas.microsoft.com/office/drawing/2014/main" id="{5414B0AC-E520-666A-2C5F-CBB35551B916}"/>
              </a:ext>
            </a:extLst>
          </p:cNvPr>
          <p:cNvSpPr/>
          <p:nvPr/>
        </p:nvSpPr>
        <p:spPr>
          <a:xfrm>
            <a:off x="5528211" y="2415365"/>
            <a:ext cx="1818309" cy="2401552"/>
          </a:xfrm>
          <a:prstGeom prst="roundRect">
            <a:avLst>
              <a:gd name="adj" fmla="val 4558"/>
            </a:avLst>
          </a:prstGeom>
          <a:noFill/>
          <a:ln w="12700" cap="flat" cmpd="sng" algn="ctr">
            <a:solidFill>
              <a:srgbClr val="0047D6">
                <a:alpha val="50000"/>
              </a:srgbClr>
            </a:solidFill>
            <a:prstDash val="solid"/>
            <a:miter lim="800000"/>
          </a:ln>
          <a:effectLst/>
        </p:spPr>
        <p:txBody>
          <a:bodyPr rtlCol="0" anchor="ctr"/>
          <a:lstStyle/>
          <a:p>
            <a:pPr algn="ctr">
              <a:defRPr/>
            </a:pPr>
            <a:endParaRPr lang="zh-CN" altLang="en-US" kern="0" dirty="0">
              <a:solidFill>
                <a:srgbClr val="6B3E30"/>
              </a:solidFill>
              <a:latin typeface="Roboto Regular"/>
              <a:ea typeface="思源黑体 CN Regular"/>
            </a:endParaRPr>
          </a:p>
        </p:txBody>
      </p:sp>
      <p:sp>
        <p:nvSpPr>
          <p:cNvPr id="21" name="文本框 20">
            <a:extLst>
              <a:ext uri="{FF2B5EF4-FFF2-40B4-BE49-F238E27FC236}">
                <a16:creationId xmlns:a16="http://schemas.microsoft.com/office/drawing/2014/main" id="{F0FB2C54-99DD-67A3-6AB4-84813B6146A3}"/>
              </a:ext>
            </a:extLst>
          </p:cNvPr>
          <p:cNvSpPr txBox="1"/>
          <p:nvPr/>
        </p:nvSpPr>
        <p:spPr>
          <a:xfrm>
            <a:off x="530116" y="1830638"/>
            <a:ext cx="7872140" cy="328936"/>
          </a:xfrm>
          <a:prstGeom prst="rect">
            <a:avLst/>
          </a:prstGeom>
          <a:noFill/>
        </p:spPr>
        <p:txBody>
          <a:bodyPr wrap="square">
            <a:spAutoFit/>
          </a:bodyPr>
          <a:lstStyle/>
          <a:p>
            <a:pPr marL="190450" indent="-285750" algn="just">
              <a:lnSpc>
                <a:spcPct val="120000"/>
              </a:lnSpc>
              <a:spcBef>
                <a:spcPts val="95"/>
              </a:spcBef>
              <a:buClr>
                <a:srgbClr val="0047D6"/>
              </a:buClr>
              <a:buFont typeface="Wingdings" panose="05000000000000000000" pitchFamily="2" charset="2"/>
              <a:buChar char="Ø"/>
              <a:defRPr/>
            </a:pPr>
            <a:r>
              <a:rPr lang="en-US" altLang="zh-CN" sz="1400" dirty="0" err="1">
                <a:latin typeface="微软雅黑" charset="0"/>
                <a:ea typeface="微软雅黑" charset="0"/>
              </a:rPr>
              <a:t>无论是内装建设、新能源电力，还是前沿科技，TO-U</a:t>
            </a:r>
            <a:r>
              <a:rPr lang="en-US" altLang="zh-CN" sz="1400" dirty="0">
                <a:latin typeface="微软雅黑" charset="0"/>
                <a:ea typeface="微软雅黑" charset="0"/>
              </a:rPr>
              <a:t> </a:t>
            </a:r>
            <a:r>
              <a:rPr lang="en-US" altLang="zh-CN" sz="1400" dirty="0" err="1">
                <a:latin typeface="微软雅黑" charset="0"/>
                <a:ea typeface="微软雅黑" charset="0"/>
              </a:rPr>
              <a:t>让所有复杂需求在属地精准落地</a:t>
            </a:r>
            <a:r>
              <a:rPr lang="zh-CN" altLang="en-US" sz="1400" dirty="0">
                <a:latin typeface="微软雅黑" charset="0"/>
                <a:ea typeface="微软雅黑" charset="0"/>
              </a:rPr>
              <a:t>。</a:t>
            </a:r>
          </a:p>
        </p:txBody>
      </p:sp>
      <p:grpSp>
        <p:nvGrpSpPr>
          <p:cNvPr id="23" name="组合 22">
            <a:extLst>
              <a:ext uri="{FF2B5EF4-FFF2-40B4-BE49-F238E27FC236}">
                <a16:creationId xmlns:a16="http://schemas.microsoft.com/office/drawing/2014/main" id="{458F1FBC-8B6B-BFDE-80F9-2AF394538D90}"/>
              </a:ext>
            </a:extLst>
          </p:cNvPr>
          <p:cNvGrpSpPr/>
          <p:nvPr/>
        </p:nvGrpSpPr>
        <p:grpSpPr>
          <a:xfrm>
            <a:off x="5595543" y="2481476"/>
            <a:ext cx="1641645" cy="516413"/>
            <a:chOff x="1050441" y="3429000"/>
            <a:chExt cx="2088294" cy="279124"/>
          </a:xfrm>
        </p:grpSpPr>
        <p:sp>
          <p:nvSpPr>
            <p:cNvPr id="30" name="TextBox 32-mask">
              <a:extLst>
                <a:ext uri="{FF2B5EF4-FFF2-40B4-BE49-F238E27FC236}">
                  <a16:creationId xmlns:a16="http://schemas.microsoft.com/office/drawing/2014/main" id="{EF391E04-3721-8CC2-9EC8-A5D656A22A63}"/>
                </a:ext>
              </a:extLst>
            </p:cNvPr>
            <p:cNvSpPr/>
            <p:nvPr/>
          </p:nvSpPr>
          <p:spPr>
            <a:xfrm>
              <a:off x="1050441" y="3429000"/>
              <a:ext cx="2088294" cy="279124"/>
            </a:xfrm>
            <a:prstGeom prst="roundRect">
              <a:avLst>
                <a:gd name="adj" fmla="val 11678"/>
              </a:avLst>
            </a:prstGeom>
            <a:solidFill>
              <a:srgbClr val="0047D6"/>
            </a:solidFill>
            <a:ln w="12700" cap="flat" cmpd="sng" algn="ctr">
              <a:solidFill>
                <a:sysClr val="window" lastClr="FFFFFF"/>
              </a:solidFill>
              <a:prstDash val="sysDash"/>
              <a:miter lim="800000"/>
            </a:ln>
            <a:effectLst>
              <a:outerShdw blurRad="50800" dist="38100" dir="2700000" algn="tl" rotWithShape="0">
                <a:prstClr val="black">
                  <a:alpha val="40000"/>
                </a:prstClr>
              </a:outerShdw>
            </a:effectLst>
          </p:spPr>
          <p:txBody>
            <a:bodyPr rtlCol="0" anchor="ctr"/>
            <a:lstStyle/>
            <a:p>
              <a:pPr algn="ctr">
                <a:defRPr/>
              </a:pPr>
              <a:endParaRPr lang="zh-CN" altLang="en-US" sz="1200" kern="0" dirty="0">
                <a:solidFill>
                  <a:srgbClr val="637DFF"/>
                </a:solidFill>
                <a:latin typeface="Calibri" panose="020F0502020204030204"/>
                <a:ea typeface="HarmonyOS Sans SC"/>
              </a:endParaRPr>
            </a:p>
          </p:txBody>
        </p:sp>
        <p:sp>
          <p:nvSpPr>
            <p:cNvPr id="31" name="文本框 30">
              <a:extLst>
                <a:ext uri="{FF2B5EF4-FFF2-40B4-BE49-F238E27FC236}">
                  <a16:creationId xmlns:a16="http://schemas.microsoft.com/office/drawing/2014/main" id="{9892C8B0-B416-9D7B-571B-CA8F81082C87}"/>
                </a:ext>
              </a:extLst>
            </p:cNvPr>
            <p:cNvSpPr txBox="1"/>
            <p:nvPr/>
          </p:nvSpPr>
          <p:spPr>
            <a:xfrm>
              <a:off x="1369138" y="3512798"/>
              <a:ext cx="1345329" cy="111527"/>
            </a:xfrm>
            <a:prstGeom prst="rect">
              <a:avLst/>
            </a:prstGeom>
            <a:noFill/>
            <a:effectLst/>
          </p:spPr>
          <p:txBody>
            <a:bodyPr wrap="square" lIns="0" tIns="0" rIns="0" bIns="0" anchor="ctr" anchorCtr="0">
              <a:spAutoFit/>
            </a:bodyPr>
            <a:lstStyle/>
            <a:p>
              <a:pPr algn="ctr">
                <a:lnSpc>
                  <a:spcPct val="120000"/>
                </a:lnSpc>
                <a:defRPr/>
              </a:pPr>
              <a:endParaRPr lang="zh-CN" altLang="en-US" sz="1200" kern="0" spc="300" dirty="0">
                <a:solidFill>
                  <a:prstClr val="white"/>
                </a:solidFill>
                <a:ea typeface="HarmonyOS Sans SC"/>
              </a:endParaRPr>
            </a:p>
          </p:txBody>
        </p:sp>
      </p:grpSp>
      <p:sp>
        <p:nvSpPr>
          <p:cNvPr id="106" name="矩形 105">
            <a:extLst>
              <a:ext uri="{FF2B5EF4-FFF2-40B4-BE49-F238E27FC236}">
                <a16:creationId xmlns:a16="http://schemas.microsoft.com/office/drawing/2014/main" id="{EB2AB8FC-CF44-DA3E-68FD-EE38E2BA62A9}"/>
              </a:ext>
            </a:extLst>
          </p:cNvPr>
          <p:cNvSpPr/>
          <p:nvPr/>
        </p:nvSpPr>
        <p:spPr>
          <a:xfrm>
            <a:off x="357723" y="1122337"/>
            <a:ext cx="11447760" cy="625132"/>
          </a:xfrm>
          <a:prstGeom prst="rect">
            <a:avLst/>
          </a:prstGeom>
          <a:gradFill>
            <a:gsLst>
              <a:gs pos="0">
                <a:srgbClr val="4472C4"/>
              </a:gs>
              <a:gs pos="66000">
                <a:srgbClr val="1B5AB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02" name="文本框 101">
            <a:extLst>
              <a:ext uri="{FF2B5EF4-FFF2-40B4-BE49-F238E27FC236}">
                <a16:creationId xmlns:a16="http://schemas.microsoft.com/office/drawing/2014/main" id="{AFD78224-C28C-E4BC-C7D3-E951619949E7}"/>
              </a:ext>
            </a:extLst>
          </p:cNvPr>
          <p:cNvSpPr txBox="1"/>
          <p:nvPr/>
        </p:nvSpPr>
        <p:spPr>
          <a:xfrm>
            <a:off x="3892722" y="1193239"/>
            <a:ext cx="4278024" cy="461665"/>
          </a:xfrm>
          <a:prstGeom prst="rect">
            <a:avLst/>
          </a:prstGeom>
          <a:noFill/>
        </p:spPr>
        <p:txBody>
          <a:bodyPr wrap="square">
            <a:spAutoFit/>
          </a:bodyPr>
          <a:lstStyle/>
          <a:p>
            <a:r>
              <a:rPr lang="en-US" altLang="zh-CN" sz="2400" b="1" dirty="0" err="1">
                <a:solidFill>
                  <a:schemeClr val="bg1"/>
                </a:solidFill>
                <a:latin typeface="微软雅黑" charset="0"/>
                <a:ea typeface="微软雅黑" charset="0"/>
              </a:rPr>
              <a:t>从资源整合到最终交付的闭环</a:t>
            </a:r>
            <a:endParaRPr lang="zh-CN" altLang="en-US" sz="2400" b="1" dirty="0">
              <a:solidFill>
                <a:schemeClr val="bg1"/>
              </a:solidFill>
              <a:latin typeface="微软雅黑" charset="0"/>
              <a:ea typeface="微软雅黑" charset="0"/>
            </a:endParaRPr>
          </a:p>
        </p:txBody>
      </p:sp>
      <p:sp>
        <p:nvSpPr>
          <p:cNvPr id="119" name="文本框 118">
            <a:extLst>
              <a:ext uri="{FF2B5EF4-FFF2-40B4-BE49-F238E27FC236}">
                <a16:creationId xmlns:a16="http://schemas.microsoft.com/office/drawing/2014/main" id="{7FE4D817-82A5-577B-BFC2-EB09F52C5DDD}"/>
              </a:ext>
            </a:extLst>
          </p:cNvPr>
          <p:cNvSpPr txBox="1"/>
          <p:nvPr/>
        </p:nvSpPr>
        <p:spPr>
          <a:xfrm>
            <a:off x="5860994" y="2568891"/>
            <a:ext cx="111074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Microsoft YaHei" pitchFamily="34" charset="0"/>
                <a:ea typeface="Microsoft YaHei" pitchFamily="34" charset="-122"/>
                <a:cs typeface="+mn-cs"/>
              </a:rPr>
              <a:t>方案整合</a:t>
            </a:r>
            <a:endParaRPr kumimoji="0" lang="en-US" altLang="zh-CN" sz="1600" b="1" i="0" u="none" strike="noStrike" kern="1200" cap="none" spc="0" normalizeH="0" baseline="0" noProof="0" dirty="0">
              <a:ln>
                <a:noFill/>
              </a:ln>
              <a:solidFill>
                <a:srgbClr val="FFFFFF"/>
              </a:solidFill>
              <a:effectLst/>
              <a:uLnTx/>
              <a:uFillTx/>
              <a:latin typeface="Microsoft YaHei" pitchFamily="34" charset="0"/>
              <a:ea typeface="Microsoft YaHei" pitchFamily="34" charset="-122"/>
              <a:cs typeface="+mn-cs"/>
            </a:endParaRPr>
          </a:p>
        </p:txBody>
      </p:sp>
      <p:sp>
        <p:nvSpPr>
          <p:cNvPr id="122" name="文本框 121">
            <a:extLst>
              <a:ext uri="{FF2B5EF4-FFF2-40B4-BE49-F238E27FC236}">
                <a16:creationId xmlns:a16="http://schemas.microsoft.com/office/drawing/2014/main" id="{C1830ED0-9A8B-CEB8-A282-1D3983CC5B06}"/>
              </a:ext>
            </a:extLst>
          </p:cNvPr>
          <p:cNvSpPr txBox="1"/>
          <p:nvPr/>
        </p:nvSpPr>
        <p:spPr>
          <a:xfrm>
            <a:off x="5616542" y="3123298"/>
            <a:ext cx="1641645" cy="1366721"/>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200"/>
              </a:spcAft>
              <a:buClrTx/>
              <a:buSzTx/>
              <a:buFontTx/>
              <a:buNone/>
              <a:tabLst/>
              <a:defRPr/>
            </a:pPr>
            <a:r>
              <a:rPr kumimoji="0" lang="en-US" altLang="zh-CN" sz="1400" b="0" i="0" u="none" strike="noStrike" kern="1200" cap="none" spc="0" normalizeH="0" baseline="0" noProof="0" dirty="0">
                <a:ln>
                  <a:noFill/>
                </a:ln>
                <a:solidFill>
                  <a:srgbClr val="000000"/>
                </a:solidFill>
                <a:effectLst/>
                <a:uLnTx/>
                <a:uFillTx/>
                <a:latin typeface="Microsoft YaHei" pitchFamily="34" charset="0"/>
                <a:ea typeface="Microsoft YaHei" pitchFamily="34" charset="-122"/>
                <a:cs typeface="Microsoft YaHei" pitchFamily="34" charset="-120"/>
              </a:rPr>
              <a:t>针对客户具体需求，整合产品、供应链、物流与服务能力，形成可执行的跨国交付方案。</a:t>
            </a:r>
            <a:endParaRPr kumimoji="0" lang="en-US" altLang="zh-CN"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3" name="矩形: 圆角 122">
            <a:extLst>
              <a:ext uri="{FF2B5EF4-FFF2-40B4-BE49-F238E27FC236}">
                <a16:creationId xmlns:a16="http://schemas.microsoft.com/office/drawing/2014/main" id="{7A5A2226-20F2-A90B-F039-90184B1D49A9}"/>
              </a:ext>
            </a:extLst>
          </p:cNvPr>
          <p:cNvSpPr/>
          <p:nvPr/>
        </p:nvSpPr>
        <p:spPr>
          <a:xfrm>
            <a:off x="7702376" y="2415365"/>
            <a:ext cx="1818309" cy="2401552"/>
          </a:xfrm>
          <a:prstGeom prst="roundRect">
            <a:avLst>
              <a:gd name="adj" fmla="val 4558"/>
            </a:avLst>
          </a:prstGeom>
          <a:noFill/>
          <a:ln w="12700" cap="flat" cmpd="sng" algn="ctr">
            <a:solidFill>
              <a:srgbClr val="0047D6">
                <a:alpha val="50000"/>
              </a:srgbClr>
            </a:solidFill>
            <a:prstDash val="solid"/>
            <a:miter lim="800000"/>
          </a:ln>
          <a:effectLst/>
        </p:spPr>
        <p:txBody>
          <a:bodyPr rtlCol="0" anchor="ctr"/>
          <a:lstStyle/>
          <a:p>
            <a:pPr algn="ctr">
              <a:defRPr/>
            </a:pPr>
            <a:endParaRPr lang="zh-CN" altLang="en-US" kern="0" dirty="0">
              <a:solidFill>
                <a:srgbClr val="6B3E30"/>
              </a:solidFill>
              <a:latin typeface="Roboto Regular"/>
              <a:ea typeface="思源黑体 CN Regular"/>
            </a:endParaRPr>
          </a:p>
        </p:txBody>
      </p:sp>
      <p:grpSp>
        <p:nvGrpSpPr>
          <p:cNvPr id="124" name="组合 123">
            <a:extLst>
              <a:ext uri="{FF2B5EF4-FFF2-40B4-BE49-F238E27FC236}">
                <a16:creationId xmlns:a16="http://schemas.microsoft.com/office/drawing/2014/main" id="{4462FDF6-D733-DED1-4EF6-8D935E59A283}"/>
              </a:ext>
            </a:extLst>
          </p:cNvPr>
          <p:cNvGrpSpPr/>
          <p:nvPr/>
        </p:nvGrpSpPr>
        <p:grpSpPr>
          <a:xfrm>
            <a:off x="7769708" y="2481476"/>
            <a:ext cx="1641645" cy="516413"/>
            <a:chOff x="1050441" y="3429000"/>
            <a:chExt cx="2088294" cy="279124"/>
          </a:xfrm>
        </p:grpSpPr>
        <p:sp>
          <p:nvSpPr>
            <p:cNvPr id="125" name="TextBox 32-mask">
              <a:extLst>
                <a:ext uri="{FF2B5EF4-FFF2-40B4-BE49-F238E27FC236}">
                  <a16:creationId xmlns:a16="http://schemas.microsoft.com/office/drawing/2014/main" id="{24B55352-79E7-8996-84D9-060DE86EE32C}"/>
                </a:ext>
              </a:extLst>
            </p:cNvPr>
            <p:cNvSpPr/>
            <p:nvPr/>
          </p:nvSpPr>
          <p:spPr>
            <a:xfrm>
              <a:off x="1050441" y="3429000"/>
              <a:ext cx="2088294" cy="279124"/>
            </a:xfrm>
            <a:prstGeom prst="roundRect">
              <a:avLst>
                <a:gd name="adj" fmla="val 11678"/>
              </a:avLst>
            </a:prstGeom>
            <a:solidFill>
              <a:srgbClr val="0047D6"/>
            </a:solidFill>
            <a:ln w="12700" cap="flat" cmpd="sng" algn="ctr">
              <a:solidFill>
                <a:sysClr val="window" lastClr="FFFFFF"/>
              </a:solidFill>
              <a:prstDash val="sysDash"/>
              <a:miter lim="800000"/>
            </a:ln>
            <a:effectLst>
              <a:outerShdw blurRad="50800" dist="38100" dir="2700000" algn="tl" rotWithShape="0">
                <a:prstClr val="black">
                  <a:alpha val="40000"/>
                </a:prstClr>
              </a:outerShdw>
            </a:effectLst>
          </p:spPr>
          <p:txBody>
            <a:bodyPr rtlCol="0" anchor="ctr"/>
            <a:lstStyle/>
            <a:p>
              <a:pPr algn="ctr">
                <a:defRPr/>
              </a:pPr>
              <a:endParaRPr lang="zh-CN" altLang="en-US" sz="1200" kern="0" dirty="0">
                <a:solidFill>
                  <a:srgbClr val="637DFF"/>
                </a:solidFill>
                <a:latin typeface="Calibri" panose="020F0502020204030204"/>
                <a:ea typeface="HarmonyOS Sans SC"/>
              </a:endParaRPr>
            </a:p>
          </p:txBody>
        </p:sp>
        <p:sp>
          <p:nvSpPr>
            <p:cNvPr id="126" name="文本框 125">
              <a:extLst>
                <a:ext uri="{FF2B5EF4-FFF2-40B4-BE49-F238E27FC236}">
                  <a16:creationId xmlns:a16="http://schemas.microsoft.com/office/drawing/2014/main" id="{6DED87ED-FBAB-016A-6378-97248A5906F6}"/>
                </a:ext>
              </a:extLst>
            </p:cNvPr>
            <p:cNvSpPr txBox="1"/>
            <p:nvPr/>
          </p:nvSpPr>
          <p:spPr>
            <a:xfrm>
              <a:off x="1369138" y="3512798"/>
              <a:ext cx="1345329" cy="111527"/>
            </a:xfrm>
            <a:prstGeom prst="rect">
              <a:avLst/>
            </a:prstGeom>
            <a:noFill/>
            <a:effectLst/>
          </p:spPr>
          <p:txBody>
            <a:bodyPr wrap="square" lIns="0" tIns="0" rIns="0" bIns="0" anchor="ctr" anchorCtr="0">
              <a:spAutoFit/>
            </a:bodyPr>
            <a:lstStyle/>
            <a:p>
              <a:pPr algn="ctr">
                <a:lnSpc>
                  <a:spcPct val="120000"/>
                </a:lnSpc>
                <a:defRPr/>
              </a:pPr>
              <a:endParaRPr lang="zh-CN" altLang="en-US" sz="1200" kern="0" spc="300" dirty="0">
                <a:solidFill>
                  <a:prstClr val="white"/>
                </a:solidFill>
                <a:ea typeface="HarmonyOS Sans SC"/>
              </a:endParaRPr>
            </a:p>
          </p:txBody>
        </p:sp>
      </p:grpSp>
      <p:sp>
        <p:nvSpPr>
          <p:cNvPr id="127" name="文本框 126">
            <a:extLst>
              <a:ext uri="{FF2B5EF4-FFF2-40B4-BE49-F238E27FC236}">
                <a16:creationId xmlns:a16="http://schemas.microsoft.com/office/drawing/2014/main" id="{8926D042-DBF2-9364-1C8F-98C53AF23433}"/>
              </a:ext>
            </a:extLst>
          </p:cNvPr>
          <p:cNvSpPr txBox="1"/>
          <p:nvPr/>
        </p:nvSpPr>
        <p:spPr>
          <a:xfrm>
            <a:off x="8035159" y="2568891"/>
            <a:ext cx="111074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1" dirty="0">
                <a:solidFill>
                  <a:srgbClr val="FFFFFF"/>
                </a:solidFill>
                <a:latin typeface="Microsoft YaHei" pitchFamily="34" charset="0"/>
                <a:ea typeface="Microsoft YaHei" pitchFamily="34" charset="-122"/>
              </a:rPr>
              <a:t>全球寻源</a:t>
            </a:r>
            <a:endParaRPr kumimoji="0" lang="en-US" altLang="zh-CN" sz="1600" b="1" i="0" u="none" strike="noStrike" kern="1200" cap="none" spc="0" normalizeH="0" baseline="0" noProof="0" dirty="0">
              <a:ln>
                <a:noFill/>
              </a:ln>
              <a:solidFill>
                <a:srgbClr val="FFFFFF"/>
              </a:solidFill>
              <a:effectLst/>
              <a:uLnTx/>
              <a:uFillTx/>
              <a:latin typeface="Microsoft YaHei" pitchFamily="34" charset="0"/>
              <a:ea typeface="Microsoft YaHei" pitchFamily="34" charset="-122"/>
              <a:cs typeface="+mn-cs"/>
            </a:endParaRPr>
          </a:p>
        </p:txBody>
      </p:sp>
      <p:sp>
        <p:nvSpPr>
          <p:cNvPr id="289" name="矩形: 圆角 288">
            <a:extLst>
              <a:ext uri="{FF2B5EF4-FFF2-40B4-BE49-F238E27FC236}">
                <a16:creationId xmlns:a16="http://schemas.microsoft.com/office/drawing/2014/main" id="{FF815D5B-B4A6-5CE9-7F79-7611B5AC51C1}"/>
              </a:ext>
            </a:extLst>
          </p:cNvPr>
          <p:cNvSpPr/>
          <p:nvPr/>
        </p:nvSpPr>
        <p:spPr>
          <a:xfrm>
            <a:off x="9876541" y="2415365"/>
            <a:ext cx="1818309" cy="2401552"/>
          </a:xfrm>
          <a:prstGeom prst="roundRect">
            <a:avLst>
              <a:gd name="adj" fmla="val 4558"/>
            </a:avLst>
          </a:prstGeom>
          <a:noFill/>
          <a:ln w="12700" cap="flat" cmpd="sng" algn="ctr">
            <a:solidFill>
              <a:srgbClr val="0047D6">
                <a:alpha val="50000"/>
              </a:srgbClr>
            </a:solidFill>
            <a:prstDash val="solid"/>
            <a:miter lim="800000"/>
          </a:ln>
          <a:effectLst/>
        </p:spPr>
        <p:txBody>
          <a:bodyPr rtlCol="0" anchor="ctr"/>
          <a:lstStyle/>
          <a:p>
            <a:pPr algn="ctr">
              <a:defRPr/>
            </a:pPr>
            <a:endParaRPr lang="zh-CN" altLang="en-US" kern="0" dirty="0">
              <a:solidFill>
                <a:srgbClr val="6B3E30"/>
              </a:solidFill>
              <a:latin typeface="Roboto Regular"/>
              <a:ea typeface="思源黑体 CN Regular"/>
            </a:endParaRPr>
          </a:p>
        </p:txBody>
      </p:sp>
      <p:grpSp>
        <p:nvGrpSpPr>
          <p:cNvPr id="290" name="组合 289">
            <a:extLst>
              <a:ext uri="{FF2B5EF4-FFF2-40B4-BE49-F238E27FC236}">
                <a16:creationId xmlns:a16="http://schemas.microsoft.com/office/drawing/2014/main" id="{6F3AEDFE-FA2E-96F3-86B3-574313306451}"/>
              </a:ext>
            </a:extLst>
          </p:cNvPr>
          <p:cNvGrpSpPr/>
          <p:nvPr/>
        </p:nvGrpSpPr>
        <p:grpSpPr>
          <a:xfrm>
            <a:off x="9943873" y="2481476"/>
            <a:ext cx="1641645" cy="516413"/>
            <a:chOff x="1050441" y="3429000"/>
            <a:chExt cx="2088294" cy="279124"/>
          </a:xfrm>
        </p:grpSpPr>
        <p:sp>
          <p:nvSpPr>
            <p:cNvPr id="291" name="TextBox 32-mask">
              <a:extLst>
                <a:ext uri="{FF2B5EF4-FFF2-40B4-BE49-F238E27FC236}">
                  <a16:creationId xmlns:a16="http://schemas.microsoft.com/office/drawing/2014/main" id="{81CF5CEC-4042-E9D8-2C30-A2E4424484CB}"/>
                </a:ext>
              </a:extLst>
            </p:cNvPr>
            <p:cNvSpPr/>
            <p:nvPr/>
          </p:nvSpPr>
          <p:spPr>
            <a:xfrm>
              <a:off x="1050441" y="3429000"/>
              <a:ext cx="2088294" cy="279124"/>
            </a:xfrm>
            <a:prstGeom prst="roundRect">
              <a:avLst>
                <a:gd name="adj" fmla="val 11678"/>
              </a:avLst>
            </a:prstGeom>
            <a:solidFill>
              <a:srgbClr val="0047D6"/>
            </a:solidFill>
            <a:ln w="12700" cap="flat" cmpd="sng" algn="ctr">
              <a:solidFill>
                <a:sysClr val="window" lastClr="FFFFFF"/>
              </a:solidFill>
              <a:prstDash val="sysDash"/>
              <a:miter lim="800000"/>
            </a:ln>
            <a:effectLst>
              <a:outerShdw blurRad="50800" dist="38100" dir="2700000" algn="tl" rotWithShape="0">
                <a:prstClr val="black">
                  <a:alpha val="40000"/>
                </a:prstClr>
              </a:outerShdw>
            </a:effectLst>
          </p:spPr>
          <p:txBody>
            <a:bodyPr rtlCol="0" anchor="ctr"/>
            <a:lstStyle/>
            <a:p>
              <a:pPr algn="ctr">
                <a:defRPr/>
              </a:pPr>
              <a:endParaRPr lang="zh-CN" altLang="en-US" sz="1200" kern="0" dirty="0">
                <a:solidFill>
                  <a:srgbClr val="637DFF"/>
                </a:solidFill>
                <a:latin typeface="Calibri" panose="020F0502020204030204"/>
                <a:ea typeface="HarmonyOS Sans SC"/>
              </a:endParaRPr>
            </a:p>
          </p:txBody>
        </p:sp>
        <p:sp>
          <p:nvSpPr>
            <p:cNvPr id="292" name="文本框 291">
              <a:extLst>
                <a:ext uri="{FF2B5EF4-FFF2-40B4-BE49-F238E27FC236}">
                  <a16:creationId xmlns:a16="http://schemas.microsoft.com/office/drawing/2014/main" id="{1603B340-D6FB-6FD0-1A85-DAC8A6F5AA46}"/>
                </a:ext>
              </a:extLst>
            </p:cNvPr>
            <p:cNvSpPr txBox="1"/>
            <p:nvPr/>
          </p:nvSpPr>
          <p:spPr>
            <a:xfrm>
              <a:off x="1369138" y="3512798"/>
              <a:ext cx="1345329" cy="111527"/>
            </a:xfrm>
            <a:prstGeom prst="rect">
              <a:avLst/>
            </a:prstGeom>
            <a:noFill/>
            <a:effectLst/>
          </p:spPr>
          <p:txBody>
            <a:bodyPr wrap="square" lIns="0" tIns="0" rIns="0" bIns="0" anchor="ctr" anchorCtr="0">
              <a:spAutoFit/>
            </a:bodyPr>
            <a:lstStyle/>
            <a:p>
              <a:pPr algn="ctr">
                <a:lnSpc>
                  <a:spcPct val="120000"/>
                </a:lnSpc>
                <a:defRPr/>
              </a:pPr>
              <a:endParaRPr lang="zh-CN" altLang="en-US" sz="1200" kern="0" spc="300" dirty="0">
                <a:solidFill>
                  <a:prstClr val="white"/>
                </a:solidFill>
                <a:ea typeface="HarmonyOS Sans SC"/>
              </a:endParaRPr>
            </a:p>
          </p:txBody>
        </p:sp>
      </p:grpSp>
      <p:sp>
        <p:nvSpPr>
          <p:cNvPr id="293" name="文本框 292">
            <a:extLst>
              <a:ext uri="{FF2B5EF4-FFF2-40B4-BE49-F238E27FC236}">
                <a16:creationId xmlns:a16="http://schemas.microsoft.com/office/drawing/2014/main" id="{95668798-FE18-F169-3EEF-B9B367D8C0E2}"/>
              </a:ext>
            </a:extLst>
          </p:cNvPr>
          <p:cNvSpPr txBox="1"/>
          <p:nvPr/>
        </p:nvSpPr>
        <p:spPr>
          <a:xfrm>
            <a:off x="10209324" y="2568891"/>
            <a:ext cx="111074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1" dirty="0">
                <a:solidFill>
                  <a:srgbClr val="FFFFFF"/>
                </a:solidFill>
                <a:latin typeface="Microsoft YaHei" pitchFamily="34" charset="0"/>
                <a:ea typeface="Microsoft YaHei" pitchFamily="34" charset="-122"/>
              </a:rPr>
              <a:t>属地交付</a:t>
            </a:r>
            <a:endParaRPr kumimoji="0" lang="en-US" altLang="zh-CN" sz="1600" b="1" i="0" u="none" strike="noStrike" kern="1200" cap="none" spc="0" normalizeH="0" baseline="0" noProof="0" dirty="0">
              <a:ln>
                <a:noFill/>
              </a:ln>
              <a:solidFill>
                <a:srgbClr val="FFFFFF"/>
              </a:solidFill>
              <a:effectLst/>
              <a:uLnTx/>
              <a:uFillTx/>
              <a:latin typeface="Microsoft YaHei" pitchFamily="34" charset="0"/>
              <a:ea typeface="Microsoft YaHei" pitchFamily="34" charset="-122"/>
              <a:cs typeface="+mn-cs"/>
            </a:endParaRPr>
          </a:p>
        </p:txBody>
      </p:sp>
      <p:sp>
        <p:nvSpPr>
          <p:cNvPr id="296" name="文本框 295">
            <a:extLst>
              <a:ext uri="{FF2B5EF4-FFF2-40B4-BE49-F238E27FC236}">
                <a16:creationId xmlns:a16="http://schemas.microsoft.com/office/drawing/2014/main" id="{B9009B00-7F16-0B11-FCE2-BE3B44E75A24}"/>
              </a:ext>
            </a:extLst>
          </p:cNvPr>
          <p:cNvSpPr txBox="1"/>
          <p:nvPr/>
        </p:nvSpPr>
        <p:spPr>
          <a:xfrm>
            <a:off x="7769708" y="3123298"/>
            <a:ext cx="1641645" cy="1363065"/>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200"/>
              </a:spcAft>
              <a:buClrTx/>
              <a:buSzTx/>
              <a:buFontTx/>
              <a:buNone/>
              <a:tabLst/>
              <a:defRPr/>
            </a:pPr>
            <a:r>
              <a:rPr lang="en-US" altLang="zh-CN" sz="1400" dirty="0">
                <a:solidFill>
                  <a:srgbClr val="000000"/>
                </a:solidFill>
                <a:latin typeface="Microsoft YaHei" pitchFamily="34" charset="0"/>
                <a:ea typeface="Microsoft YaHei" pitchFamily="34" charset="-122"/>
              </a:rPr>
              <a:t>依托全球资源网络，精准匹配最优制造资源，解决多币种结算与跨国采购的合规壁垒。</a:t>
            </a:r>
          </a:p>
        </p:txBody>
      </p:sp>
      <p:sp>
        <p:nvSpPr>
          <p:cNvPr id="300" name="文本框 299">
            <a:extLst>
              <a:ext uri="{FF2B5EF4-FFF2-40B4-BE49-F238E27FC236}">
                <a16:creationId xmlns:a16="http://schemas.microsoft.com/office/drawing/2014/main" id="{83D7F80D-6366-BDA0-0D8A-1A52D77A63E8}"/>
              </a:ext>
            </a:extLst>
          </p:cNvPr>
          <p:cNvSpPr txBox="1"/>
          <p:nvPr/>
        </p:nvSpPr>
        <p:spPr>
          <a:xfrm>
            <a:off x="9943874" y="3123298"/>
            <a:ext cx="1779774" cy="1621598"/>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200"/>
              </a:spcAft>
              <a:buClrTx/>
              <a:buSzTx/>
              <a:buFontTx/>
              <a:buNone/>
              <a:tabLst/>
              <a:defRPr/>
            </a:pPr>
            <a:r>
              <a:rPr lang="en-US" altLang="zh-CN" sz="1400" dirty="0">
                <a:solidFill>
                  <a:srgbClr val="000000"/>
                </a:solidFill>
                <a:latin typeface="Microsoft YaHei" pitchFamily="34" charset="0"/>
                <a:ea typeface="Microsoft YaHei" pitchFamily="34" charset="-122"/>
              </a:rPr>
              <a:t>依托欧洲总部与海外深耕团队，解决清关与目的地合规，通过面对面商务交流，推进实地安装、调试与最终交付。</a:t>
            </a:r>
          </a:p>
        </p:txBody>
      </p:sp>
      <p:sp>
        <p:nvSpPr>
          <p:cNvPr id="303" name="文本框 302">
            <a:extLst>
              <a:ext uri="{FF2B5EF4-FFF2-40B4-BE49-F238E27FC236}">
                <a16:creationId xmlns:a16="http://schemas.microsoft.com/office/drawing/2014/main" id="{7ADD6E6A-1C10-A07D-65BB-7B31B03E7113}"/>
              </a:ext>
            </a:extLst>
          </p:cNvPr>
          <p:cNvSpPr txBox="1"/>
          <p:nvPr/>
        </p:nvSpPr>
        <p:spPr>
          <a:xfrm>
            <a:off x="2484058" y="5834288"/>
            <a:ext cx="612747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altLang="zh-CN" sz="1800" b="1" i="0" u="none" strike="noStrike" kern="1200" cap="none" spc="0" normalizeH="0" baseline="0" noProof="0" dirty="0" err="1">
                <a:ln>
                  <a:noFill/>
                </a:ln>
                <a:solidFill>
                  <a:prstClr val="black"/>
                </a:solidFill>
                <a:effectLst/>
                <a:uLnTx/>
                <a:uFillTx/>
                <a:latin typeface="Microsoft YaHei" pitchFamily="34" charset="0"/>
                <a:ea typeface="Microsoft YaHei" pitchFamily="34" charset="-122"/>
                <a:cs typeface="Microsoft YaHei" pitchFamily="34" charset="-120"/>
              </a:rPr>
              <a:t>让每一个跨国项目，在当地找到最可靠的落点</a:t>
            </a:r>
            <a:r>
              <a:rPr kumimoji="0" lang="en-US" altLang="zh-CN" sz="1800" b="1" i="0" u="none" strike="noStrike" kern="1200" cap="none" spc="0" normalizeH="0" baseline="0" noProof="0" dirty="0">
                <a:ln>
                  <a:noFill/>
                </a:ln>
                <a:solidFill>
                  <a:prstClr val="black"/>
                </a:solidFill>
                <a:effectLst/>
                <a:uLnTx/>
                <a:uFillTx/>
                <a:latin typeface="Microsoft YaHei" pitchFamily="34" charset="0"/>
                <a:ea typeface="Microsoft YaHei" pitchFamily="34" charset="-122"/>
                <a:cs typeface="Microsoft YaHei" pitchFamily="34" charset="-120"/>
              </a:rPr>
              <a:t>。</a:t>
            </a:r>
            <a:endParaRPr kumimoji="0" lang="en-US" altLang="zh-CN"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4" name="Hexagon 82">
            <a:extLst>
              <a:ext uri="{FF2B5EF4-FFF2-40B4-BE49-F238E27FC236}">
                <a16:creationId xmlns:a16="http://schemas.microsoft.com/office/drawing/2014/main" id="{B06C3E19-8345-27CA-A348-99088C849310}"/>
              </a:ext>
            </a:extLst>
          </p:cNvPr>
          <p:cNvSpPr/>
          <p:nvPr/>
        </p:nvSpPr>
        <p:spPr>
          <a:xfrm>
            <a:off x="2139690" y="5333737"/>
            <a:ext cx="8407807" cy="341070"/>
          </a:xfrm>
          <a:prstGeom prst="hexagon">
            <a:avLst/>
          </a:prstGeom>
          <a:solidFill>
            <a:srgbClr val="224DD1"/>
          </a:solidFill>
          <a:ln w="12700" cap="flat" cmpd="sng" algn="ctr">
            <a:noFill/>
            <a:prstDash val="solid"/>
            <a:miter lim="800000"/>
          </a:ln>
          <a:effectLst>
            <a:outerShdw blurRad="152400" dist="38100" dir="5400000" algn="t" rotWithShape="0">
              <a:srgbClr val="224DD1">
                <a:alpha val="22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Rajdhani" panose="02000000000000000000" pitchFamily="2" charset="0"/>
            </a:endParaRPr>
          </a:p>
        </p:txBody>
      </p:sp>
      <p:sp>
        <p:nvSpPr>
          <p:cNvPr id="301" name="Text 27">
            <a:extLst>
              <a:ext uri="{FF2B5EF4-FFF2-40B4-BE49-F238E27FC236}">
                <a16:creationId xmlns:a16="http://schemas.microsoft.com/office/drawing/2014/main" id="{C8AEA015-C259-2918-7266-0D9EB10949A0}"/>
              </a:ext>
            </a:extLst>
          </p:cNvPr>
          <p:cNvSpPr/>
          <p:nvPr/>
        </p:nvSpPr>
        <p:spPr>
          <a:xfrm>
            <a:off x="2388595" y="5313170"/>
            <a:ext cx="7805811" cy="401506"/>
          </a:xfrm>
          <a:prstGeom prst="rect">
            <a:avLst/>
          </a:prstGeom>
          <a:noFill/>
          <a:ln/>
        </p:spPr>
        <p:txBody>
          <a:bodyPr wrap="square" lIns="0" tIns="0" rIns="0" bIns="0" rtlCol="0" anchor="ctr"/>
          <a:lstStyle/>
          <a:p>
            <a:pPr algn="ctr">
              <a:spcAft>
                <a:spcPts val="400"/>
              </a:spcAft>
              <a:defRPr/>
            </a:pPr>
            <a:r>
              <a:rPr lang="en-US" sz="1600" b="1" dirty="0">
                <a:solidFill>
                  <a:schemeClr val="bg1"/>
                </a:solidFill>
                <a:latin typeface="微软雅黑" panose="020B0503020204020204" pitchFamily="34" charset="-122"/>
                <a:ea typeface="微软雅黑" panose="020B0503020204020204" pitchFamily="34" charset="-122"/>
                <a:cs typeface="Microsoft YaHei" pitchFamily="34" charset="-120"/>
              </a:rPr>
              <a:t>TO-U </a:t>
            </a:r>
            <a:r>
              <a:rPr lang="en-US" sz="1600" b="1" dirty="0" err="1">
                <a:solidFill>
                  <a:schemeClr val="bg1"/>
                </a:solidFill>
                <a:latin typeface="微软雅黑" panose="020B0503020204020204" pitchFamily="34" charset="-122"/>
                <a:ea typeface="微软雅黑" panose="020B0503020204020204" pitchFamily="34" charset="-122"/>
                <a:cs typeface="Microsoft YaHei" pitchFamily="34" charset="-120"/>
              </a:rPr>
              <a:t>不局限于单一行业，而是将全球分散资源，转化为可落地、可验证的交付结果</a:t>
            </a:r>
            <a:r>
              <a:rPr lang="en-US" sz="1600" b="1" dirty="0">
                <a:solidFill>
                  <a:schemeClr val="bg1"/>
                </a:solidFill>
                <a:latin typeface="微软雅黑" panose="020B0503020204020204" pitchFamily="34" charset="-122"/>
                <a:ea typeface="微软雅黑" panose="020B0503020204020204" pitchFamily="34" charset="-122"/>
                <a:cs typeface="Microsoft YaHei" pitchFamily="34" charset="-120"/>
              </a:rPr>
              <a:t>。</a:t>
            </a:r>
            <a:endParaRPr 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27265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CFC67-7673-5954-0938-F5BBE426CC4D}"/>
            </a:ext>
          </a:extLst>
        </p:cNvPr>
        <p:cNvGrpSpPr/>
        <p:nvPr/>
      </p:nvGrpSpPr>
      <p:grpSpPr>
        <a:xfrm>
          <a:off x="0" y="0"/>
          <a:ext cx="0" cy="0"/>
          <a:chOff x="0" y="0"/>
          <a:chExt cx="0" cy="0"/>
        </a:xfrm>
      </p:grpSpPr>
      <p:pic>
        <p:nvPicPr>
          <p:cNvPr id="541" name="Picture 2" descr="查看图片">
            <a:extLst>
              <a:ext uri="{FF2B5EF4-FFF2-40B4-BE49-F238E27FC236}">
                <a16:creationId xmlns:a16="http://schemas.microsoft.com/office/drawing/2014/main" id="{7C387C75-E12C-4922-71C6-F6FCBA3F96E9}"/>
              </a:ext>
            </a:extLst>
          </p:cNvPr>
          <p:cNvPicPr>
            <a:picLocks noChangeAspect="1" noChangeArrowheads="1"/>
          </p:cNvPicPr>
          <p:nvPr/>
        </p:nvPicPr>
        <p:blipFill rotWithShape="1">
          <a:blip r:embed="rId3">
            <a:alphaModFix amt="20000"/>
            <a:extLst>
              <a:ext uri="{28A0092B-C50C-407E-A947-70E740481C1C}">
                <a14:useLocalDpi xmlns:a14="http://schemas.microsoft.com/office/drawing/2010/main" val="0"/>
              </a:ext>
            </a:extLst>
          </a:blip>
          <a:srcRect l="11936" t="45583" b="34148"/>
          <a:stretch/>
        </p:blipFill>
        <p:spPr bwMode="auto">
          <a:xfrm>
            <a:off x="-181461" y="4890639"/>
            <a:ext cx="12198673" cy="1967361"/>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78208587-F363-D84B-694C-47C48C72D33B}"/>
              </a:ext>
            </a:extLst>
          </p:cNvPr>
          <p:cNvPicPr>
            <a:picLocks noChangeAspect="1"/>
          </p:cNvPicPr>
          <p:nvPr/>
        </p:nvPicPr>
        <p:blipFill rotWithShape="1">
          <a:blip r:embed="rId4">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B9C954CD-06F5-E7A3-BA46-9FAE416061FC}"/>
              </a:ext>
            </a:extLst>
          </p:cNvPr>
          <p:cNvSpPr txBox="1"/>
          <p:nvPr/>
        </p:nvSpPr>
        <p:spPr>
          <a:xfrm>
            <a:off x="596900" y="117434"/>
            <a:ext cx="4219425" cy="584775"/>
          </a:xfrm>
          <a:prstGeom prst="rect">
            <a:avLst/>
          </a:prstGeom>
          <a:noFill/>
        </p:spPr>
        <p:txBody>
          <a:bodyPr wrap="none" rtlCol="0">
            <a:spAutoFit/>
          </a:bodyPr>
          <a:lstStyle/>
          <a:p>
            <a:pPr lvl="0">
              <a:defRPr/>
            </a:pPr>
            <a:r>
              <a:rPr lang="zh-CN" altLang="en-US" sz="3200" b="1" kern="0" spc="600" dirty="0">
                <a:solidFill>
                  <a:srgbClr val="4472C4"/>
                </a:solidFill>
                <a:latin typeface="微软雅黑" panose="020B0503020204020204" pitchFamily="34" charset="-122"/>
                <a:ea typeface="微软雅黑" panose="020B0503020204020204" pitchFamily="34" charset="-122"/>
              </a:rPr>
              <a:t>为什么选择 </a:t>
            </a:r>
            <a:r>
              <a:rPr lang="en-US" altLang="zh-CN" sz="3200" b="1" kern="0" spc="600" dirty="0">
                <a:solidFill>
                  <a:srgbClr val="4472C4"/>
                </a:solidFill>
                <a:latin typeface="微软雅黑" panose="020B0503020204020204" pitchFamily="34" charset="-122"/>
                <a:ea typeface="微软雅黑" panose="020B0503020204020204" pitchFamily="34" charset="-122"/>
              </a:rPr>
              <a:t>TO-U</a:t>
            </a:r>
            <a:endParaRPr lang="zh-CN" altLang="en-US" sz="3200" b="1" kern="0" spc="600" dirty="0">
              <a:solidFill>
                <a:srgbClr val="4472C4"/>
              </a:solidFill>
              <a:latin typeface="微软雅黑" panose="020B0503020204020204" pitchFamily="34" charset="-122"/>
              <a:ea typeface="微软雅黑" panose="020B0503020204020204" pitchFamily="34" charset="-122"/>
            </a:endParaRPr>
          </a:p>
        </p:txBody>
      </p:sp>
      <p:sp>
        <p:nvSpPr>
          <p:cNvPr id="6" name="标题 1">
            <a:extLst>
              <a:ext uri="{FF2B5EF4-FFF2-40B4-BE49-F238E27FC236}">
                <a16:creationId xmlns:a16="http://schemas.microsoft.com/office/drawing/2014/main" id="{8367D337-C48C-89B3-669F-1D6AE7CBB033}"/>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4237097F-8EFD-F0FE-60E2-CE5351232E62}"/>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C9497D1A-B79E-A06C-1D2C-CB2071743C20}"/>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grpSp>
        <p:nvGrpSpPr>
          <p:cNvPr id="804" name="组合 803">
            <a:extLst>
              <a:ext uri="{FF2B5EF4-FFF2-40B4-BE49-F238E27FC236}">
                <a16:creationId xmlns:a16="http://schemas.microsoft.com/office/drawing/2014/main" id="{8FA08073-90BC-46BB-605E-361D135F77E8}"/>
              </a:ext>
            </a:extLst>
          </p:cNvPr>
          <p:cNvGrpSpPr/>
          <p:nvPr/>
        </p:nvGrpSpPr>
        <p:grpSpPr>
          <a:xfrm>
            <a:off x="935063" y="2634417"/>
            <a:ext cx="2060203" cy="3244392"/>
            <a:chOff x="646567" y="2187462"/>
            <a:chExt cx="2060203" cy="3244392"/>
          </a:xfrm>
        </p:grpSpPr>
        <p:cxnSp>
          <p:nvCxnSpPr>
            <p:cNvPr id="805" name="直接连接符 804">
              <a:extLst>
                <a:ext uri="{FF2B5EF4-FFF2-40B4-BE49-F238E27FC236}">
                  <a16:creationId xmlns:a16="http://schemas.microsoft.com/office/drawing/2014/main" id="{97F3EDFD-3BA1-BB88-8DCF-474E166D34FA}"/>
                </a:ext>
              </a:extLst>
            </p:cNvPr>
            <p:cNvCxnSpPr>
              <a:cxnSpLocks/>
            </p:cNvCxnSpPr>
            <p:nvPr/>
          </p:nvCxnSpPr>
          <p:spPr>
            <a:xfrm>
              <a:off x="646567" y="2187462"/>
              <a:ext cx="0" cy="3244392"/>
            </a:xfrm>
            <a:prstGeom prst="line">
              <a:avLst/>
            </a:prstGeom>
            <a:noFill/>
            <a:ln w="12700" cap="flat" cmpd="sng" algn="ctr">
              <a:gradFill>
                <a:gsLst>
                  <a:gs pos="0">
                    <a:srgbClr val="0057D8"/>
                  </a:gs>
                  <a:gs pos="100000">
                    <a:srgbClr val="0057D8">
                      <a:alpha val="0"/>
                    </a:srgbClr>
                  </a:gs>
                </a:gsLst>
                <a:lin ang="5400000" scaled="0"/>
              </a:gradFill>
              <a:prstDash val="solid"/>
              <a:miter lim="800000"/>
              <a:headEnd type="diamond"/>
            </a:ln>
            <a:effectLst/>
          </p:spPr>
        </p:cxnSp>
        <p:sp>
          <p:nvSpPr>
            <p:cNvPr id="806" name="文本框 805">
              <a:extLst>
                <a:ext uri="{FF2B5EF4-FFF2-40B4-BE49-F238E27FC236}">
                  <a16:creationId xmlns:a16="http://schemas.microsoft.com/office/drawing/2014/main" id="{AD96B28F-1FAA-1D4E-0B1B-D765D73BD776}"/>
                </a:ext>
              </a:extLst>
            </p:cNvPr>
            <p:cNvSpPr txBox="1"/>
            <p:nvPr/>
          </p:nvSpPr>
          <p:spPr>
            <a:xfrm>
              <a:off x="726741" y="2821302"/>
              <a:ext cx="1980029" cy="400110"/>
            </a:xfrm>
            <a:prstGeom prst="rect">
              <a:avLst/>
            </a:prstGeom>
            <a:noFill/>
          </p:spPr>
          <p:txBody>
            <a:bodyPr wrap="none">
              <a:spAutoFit/>
            </a:bodyPr>
            <a:lstStyle/>
            <a:p>
              <a:r>
                <a:rPr lang="zh-CN" altLang="en-US" sz="2000" b="1" dirty="0">
                  <a:latin typeface="Microsoft YaHei"/>
                  <a:ea typeface="Microsoft YaHei"/>
                  <a:cs typeface="Microsoft YaHei"/>
                </a:rPr>
                <a:t>减少供应商管理</a:t>
              </a:r>
              <a:endParaRPr lang="zh-CN" altLang="en-US" sz="2000" dirty="0"/>
            </a:p>
          </p:txBody>
        </p:sp>
        <p:sp>
          <p:nvSpPr>
            <p:cNvPr id="807" name="文本框 806">
              <a:extLst>
                <a:ext uri="{FF2B5EF4-FFF2-40B4-BE49-F238E27FC236}">
                  <a16:creationId xmlns:a16="http://schemas.microsoft.com/office/drawing/2014/main" id="{3D851A96-7687-5B6A-71D2-122D05D786DA}"/>
                </a:ext>
              </a:extLst>
            </p:cNvPr>
            <p:cNvSpPr txBox="1"/>
            <p:nvPr/>
          </p:nvSpPr>
          <p:spPr>
            <a:xfrm>
              <a:off x="726741" y="3269968"/>
              <a:ext cx="1883109" cy="917111"/>
            </a:xfrm>
            <a:prstGeom prst="rect">
              <a:avLst/>
            </a:prstGeom>
            <a:noFill/>
          </p:spPr>
          <p:txBody>
            <a:bodyPr wrap="square">
              <a:spAutoFit/>
            </a:bodyPr>
            <a:lstStyle/>
            <a:p>
              <a:pPr>
                <a:lnSpc>
                  <a:spcPct val="132000"/>
                </a:lnSpc>
              </a:pPr>
              <a:r>
                <a:rPr lang="zh-CN" altLang="en-US" sz="1400" dirty="0">
                  <a:latin typeface="微软雅黑" charset="0"/>
                  <a:ea typeface="微软雅黑" charset="0"/>
                </a:rPr>
                <a:t>一个项目团队对接多个供应商，降低客户管理复杂度。</a:t>
              </a:r>
            </a:p>
          </p:txBody>
        </p:sp>
        <p:sp>
          <p:nvSpPr>
            <p:cNvPr id="808" name="矩形: 圆角 807">
              <a:extLst>
                <a:ext uri="{FF2B5EF4-FFF2-40B4-BE49-F238E27FC236}">
                  <a16:creationId xmlns:a16="http://schemas.microsoft.com/office/drawing/2014/main" id="{F75FEB3F-F894-5CF3-3861-7146AEC4CF48}"/>
                </a:ext>
              </a:extLst>
            </p:cNvPr>
            <p:cNvSpPr/>
            <p:nvPr/>
          </p:nvSpPr>
          <p:spPr>
            <a:xfrm>
              <a:off x="646567" y="2220800"/>
              <a:ext cx="1576119" cy="461666"/>
            </a:xfrm>
            <a:prstGeom prst="roundRect">
              <a:avLst>
                <a:gd name="adj" fmla="val 2187"/>
              </a:avLst>
            </a:prstGeom>
            <a:gradFill>
              <a:gsLst>
                <a:gs pos="27000">
                  <a:srgbClr val="003591"/>
                </a:gs>
                <a:gs pos="100000">
                  <a:srgbClr val="4472C4"/>
                </a:gs>
              </a:gsLst>
              <a:lin ang="162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01</a:t>
              </a:r>
              <a:endParaRPr lang="zh-CN" altLang="en-US"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grpSp>
      <p:grpSp>
        <p:nvGrpSpPr>
          <p:cNvPr id="809" name="组合 808">
            <a:extLst>
              <a:ext uri="{FF2B5EF4-FFF2-40B4-BE49-F238E27FC236}">
                <a16:creationId xmlns:a16="http://schemas.microsoft.com/office/drawing/2014/main" id="{52B5A635-606C-FEF0-BF7C-9834A33DECB5}"/>
              </a:ext>
            </a:extLst>
          </p:cNvPr>
          <p:cNvGrpSpPr/>
          <p:nvPr/>
        </p:nvGrpSpPr>
        <p:grpSpPr>
          <a:xfrm>
            <a:off x="3721260" y="2216398"/>
            <a:ext cx="1963283" cy="3244392"/>
            <a:chOff x="646567" y="2187462"/>
            <a:chExt cx="1963283" cy="3244392"/>
          </a:xfrm>
        </p:grpSpPr>
        <p:cxnSp>
          <p:nvCxnSpPr>
            <p:cNvPr id="810" name="直接连接符 809">
              <a:extLst>
                <a:ext uri="{FF2B5EF4-FFF2-40B4-BE49-F238E27FC236}">
                  <a16:creationId xmlns:a16="http://schemas.microsoft.com/office/drawing/2014/main" id="{69A889AE-59A8-0C58-ED14-87D156ADC22A}"/>
                </a:ext>
              </a:extLst>
            </p:cNvPr>
            <p:cNvCxnSpPr>
              <a:cxnSpLocks/>
            </p:cNvCxnSpPr>
            <p:nvPr/>
          </p:nvCxnSpPr>
          <p:spPr>
            <a:xfrm>
              <a:off x="646567" y="2187462"/>
              <a:ext cx="0" cy="3244392"/>
            </a:xfrm>
            <a:prstGeom prst="line">
              <a:avLst/>
            </a:prstGeom>
            <a:noFill/>
            <a:ln w="12700" cap="flat" cmpd="sng" algn="ctr">
              <a:gradFill>
                <a:gsLst>
                  <a:gs pos="0">
                    <a:srgbClr val="0057D8"/>
                  </a:gs>
                  <a:gs pos="100000">
                    <a:srgbClr val="0057D8">
                      <a:alpha val="0"/>
                    </a:srgbClr>
                  </a:gs>
                </a:gsLst>
                <a:lin ang="5400000" scaled="0"/>
              </a:gradFill>
              <a:prstDash val="solid"/>
              <a:miter lim="800000"/>
              <a:headEnd type="diamond"/>
            </a:ln>
            <a:effectLst/>
          </p:spPr>
        </p:cxnSp>
        <p:sp>
          <p:nvSpPr>
            <p:cNvPr id="811" name="文本框 810">
              <a:extLst>
                <a:ext uri="{FF2B5EF4-FFF2-40B4-BE49-F238E27FC236}">
                  <a16:creationId xmlns:a16="http://schemas.microsoft.com/office/drawing/2014/main" id="{E8F2B076-5F1E-0B71-3792-AD410EE0D53B}"/>
                </a:ext>
              </a:extLst>
            </p:cNvPr>
            <p:cNvSpPr txBox="1"/>
            <p:nvPr/>
          </p:nvSpPr>
          <p:spPr>
            <a:xfrm>
              <a:off x="726741" y="2821760"/>
              <a:ext cx="1723549" cy="40011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000" b="1" dirty="0">
                  <a:latin typeface="Microsoft YaHei"/>
                  <a:ea typeface="Microsoft YaHei"/>
                </a:rPr>
                <a:t>简化跨境沟通</a:t>
              </a:r>
            </a:p>
          </p:txBody>
        </p:sp>
        <p:sp>
          <p:nvSpPr>
            <p:cNvPr id="812" name="文本框 811">
              <a:extLst>
                <a:ext uri="{FF2B5EF4-FFF2-40B4-BE49-F238E27FC236}">
                  <a16:creationId xmlns:a16="http://schemas.microsoft.com/office/drawing/2014/main" id="{10FD3CD4-38E8-8854-F2D8-FBB538C1BD31}"/>
                </a:ext>
              </a:extLst>
            </p:cNvPr>
            <p:cNvSpPr txBox="1"/>
            <p:nvPr/>
          </p:nvSpPr>
          <p:spPr>
            <a:xfrm>
              <a:off x="726741" y="3268313"/>
              <a:ext cx="1883109" cy="632737"/>
            </a:xfrm>
            <a:prstGeom prst="rect">
              <a:avLst/>
            </a:prstGeom>
            <a:noFill/>
          </p:spPr>
          <p:txBody>
            <a:bodyPr wrap="square">
              <a:spAutoFit/>
            </a:bodyPr>
            <a:lstStyle/>
            <a:p>
              <a:pPr>
                <a:lnSpc>
                  <a:spcPct val="132000"/>
                </a:lnSpc>
              </a:pPr>
              <a:r>
                <a:rPr lang="zh-CN" altLang="en-US" sz="1400" dirty="0">
                  <a:latin typeface="微软雅黑" charset="0"/>
                  <a:ea typeface="微软雅黑" charset="0"/>
                </a:rPr>
                <a:t>中英文团队、跨时区协同，沟通链路更短。</a:t>
              </a:r>
            </a:p>
          </p:txBody>
        </p:sp>
        <p:sp>
          <p:nvSpPr>
            <p:cNvPr id="813" name="矩形: 圆角 812">
              <a:extLst>
                <a:ext uri="{FF2B5EF4-FFF2-40B4-BE49-F238E27FC236}">
                  <a16:creationId xmlns:a16="http://schemas.microsoft.com/office/drawing/2014/main" id="{0E8109D8-25FD-F38B-0645-A7532DA0ED80}"/>
                </a:ext>
              </a:extLst>
            </p:cNvPr>
            <p:cNvSpPr/>
            <p:nvPr/>
          </p:nvSpPr>
          <p:spPr>
            <a:xfrm>
              <a:off x="646567" y="2220800"/>
              <a:ext cx="1576119" cy="461666"/>
            </a:xfrm>
            <a:prstGeom prst="roundRect">
              <a:avLst>
                <a:gd name="adj" fmla="val 2187"/>
              </a:avLst>
            </a:prstGeom>
            <a:gradFill>
              <a:gsLst>
                <a:gs pos="27000">
                  <a:srgbClr val="003591"/>
                </a:gs>
                <a:gs pos="100000">
                  <a:srgbClr val="4472C4"/>
                </a:gs>
              </a:gsLst>
              <a:lin ang="16200000" scaled="1"/>
            </a:gradFill>
            <a:ln w="19050" cap="flat" cmpd="sng" algn="ctr">
              <a:noFill/>
              <a:prstDash val="solid"/>
              <a:miter lim="800000"/>
            </a:ln>
            <a:effectLst/>
          </p:spPr>
          <p:txBody>
            <a:bodyPr rtlCol="0" anchor="ctr"/>
            <a:lstStyle/>
            <a:p>
              <a:pPr algn="ctr">
                <a:defRPr/>
              </a:pPr>
              <a:r>
                <a:rPr lang="en-US" altLang="zh-CN"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02</a:t>
              </a:r>
              <a:endParaRPr lang="zh-CN" altLang="en-US"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grpSp>
      <p:grpSp>
        <p:nvGrpSpPr>
          <p:cNvPr id="814" name="组合 813">
            <a:extLst>
              <a:ext uri="{FF2B5EF4-FFF2-40B4-BE49-F238E27FC236}">
                <a16:creationId xmlns:a16="http://schemas.microsoft.com/office/drawing/2014/main" id="{B2F9375F-4433-6D73-4716-E549CF014CB6}"/>
              </a:ext>
            </a:extLst>
          </p:cNvPr>
          <p:cNvGrpSpPr/>
          <p:nvPr/>
        </p:nvGrpSpPr>
        <p:grpSpPr>
          <a:xfrm>
            <a:off x="6507457" y="2188753"/>
            <a:ext cx="2316684" cy="3244392"/>
            <a:chOff x="646567" y="2187462"/>
            <a:chExt cx="2316684" cy="3244392"/>
          </a:xfrm>
        </p:grpSpPr>
        <p:cxnSp>
          <p:nvCxnSpPr>
            <p:cNvPr id="815" name="直接连接符 814">
              <a:extLst>
                <a:ext uri="{FF2B5EF4-FFF2-40B4-BE49-F238E27FC236}">
                  <a16:creationId xmlns:a16="http://schemas.microsoft.com/office/drawing/2014/main" id="{016E3FEA-9F3A-A8FA-F430-4EADA1A411B8}"/>
                </a:ext>
              </a:extLst>
            </p:cNvPr>
            <p:cNvCxnSpPr>
              <a:cxnSpLocks/>
            </p:cNvCxnSpPr>
            <p:nvPr/>
          </p:nvCxnSpPr>
          <p:spPr>
            <a:xfrm>
              <a:off x="646567" y="2187462"/>
              <a:ext cx="0" cy="3244392"/>
            </a:xfrm>
            <a:prstGeom prst="line">
              <a:avLst/>
            </a:prstGeom>
            <a:noFill/>
            <a:ln w="12700" cap="flat" cmpd="sng" algn="ctr">
              <a:gradFill>
                <a:gsLst>
                  <a:gs pos="0">
                    <a:srgbClr val="0057D8"/>
                  </a:gs>
                  <a:gs pos="100000">
                    <a:srgbClr val="0057D8">
                      <a:alpha val="0"/>
                    </a:srgbClr>
                  </a:gs>
                </a:gsLst>
                <a:lin ang="5400000" scaled="0"/>
              </a:gradFill>
              <a:prstDash val="solid"/>
              <a:miter lim="800000"/>
              <a:headEnd type="diamond"/>
            </a:ln>
            <a:effectLst/>
          </p:spPr>
        </p:cxnSp>
        <p:sp>
          <p:nvSpPr>
            <p:cNvPr id="816" name="文本框 815">
              <a:extLst>
                <a:ext uri="{FF2B5EF4-FFF2-40B4-BE49-F238E27FC236}">
                  <a16:creationId xmlns:a16="http://schemas.microsoft.com/office/drawing/2014/main" id="{15EAADC2-287B-A3D9-7198-6CC3FDF760A4}"/>
                </a:ext>
              </a:extLst>
            </p:cNvPr>
            <p:cNvSpPr txBox="1"/>
            <p:nvPr/>
          </p:nvSpPr>
          <p:spPr>
            <a:xfrm>
              <a:off x="726741" y="2809925"/>
              <a:ext cx="2236510" cy="400110"/>
            </a:xfrm>
            <a:prstGeom prst="rect">
              <a:avLst/>
            </a:prstGeom>
            <a:noFill/>
          </p:spPr>
          <p:txBody>
            <a:bodyPr wrap="none">
              <a:spAutoFit/>
            </a:bodyPr>
            <a:lstStyle/>
            <a:p>
              <a:r>
                <a:rPr lang="zh-CN" altLang="en-US" sz="2000" b="1" dirty="0">
                  <a:latin typeface="Microsoft YaHei"/>
                  <a:ea typeface="Microsoft YaHei"/>
                </a:rPr>
                <a:t>更灵活的资源选择</a:t>
              </a:r>
            </a:p>
          </p:txBody>
        </p:sp>
        <p:sp>
          <p:nvSpPr>
            <p:cNvPr id="817" name="文本框 816">
              <a:extLst>
                <a:ext uri="{FF2B5EF4-FFF2-40B4-BE49-F238E27FC236}">
                  <a16:creationId xmlns:a16="http://schemas.microsoft.com/office/drawing/2014/main" id="{6F0B61A0-F32D-EFA1-F9D5-FFF090A5F079}"/>
                </a:ext>
              </a:extLst>
            </p:cNvPr>
            <p:cNvSpPr txBox="1"/>
            <p:nvPr/>
          </p:nvSpPr>
          <p:spPr>
            <a:xfrm>
              <a:off x="726741" y="3250531"/>
              <a:ext cx="2113672" cy="632737"/>
            </a:xfrm>
            <a:prstGeom prst="rect">
              <a:avLst/>
            </a:prstGeom>
            <a:noFill/>
          </p:spPr>
          <p:txBody>
            <a:bodyPr wrap="square">
              <a:spAutoFit/>
            </a:bodyPr>
            <a:lstStyle/>
            <a:p>
              <a:pPr>
                <a:lnSpc>
                  <a:spcPct val="132000"/>
                </a:lnSpc>
              </a:pPr>
              <a:r>
                <a:rPr lang="zh-CN" altLang="en-US" sz="1400" dirty="0">
                  <a:latin typeface="微软雅黑" charset="0"/>
                  <a:ea typeface="微软雅黑" charset="0"/>
                </a:rPr>
                <a:t>持续扩展的资源网络，匹配更广泛的需求。</a:t>
              </a:r>
            </a:p>
          </p:txBody>
        </p:sp>
        <p:sp>
          <p:nvSpPr>
            <p:cNvPr id="818" name="矩形: 圆角 817">
              <a:extLst>
                <a:ext uri="{FF2B5EF4-FFF2-40B4-BE49-F238E27FC236}">
                  <a16:creationId xmlns:a16="http://schemas.microsoft.com/office/drawing/2014/main" id="{4C7B5DDB-08F6-9B6F-97C9-75133B582B2F}"/>
                </a:ext>
              </a:extLst>
            </p:cNvPr>
            <p:cNvSpPr/>
            <p:nvPr/>
          </p:nvSpPr>
          <p:spPr>
            <a:xfrm>
              <a:off x="646567" y="2220800"/>
              <a:ext cx="1576119" cy="461666"/>
            </a:xfrm>
            <a:prstGeom prst="roundRect">
              <a:avLst>
                <a:gd name="adj" fmla="val 2187"/>
              </a:avLst>
            </a:prstGeom>
            <a:gradFill>
              <a:gsLst>
                <a:gs pos="27000">
                  <a:srgbClr val="003591"/>
                </a:gs>
                <a:gs pos="100000">
                  <a:srgbClr val="4472C4"/>
                </a:gs>
              </a:gsLst>
              <a:lin ang="162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03</a:t>
              </a:r>
              <a:endParaRPr lang="zh-CN" altLang="en-US"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grpSp>
      <p:grpSp>
        <p:nvGrpSpPr>
          <p:cNvPr id="819" name="组合 818">
            <a:extLst>
              <a:ext uri="{FF2B5EF4-FFF2-40B4-BE49-F238E27FC236}">
                <a16:creationId xmlns:a16="http://schemas.microsoft.com/office/drawing/2014/main" id="{5A6DD72C-5221-A803-4601-BE63080B5EA3}"/>
              </a:ext>
            </a:extLst>
          </p:cNvPr>
          <p:cNvGrpSpPr/>
          <p:nvPr/>
        </p:nvGrpSpPr>
        <p:grpSpPr>
          <a:xfrm>
            <a:off x="9293654" y="2597136"/>
            <a:ext cx="2316684" cy="3244392"/>
            <a:chOff x="646567" y="2187462"/>
            <a:chExt cx="2316684" cy="3244392"/>
          </a:xfrm>
        </p:grpSpPr>
        <p:cxnSp>
          <p:nvCxnSpPr>
            <p:cNvPr id="820" name="直接连接符 819">
              <a:extLst>
                <a:ext uri="{FF2B5EF4-FFF2-40B4-BE49-F238E27FC236}">
                  <a16:creationId xmlns:a16="http://schemas.microsoft.com/office/drawing/2014/main" id="{11404DD7-F39C-BA36-86EC-43A3299041A4}"/>
                </a:ext>
              </a:extLst>
            </p:cNvPr>
            <p:cNvCxnSpPr>
              <a:cxnSpLocks/>
            </p:cNvCxnSpPr>
            <p:nvPr/>
          </p:nvCxnSpPr>
          <p:spPr>
            <a:xfrm>
              <a:off x="646567" y="2187462"/>
              <a:ext cx="0" cy="3244392"/>
            </a:xfrm>
            <a:prstGeom prst="line">
              <a:avLst/>
            </a:prstGeom>
            <a:noFill/>
            <a:ln w="12700" cap="flat" cmpd="sng" algn="ctr">
              <a:gradFill>
                <a:gsLst>
                  <a:gs pos="0">
                    <a:srgbClr val="0057D8"/>
                  </a:gs>
                  <a:gs pos="100000">
                    <a:srgbClr val="0057D8">
                      <a:alpha val="0"/>
                    </a:srgbClr>
                  </a:gs>
                </a:gsLst>
                <a:lin ang="5400000" scaled="0"/>
              </a:gradFill>
              <a:prstDash val="solid"/>
              <a:miter lim="800000"/>
              <a:headEnd type="diamond"/>
            </a:ln>
            <a:effectLst/>
          </p:spPr>
        </p:cxnSp>
        <p:sp>
          <p:nvSpPr>
            <p:cNvPr id="821" name="文本框 820">
              <a:extLst>
                <a:ext uri="{FF2B5EF4-FFF2-40B4-BE49-F238E27FC236}">
                  <a16:creationId xmlns:a16="http://schemas.microsoft.com/office/drawing/2014/main" id="{82887BD6-278A-640B-1EE8-D724D6F7C079}"/>
                </a:ext>
              </a:extLst>
            </p:cNvPr>
            <p:cNvSpPr txBox="1"/>
            <p:nvPr/>
          </p:nvSpPr>
          <p:spPr>
            <a:xfrm>
              <a:off x="726741" y="2815513"/>
              <a:ext cx="2236510" cy="400110"/>
            </a:xfrm>
            <a:prstGeom prst="rect">
              <a:avLst/>
            </a:prstGeom>
            <a:noFill/>
          </p:spPr>
          <p:txBody>
            <a:bodyPr wrap="none">
              <a:spAutoFit/>
            </a:bodyPr>
            <a:lstStyle/>
            <a:p>
              <a:r>
                <a:rPr lang="zh-CN" altLang="en-US" sz="2000" b="1" dirty="0">
                  <a:latin typeface="Microsoft YaHei"/>
                  <a:ea typeface="Microsoft YaHei"/>
                </a:rPr>
                <a:t>更完整的项目协同</a:t>
              </a:r>
            </a:p>
          </p:txBody>
        </p:sp>
        <p:sp>
          <p:nvSpPr>
            <p:cNvPr id="822" name="文本框 821">
              <a:extLst>
                <a:ext uri="{FF2B5EF4-FFF2-40B4-BE49-F238E27FC236}">
                  <a16:creationId xmlns:a16="http://schemas.microsoft.com/office/drawing/2014/main" id="{8AFDC5AB-415F-C654-154B-9BD1AF3CB59F}"/>
                </a:ext>
              </a:extLst>
            </p:cNvPr>
            <p:cNvSpPr txBox="1"/>
            <p:nvPr/>
          </p:nvSpPr>
          <p:spPr>
            <a:xfrm>
              <a:off x="726741" y="3258640"/>
              <a:ext cx="1883109" cy="632737"/>
            </a:xfrm>
            <a:prstGeom prst="rect">
              <a:avLst/>
            </a:prstGeom>
            <a:noFill/>
          </p:spPr>
          <p:txBody>
            <a:bodyPr wrap="square">
              <a:spAutoFit/>
            </a:bodyPr>
            <a:lstStyle/>
            <a:p>
              <a:pPr>
                <a:lnSpc>
                  <a:spcPct val="132000"/>
                </a:lnSpc>
              </a:pPr>
              <a:r>
                <a:rPr lang="zh-CN" altLang="en-US" sz="1400" dirty="0">
                  <a:latin typeface="微软雅黑" charset="0"/>
                  <a:ea typeface="微软雅黑" charset="0"/>
                </a:rPr>
                <a:t>从供应链到当地服务，推动方案落地。</a:t>
              </a:r>
            </a:p>
          </p:txBody>
        </p:sp>
        <p:sp>
          <p:nvSpPr>
            <p:cNvPr id="823" name="矩形: 圆角 822">
              <a:extLst>
                <a:ext uri="{FF2B5EF4-FFF2-40B4-BE49-F238E27FC236}">
                  <a16:creationId xmlns:a16="http://schemas.microsoft.com/office/drawing/2014/main" id="{F7DBDF28-1E8A-45F8-B3EB-3F2333209AB5}"/>
                </a:ext>
              </a:extLst>
            </p:cNvPr>
            <p:cNvSpPr/>
            <p:nvPr/>
          </p:nvSpPr>
          <p:spPr>
            <a:xfrm>
              <a:off x="646567" y="2220800"/>
              <a:ext cx="1576119" cy="461666"/>
            </a:xfrm>
            <a:prstGeom prst="roundRect">
              <a:avLst>
                <a:gd name="adj" fmla="val 2187"/>
              </a:avLst>
            </a:prstGeom>
            <a:gradFill>
              <a:gsLst>
                <a:gs pos="27000">
                  <a:srgbClr val="003591"/>
                </a:gs>
                <a:gs pos="100000">
                  <a:srgbClr val="4472C4"/>
                </a:gs>
              </a:gsLst>
              <a:lin ang="162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04</a:t>
              </a:r>
              <a:endParaRPr lang="zh-CN" altLang="en-US" sz="36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grpSp>
      <p:grpSp>
        <p:nvGrpSpPr>
          <p:cNvPr id="824" name="组合 823">
            <a:extLst>
              <a:ext uri="{FF2B5EF4-FFF2-40B4-BE49-F238E27FC236}">
                <a16:creationId xmlns:a16="http://schemas.microsoft.com/office/drawing/2014/main" id="{B2429109-A436-DB90-FE35-B10424C5619D}"/>
              </a:ext>
            </a:extLst>
          </p:cNvPr>
          <p:cNvGrpSpPr/>
          <p:nvPr/>
        </p:nvGrpSpPr>
        <p:grpSpPr>
          <a:xfrm>
            <a:off x="0" y="4084806"/>
            <a:ext cx="12192000" cy="2773194"/>
            <a:chOff x="0" y="3607902"/>
            <a:chExt cx="12192000" cy="3250098"/>
          </a:xfrm>
        </p:grpSpPr>
        <p:sp>
          <p:nvSpPr>
            <p:cNvPr id="825" name="任意多边形: 形状 824">
              <a:extLst>
                <a:ext uri="{FF2B5EF4-FFF2-40B4-BE49-F238E27FC236}">
                  <a16:creationId xmlns:a16="http://schemas.microsoft.com/office/drawing/2014/main" id="{F2FBE06E-BDA2-577E-3E7A-ACCEF61D442E}"/>
                </a:ext>
              </a:extLst>
            </p:cNvPr>
            <p:cNvSpPr/>
            <p:nvPr/>
          </p:nvSpPr>
          <p:spPr>
            <a:xfrm>
              <a:off x="0" y="3607902"/>
              <a:ext cx="12192000" cy="3180522"/>
            </a:xfrm>
            <a:custGeom>
              <a:avLst/>
              <a:gdLst>
                <a:gd name="connsiteX0" fmla="*/ 6023113 w 12192000"/>
                <a:gd name="connsiteY0" fmla="*/ 0 h 3180522"/>
                <a:gd name="connsiteX1" fmla="*/ 6152322 w 12192000"/>
                <a:gd name="connsiteY1" fmla="*/ 9939 h 3180522"/>
                <a:gd name="connsiteX2" fmla="*/ 6400800 w 12192000"/>
                <a:gd name="connsiteY2" fmla="*/ 79513 h 3180522"/>
                <a:gd name="connsiteX3" fmla="*/ 6530009 w 12192000"/>
                <a:gd name="connsiteY3" fmla="*/ 188844 h 3180522"/>
                <a:gd name="connsiteX4" fmla="*/ 6738730 w 12192000"/>
                <a:gd name="connsiteY4" fmla="*/ 238539 h 3180522"/>
                <a:gd name="connsiteX5" fmla="*/ 6858000 w 12192000"/>
                <a:gd name="connsiteY5" fmla="*/ 347870 h 3180522"/>
                <a:gd name="connsiteX6" fmla="*/ 6987209 w 12192000"/>
                <a:gd name="connsiteY6" fmla="*/ 516835 h 3180522"/>
                <a:gd name="connsiteX7" fmla="*/ 7146235 w 12192000"/>
                <a:gd name="connsiteY7" fmla="*/ 755374 h 3180522"/>
                <a:gd name="connsiteX8" fmla="*/ 7404652 w 12192000"/>
                <a:gd name="connsiteY8" fmla="*/ 874644 h 3180522"/>
                <a:gd name="connsiteX9" fmla="*/ 7454348 w 12192000"/>
                <a:gd name="connsiteY9" fmla="*/ 964096 h 3180522"/>
                <a:gd name="connsiteX10" fmla="*/ 7643191 w 12192000"/>
                <a:gd name="connsiteY10" fmla="*/ 1133061 h 3180522"/>
                <a:gd name="connsiteX11" fmla="*/ 7871791 w 12192000"/>
                <a:gd name="connsiteY11" fmla="*/ 1172818 h 3180522"/>
                <a:gd name="connsiteX12" fmla="*/ 8100391 w 12192000"/>
                <a:gd name="connsiteY12" fmla="*/ 1242392 h 3180522"/>
                <a:gd name="connsiteX13" fmla="*/ 8179904 w 12192000"/>
                <a:gd name="connsiteY13" fmla="*/ 1232452 h 3180522"/>
                <a:gd name="connsiteX14" fmla="*/ 8418443 w 12192000"/>
                <a:gd name="connsiteY14" fmla="*/ 1421296 h 3180522"/>
                <a:gd name="connsiteX15" fmla="*/ 8617226 w 12192000"/>
                <a:gd name="connsiteY15" fmla="*/ 1620079 h 3180522"/>
                <a:gd name="connsiteX16" fmla="*/ 8905461 w 12192000"/>
                <a:gd name="connsiteY16" fmla="*/ 1699592 h 3180522"/>
                <a:gd name="connsiteX17" fmla="*/ 9173817 w 12192000"/>
                <a:gd name="connsiteY17" fmla="*/ 1699592 h 3180522"/>
                <a:gd name="connsiteX18" fmla="*/ 9322904 w 12192000"/>
                <a:gd name="connsiteY18" fmla="*/ 1699592 h 3180522"/>
                <a:gd name="connsiteX19" fmla="*/ 9402417 w 12192000"/>
                <a:gd name="connsiteY19" fmla="*/ 1679713 h 3180522"/>
                <a:gd name="connsiteX20" fmla="*/ 9501809 w 12192000"/>
                <a:gd name="connsiteY20" fmla="*/ 1649896 h 3180522"/>
                <a:gd name="connsiteX21" fmla="*/ 9631017 w 12192000"/>
                <a:gd name="connsiteY21" fmla="*/ 1709531 h 3180522"/>
                <a:gd name="connsiteX22" fmla="*/ 9750287 w 12192000"/>
                <a:gd name="connsiteY22" fmla="*/ 1709531 h 3180522"/>
                <a:gd name="connsiteX23" fmla="*/ 9819861 w 12192000"/>
                <a:gd name="connsiteY23" fmla="*/ 1580322 h 3180522"/>
                <a:gd name="connsiteX24" fmla="*/ 9849678 w 12192000"/>
                <a:gd name="connsiteY24" fmla="*/ 1520687 h 3180522"/>
                <a:gd name="connsiteX25" fmla="*/ 9889435 w 12192000"/>
                <a:gd name="connsiteY25" fmla="*/ 1431235 h 3180522"/>
                <a:gd name="connsiteX26" fmla="*/ 10008704 w 12192000"/>
                <a:gd name="connsiteY26" fmla="*/ 1391479 h 3180522"/>
                <a:gd name="connsiteX27" fmla="*/ 10227365 w 12192000"/>
                <a:gd name="connsiteY27" fmla="*/ 1361661 h 3180522"/>
                <a:gd name="connsiteX28" fmla="*/ 10247243 w 12192000"/>
                <a:gd name="connsiteY28" fmla="*/ 1431235 h 3180522"/>
                <a:gd name="connsiteX29" fmla="*/ 10386391 w 12192000"/>
                <a:gd name="connsiteY29" fmla="*/ 1590261 h 3180522"/>
                <a:gd name="connsiteX30" fmla="*/ 10495722 w 12192000"/>
                <a:gd name="connsiteY30" fmla="*/ 1669774 h 3180522"/>
                <a:gd name="connsiteX31" fmla="*/ 10634870 w 12192000"/>
                <a:gd name="connsiteY31" fmla="*/ 1600200 h 3180522"/>
                <a:gd name="connsiteX32" fmla="*/ 10744200 w 12192000"/>
                <a:gd name="connsiteY32" fmla="*/ 1649896 h 3180522"/>
                <a:gd name="connsiteX33" fmla="*/ 10982739 w 12192000"/>
                <a:gd name="connsiteY33" fmla="*/ 1769165 h 3180522"/>
                <a:gd name="connsiteX34" fmla="*/ 11181522 w 12192000"/>
                <a:gd name="connsiteY34" fmla="*/ 1858618 h 3180522"/>
                <a:gd name="connsiteX35" fmla="*/ 11280913 w 12192000"/>
                <a:gd name="connsiteY35" fmla="*/ 1958009 h 3180522"/>
                <a:gd name="connsiteX36" fmla="*/ 11330609 w 12192000"/>
                <a:gd name="connsiteY36" fmla="*/ 1997765 h 3180522"/>
                <a:gd name="connsiteX37" fmla="*/ 11459817 w 12192000"/>
                <a:gd name="connsiteY37" fmla="*/ 2017644 h 3180522"/>
                <a:gd name="connsiteX38" fmla="*/ 11559209 w 12192000"/>
                <a:gd name="connsiteY38" fmla="*/ 2077279 h 3180522"/>
                <a:gd name="connsiteX39" fmla="*/ 11618843 w 12192000"/>
                <a:gd name="connsiteY39" fmla="*/ 2097157 h 3180522"/>
                <a:gd name="connsiteX40" fmla="*/ 11678478 w 12192000"/>
                <a:gd name="connsiteY40" fmla="*/ 2027583 h 3180522"/>
                <a:gd name="connsiteX41" fmla="*/ 11787809 w 12192000"/>
                <a:gd name="connsiteY41" fmla="*/ 2017644 h 3180522"/>
                <a:gd name="connsiteX42" fmla="*/ 11867322 w 12192000"/>
                <a:gd name="connsiteY42" fmla="*/ 1928192 h 3180522"/>
                <a:gd name="connsiteX43" fmla="*/ 11956774 w 12192000"/>
                <a:gd name="connsiteY43" fmla="*/ 1838739 h 3180522"/>
                <a:gd name="connsiteX44" fmla="*/ 12066104 w 12192000"/>
                <a:gd name="connsiteY44" fmla="*/ 1779105 h 3180522"/>
                <a:gd name="connsiteX45" fmla="*/ 12192000 w 12192000"/>
                <a:gd name="connsiteY45" fmla="*/ 1750052 h 3180522"/>
                <a:gd name="connsiteX46" fmla="*/ 12192000 w 12192000"/>
                <a:gd name="connsiteY46" fmla="*/ 3180522 h 3180522"/>
                <a:gd name="connsiteX47" fmla="*/ 0 w 12192000"/>
                <a:gd name="connsiteY47" fmla="*/ 3180522 h 3180522"/>
                <a:gd name="connsiteX48" fmla="*/ 0 w 12192000"/>
                <a:gd name="connsiteY48" fmla="*/ 1868557 h 3180522"/>
                <a:gd name="connsiteX49" fmla="*/ 119270 w 12192000"/>
                <a:gd name="connsiteY49" fmla="*/ 1868557 h 3180522"/>
                <a:gd name="connsiteX50" fmla="*/ 248478 w 12192000"/>
                <a:gd name="connsiteY50" fmla="*/ 1898374 h 3180522"/>
                <a:gd name="connsiteX51" fmla="*/ 318052 w 12192000"/>
                <a:gd name="connsiteY51" fmla="*/ 1977887 h 3180522"/>
                <a:gd name="connsiteX52" fmla="*/ 556591 w 12192000"/>
                <a:gd name="connsiteY52" fmla="*/ 1938131 h 3180522"/>
                <a:gd name="connsiteX53" fmla="*/ 685800 w 12192000"/>
                <a:gd name="connsiteY53" fmla="*/ 1928192 h 3180522"/>
                <a:gd name="connsiteX54" fmla="*/ 775252 w 12192000"/>
                <a:gd name="connsiteY54" fmla="*/ 1858618 h 3180522"/>
                <a:gd name="connsiteX55" fmla="*/ 834887 w 12192000"/>
                <a:gd name="connsiteY55" fmla="*/ 1798983 h 3180522"/>
                <a:gd name="connsiteX56" fmla="*/ 904461 w 12192000"/>
                <a:gd name="connsiteY56" fmla="*/ 1779105 h 3180522"/>
                <a:gd name="connsiteX57" fmla="*/ 983974 w 12192000"/>
                <a:gd name="connsiteY57" fmla="*/ 1749287 h 3180522"/>
                <a:gd name="connsiteX58" fmla="*/ 1013791 w 12192000"/>
                <a:gd name="connsiteY58" fmla="*/ 1709531 h 3180522"/>
                <a:gd name="connsiteX59" fmla="*/ 1182757 w 12192000"/>
                <a:gd name="connsiteY59" fmla="*/ 1709531 h 3180522"/>
                <a:gd name="connsiteX60" fmla="*/ 1282148 w 12192000"/>
                <a:gd name="connsiteY60" fmla="*/ 1709531 h 3180522"/>
                <a:gd name="connsiteX61" fmla="*/ 1441174 w 12192000"/>
                <a:gd name="connsiteY61" fmla="*/ 1649896 h 3180522"/>
                <a:gd name="connsiteX62" fmla="*/ 1500809 w 12192000"/>
                <a:gd name="connsiteY62" fmla="*/ 1669774 h 3180522"/>
                <a:gd name="connsiteX63" fmla="*/ 1659835 w 12192000"/>
                <a:gd name="connsiteY63" fmla="*/ 1600200 h 3180522"/>
                <a:gd name="connsiteX64" fmla="*/ 1689652 w 12192000"/>
                <a:gd name="connsiteY64" fmla="*/ 1451113 h 3180522"/>
                <a:gd name="connsiteX65" fmla="*/ 1779104 w 12192000"/>
                <a:gd name="connsiteY65" fmla="*/ 1520687 h 3180522"/>
                <a:gd name="connsiteX66" fmla="*/ 1808922 w 12192000"/>
                <a:gd name="connsiteY66" fmla="*/ 1540565 h 3180522"/>
                <a:gd name="connsiteX67" fmla="*/ 1918252 w 12192000"/>
                <a:gd name="connsiteY67" fmla="*/ 1580322 h 3180522"/>
                <a:gd name="connsiteX68" fmla="*/ 2037522 w 12192000"/>
                <a:gd name="connsiteY68" fmla="*/ 1600200 h 3180522"/>
                <a:gd name="connsiteX69" fmla="*/ 2097157 w 12192000"/>
                <a:gd name="connsiteY69" fmla="*/ 1570383 h 3180522"/>
                <a:gd name="connsiteX70" fmla="*/ 2256183 w 12192000"/>
                <a:gd name="connsiteY70" fmla="*/ 1580322 h 3180522"/>
                <a:gd name="connsiteX71" fmla="*/ 2474843 w 12192000"/>
                <a:gd name="connsiteY71" fmla="*/ 1560444 h 3180522"/>
                <a:gd name="connsiteX72" fmla="*/ 2653748 w 12192000"/>
                <a:gd name="connsiteY72" fmla="*/ 1530626 h 3180522"/>
                <a:gd name="connsiteX73" fmla="*/ 2792896 w 12192000"/>
                <a:gd name="connsiteY73" fmla="*/ 1461052 h 3180522"/>
                <a:gd name="connsiteX74" fmla="*/ 2981739 w 12192000"/>
                <a:gd name="connsiteY74" fmla="*/ 1272209 h 3180522"/>
                <a:gd name="connsiteX75" fmla="*/ 3091070 w 12192000"/>
                <a:gd name="connsiteY75" fmla="*/ 1182757 h 3180522"/>
                <a:gd name="connsiteX76" fmla="*/ 3140765 w 12192000"/>
                <a:gd name="connsiteY76" fmla="*/ 1033670 h 3180522"/>
                <a:gd name="connsiteX77" fmla="*/ 3210339 w 12192000"/>
                <a:gd name="connsiteY77" fmla="*/ 914400 h 3180522"/>
                <a:gd name="connsiteX78" fmla="*/ 3349487 w 12192000"/>
                <a:gd name="connsiteY78" fmla="*/ 844826 h 3180522"/>
                <a:gd name="connsiteX79" fmla="*/ 3419061 w 12192000"/>
                <a:gd name="connsiteY79" fmla="*/ 805070 h 3180522"/>
                <a:gd name="connsiteX80" fmla="*/ 3488635 w 12192000"/>
                <a:gd name="connsiteY80" fmla="*/ 815009 h 3180522"/>
                <a:gd name="connsiteX81" fmla="*/ 3548270 w 12192000"/>
                <a:gd name="connsiteY81" fmla="*/ 725557 h 3180522"/>
                <a:gd name="connsiteX82" fmla="*/ 3647661 w 12192000"/>
                <a:gd name="connsiteY82" fmla="*/ 735496 h 3180522"/>
                <a:gd name="connsiteX83" fmla="*/ 3846443 w 12192000"/>
                <a:gd name="connsiteY83" fmla="*/ 914400 h 3180522"/>
                <a:gd name="connsiteX84" fmla="*/ 4084983 w 12192000"/>
                <a:gd name="connsiteY84" fmla="*/ 1023731 h 3180522"/>
                <a:gd name="connsiteX85" fmla="*/ 4084983 w 12192000"/>
                <a:gd name="connsiteY85" fmla="*/ 1053548 h 3180522"/>
                <a:gd name="connsiteX86" fmla="*/ 4263887 w 12192000"/>
                <a:gd name="connsiteY86" fmla="*/ 964096 h 3180522"/>
                <a:gd name="connsiteX87" fmla="*/ 4432852 w 12192000"/>
                <a:gd name="connsiteY87" fmla="*/ 954157 h 3180522"/>
                <a:gd name="connsiteX88" fmla="*/ 4452730 w 12192000"/>
                <a:gd name="connsiteY88" fmla="*/ 993913 h 3180522"/>
                <a:gd name="connsiteX89" fmla="*/ 4492487 w 12192000"/>
                <a:gd name="connsiteY89" fmla="*/ 894522 h 3180522"/>
                <a:gd name="connsiteX90" fmla="*/ 4701209 w 12192000"/>
                <a:gd name="connsiteY90" fmla="*/ 834887 h 3180522"/>
                <a:gd name="connsiteX91" fmla="*/ 4820478 w 12192000"/>
                <a:gd name="connsiteY91" fmla="*/ 705679 h 3180522"/>
                <a:gd name="connsiteX92" fmla="*/ 4919870 w 12192000"/>
                <a:gd name="connsiteY92" fmla="*/ 506896 h 3180522"/>
                <a:gd name="connsiteX93" fmla="*/ 5108714 w 12192000"/>
                <a:gd name="connsiteY93" fmla="*/ 407505 h 3180522"/>
                <a:gd name="connsiteX94" fmla="*/ 5287617 w 12192000"/>
                <a:gd name="connsiteY94" fmla="*/ 387626 h 3180522"/>
                <a:gd name="connsiteX95" fmla="*/ 5387009 w 12192000"/>
                <a:gd name="connsiteY95" fmla="*/ 268357 h 3180522"/>
                <a:gd name="connsiteX96" fmla="*/ 5496339 w 12192000"/>
                <a:gd name="connsiteY96" fmla="*/ 168965 h 3180522"/>
                <a:gd name="connsiteX97" fmla="*/ 5655365 w 12192000"/>
                <a:gd name="connsiteY97" fmla="*/ 119270 h 3180522"/>
                <a:gd name="connsiteX98" fmla="*/ 5844209 w 12192000"/>
                <a:gd name="connsiteY98" fmla="*/ 119270 h 3180522"/>
                <a:gd name="connsiteX99" fmla="*/ 5923722 w 12192000"/>
                <a:gd name="connsiteY99" fmla="*/ 129209 h 318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192000" h="3180522">
                  <a:moveTo>
                    <a:pt x="6023113" y="0"/>
                  </a:moveTo>
                  <a:lnTo>
                    <a:pt x="6152322" y="9939"/>
                  </a:lnTo>
                  <a:lnTo>
                    <a:pt x="6400800" y="79513"/>
                  </a:lnTo>
                  <a:lnTo>
                    <a:pt x="6530009" y="188844"/>
                  </a:lnTo>
                  <a:lnTo>
                    <a:pt x="6738730" y="238539"/>
                  </a:lnTo>
                  <a:lnTo>
                    <a:pt x="6858000" y="347870"/>
                  </a:lnTo>
                  <a:lnTo>
                    <a:pt x="6987209" y="516835"/>
                  </a:lnTo>
                  <a:lnTo>
                    <a:pt x="7146235" y="755374"/>
                  </a:lnTo>
                  <a:lnTo>
                    <a:pt x="7404652" y="874644"/>
                  </a:lnTo>
                  <a:lnTo>
                    <a:pt x="7454348" y="964096"/>
                  </a:lnTo>
                  <a:lnTo>
                    <a:pt x="7643191" y="1133061"/>
                  </a:lnTo>
                  <a:lnTo>
                    <a:pt x="7871791" y="1172818"/>
                  </a:lnTo>
                  <a:lnTo>
                    <a:pt x="8100391" y="1242392"/>
                  </a:lnTo>
                  <a:lnTo>
                    <a:pt x="8179904" y="1232452"/>
                  </a:lnTo>
                  <a:lnTo>
                    <a:pt x="8418443" y="1421296"/>
                  </a:lnTo>
                  <a:lnTo>
                    <a:pt x="8617226" y="1620079"/>
                  </a:lnTo>
                  <a:lnTo>
                    <a:pt x="8905461" y="1699592"/>
                  </a:lnTo>
                  <a:lnTo>
                    <a:pt x="9173817" y="1699592"/>
                  </a:lnTo>
                  <a:lnTo>
                    <a:pt x="9322904" y="1699592"/>
                  </a:lnTo>
                  <a:lnTo>
                    <a:pt x="9402417" y="1679713"/>
                  </a:lnTo>
                  <a:lnTo>
                    <a:pt x="9501809" y="1649896"/>
                  </a:lnTo>
                  <a:lnTo>
                    <a:pt x="9631017" y="1709531"/>
                  </a:lnTo>
                  <a:lnTo>
                    <a:pt x="9750287" y="1709531"/>
                  </a:lnTo>
                  <a:lnTo>
                    <a:pt x="9819861" y="1580322"/>
                  </a:lnTo>
                  <a:lnTo>
                    <a:pt x="9849678" y="1520687"/>
                  </a:lnTo>
                  <a:lnTo>
                    <a:pt x="9889435" y="1431235"/>
                  </a:lnTo>
                  <a:lnTo>
                    <a:pt x="10008704" y="1391479"/>
                  </a:lnTo>
                  <a:lnTo>
                    <a:pt x="10227365" y="1361661"/>
                  </a:lnTo>
                  <a:lnTo>
                    <a:pt x="10247243" y="1431235"/>
                  </a:lnTo>
                  <a:lnTo>
                    <a:pt x="10386391" y="1590261"/>
                  </a:lnTo>
                  <a:lnTo>
                    <a:pt x="10495722" y="1669774"/>
                  </a:lnTo>
                  <a:lnTo>
                    <a:pt x="10634870" y="1600200"/>
                  </a:lnTo>
                  <a:lnTo>
                    <a:pt x="10744200" y="1649896"/>
                  </a:lnTo>
                  <a:lnTo>
                    <a:pt x="10982739" y="1769165"/>
                  </a:lnTo>
                  <a:lnTo>
                    <a:pt x="11181522" y="1858618"/>
                  </a:lnTo>
                  <a:lnTo>
                    <a:pt x="11280913" y="1958009"/>
                  </a:lnTo>
                  <a:lnTo>
                    <a:pt x="11330609" y="1997765"/>
                  </a:lnTo>
                  <a:lnTo>
                    <a:pt x="11459817" y="2017644"/>
                  </a:lnTo>
                  <a:lnTo>
                    <a:pt x="11559209" y="2077279"/>
                  </a:lnTo>
                  <a:lnTo>
                    <a:pt x="11618843" y="2097157"/>
                  </a:lnTo>
                  <a:lnTo>
                    <a:pt x="11678478" y="2027583"/>
                  </a:lnTo>
                  <a:lnTo>
                    <a:pt x="11787809" y="2017644"/>
                  </a:lnTo>
                  <a:lnTo>
                    <a:pt x="11867322" y="1928192"/>
                  </a:lnTo>
                  <a:lnTo>
                    <a:pt x="11956774" y="1838739"/>
                  </a:lnTo>
                  <a:lnTo>
                    <a:pt x="12066104" y="1779105"/>
                  </a:lnTo>
                  <a:lnTo>
                    <a:pt x="12192000" y="1750052"/>
                  </a:lnTo>
                  <a:lnTo>
                    <a:pt x="12192000" y="3180522"/>
                  </a:lnTo>
                  <a:lnTo>
                    <a:pt x="0" y="3180522"/>
                  </a:lnTo>
                  <a:lnTo>
                    <a:pt x="0" y="1868557"/>
                  </a:lnTo>
                  <a:lnTo>
                    <a:pt x="119270" y="1868557"/>
                  </a:lnTo>
                  <a:lnTo>
                    <a:pt x="248478" y="1898374"/>
                  </a:lnTo>
                  <a:lnTo>
                    <a:pt x="318052" y="1977887"/>
                  </a:lnTo>
                  <a:lnTo>
                    <a:pt x="556591" y="1938131"/>
                  </a:lnTo>
                  <a:lnTo>
                    <a:pt x="685800" y="1928192"/>
                  </a:lnTo>
                  <a:lnTo>
                    <a:pt x="775252" y="1858618"/>
                  </a:lnTo>
                  <a:lnTo>
                    <a:pt x="834887" y="1798983"/>
                  </a:lnTo>
                  <a:lnTo>
                    <a:pt x="904461" y="1779105"/>
                  </a:lnTo>
                  <a:lnTo>
                    <a:pt x="983974" y="1749287"/>
                  </a:lnTo>
                  <a:lnTo>
                    <a:pt x="1013791" y="1709531"/>
                  </a:lnTo>
                  <a:lnTo>
                    <a:pt x="1182757" y="1709531"/>
                  </a:lnTo>
                  <a:lnTo>
                    <a:pt x="1282148" y="1709531"/>
                  </a:lnTo>
                  <a:lnTo>
                    <a:pt x="1441174" y="1649896"/>
                  </a:lnTo>
                  <a:lnTo>
                    <a:pt x="1500809" y="1669774"/>
                  </a:lnTo>
                  <a:lnTo>
                    <a:pt x="1659835" y="1600200"/>
                  </a:lnTo>
                  <a:lnTo>
                    <a:pt x="1689652" y="1451113"/>
                  </a:lnTo>
                  <a:lnTo>
                    <a:pt x="1779104" y="1520687"/>
                  </a:lnTo>
                  <a:lnTo>
                    <a:pt x="1808922" y="1540565"/>
                  </a:lnTo>
                  <a:lnTo>
                    <a:pt x="1918252" y="1580322"/>
                  </a:lnTo>
                  <a:lnTo>
                    <a:pt x="2037522" y="1600200"/>
                  </a:lnTo>
                  <a:lnTo>
                    <a:pt x="2097157" y="1570383"/>
                  </a:lnTo>
                  <a:lnTo>
                    <a:pt x="2256183" y="1580322"/>
                  </a:lnTo>
                  <a:lnTo>
                    <a:pt x="2474843" y="1560444"/>
                  </a:lnTo>
                  <a:lnTo>
                    <a:pt x="2653748" y="1530626"/>
                  </a:lnTo>
                  <a:lnTo>
                    <a:pt x="2792896" y="1461052"/>
                  </a:lnTo>
                  <a:lnTo>
                    <a:pt x="2981739" y="1272209"/>
                  </a:lnTo>
                  <a:lnTo>
                    <a:pt x="3091070" y="1182757"/>
                  </a:lnTo>
                  <a:lnTo>
                    <a:pt x="3140765" y="1033670"/>
                  </a:lnTo>
                  <a:lnTo>
                    <a:pt x="3210339" y="914400"/>
                  </a:lnTo>
                  <a:lnTo>
                    <a:pt x="3349487" y="844826"/>
                  </a:lnTo>
                  <a:lnTo>
                    <a:pt x="3419061" y="805070"/>
                  </a:lnTo>
                  <a:lnTo>
                    <a:pt x="3488635" y="815009"/>
                  </a:lnTo>
                  <a:lnTo>
                    <a:pt x="3548270" y="725557"/>
                  </a:lnTo>
                  <a:lnTo>
                    <a:pt x="3647661" y="735496"/>
                  </a:lnTo>
                  <a:lnTo>
                    <a:pt x="3846443" y="914400"/>
                  </a:lnTo>
                  <a:lnTo>
                    <a:pt x="4084983" y="1023731"/>
                  </a:lnTo>
                  <a:lnTo>
                    <a:pt x="4084983" y="1053548"/>
                  </a:lnTo>
                  <a:lnTo>
                    <a:pt x="4263887" y="964096"/>
                  </a:lnTo>
                  <a:lnTo>
                    <a:pt x="4432852" y="954157"/>
                  </a:lnTo>
                  <a:lnTo>
                    <a:pt x="4452730" y="993913"/>
                  </a:lnTo>
                  <a:lnTo>
                    <a:pt x="4492487" y="894522"/>
                  </a:lnTo>
                  <a:lnTo>
                    <a:pt x="4701209" y="834887"/>
                  </a:lnTo>
                  <a:lnTo>
                    <a:pt x="4820478" y="705679"/>
                  </a:lnTo>
                  <a:lnTo>
                    <a:pt x="4919870" y="506896"/>
                  </a:lnTo>
                  <a:lnTo>
                    <a:pt x="5108714" y="407505"/>
                  </a:lnTo>
                  <a:lnTo>
                    <a:pt x="5287617" y="387626"/>
                  </a:lnTo>
                  <a:lnTo>
                    <a:pt x="5387009" y="268357"/>
                  </a:lnTo>
                  <a:lnTo>
                    <a:pt x="5496339" y="168965"/>
                  </a:lnTo>
                  <a:lnTo>
                    <a:pt x="5655365" y="119270"/>
                  </a:lnTo>
                  <a:lnTo>
                    <a:pt x="5844209" y="119270"/>
                  </a:lnTo>
                  <a:lnTo>
                    <a:pt x="5923722" y="129209"/>
                  </a:lnTo>
                  <a:close/>
                </a:path>
              </a:pathLst>
            </a:custGeom>
            <a:solidFill>
              <a:srgbClr val="40B0FF"/>
            </a:solidFill>
            <a:ln w="19050" cap="flat" cmpd="sng" algn="ctr">
              <a:noFill/>
              <a:prstDash val="solid"/>
              <a:miter lim="800000"/>
            </a:ln>
            <a:effectLst>
              <a:outerShdw blurRad="190500" dist="38100" dir="16200000" rotWithShape="0">
                <a:srgbClr val="0057D8">
                  <a:alpha val="50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pic>
          <p:nvPicPr>
            <p:cNvPr id="826" name="图片 825">
              <a:extLst>
                <a:ext uri="{FF2B5EF4-FFF2-40B4-BE49-F238E27FC236}">
                  <a16:creationId xmlns:a16="http://schemas.microsoft.com/office/drawing/2014/main" id="{6200C3A1-EA2A-AED3-BA3E-D9786B841587}"/>
                </a:ext>
              </a:extLst>
            </p:cNvPr>
            <p:cNvPicPr>
              <a:picLocks noChangeAspect="1"/>
            </p:cNvPicPr>
            <p:nvPr/>
          </p:nvPicPr>
          <p:blipFill>
            <a:blip r:embed="rId5"/>
            <a:srcRect t="30137" b="23478"/>
            <a:stretch>
              <a:fillRect/>
            </a:stretch>
          </p:blipFill>
          <p:spPr>
            <a:xfrm>
              <a:off x="0" y="3677478"/>
              <a:ext cx="12192000" cy="3180522"/>
            </a:xfrm>
            <a:custGeom>
              <a:avLst/>
              <a:gdLst>
                <a:gd name="connsiteX0" fmla="*/ 6023113 w 12192000"/>
                <a:gd name="connsiteY0" fmla="*/ 0 h 3180522"/>
                <a:gd name="connsiteX1" fmla="*/ 6152322 w 12192000"/>
                <a:gd name="connsiteY1" fmla="*/ 9939 h 3180522"/>
                <a:gd name="connsiteX2" fmla="*/ 6400800 w 12192000"/>
                <a:gd name="connsiteY2" fmla="*/ 79513 h 3180522"/>
                <a:gd name="connsiteX3" fmla="*/ 6530009 w 12192000"/>
                <a:gd name="connsiteY3" fmla="*/ 188844 h 3180522"/>
                <a:gd name="connsiteX4" fmla="*/ 6738730 w 12192000"/>
                <a:gd name="connsiteY4" fmla="*/ 238539 h 3180522"/>
                <a:gd name="connsiteX5" fmla="*/ 6858000 w 12192000"/>
                <a:gd name="connsiteY5" fmla="*/ 347870 h 3180522"/>
                <a:gd name="connsiteX6" fmla="*/ 6987209 w 12192000"/>
                <a:gd name="connsiteY6" fmla="*/ 516835 h 3180522"/>
                <a:gd name="connsiteX7" fmla="*/ 7146235 w 12192000"/>
                <a:gd name="connsiteY7" fmla="*/ 755374 h 3180522"/>
                <a:gd name="connsiteX8" fmla="*/ 7404652 w 12192000"/>
                <a:gd name="connsiteY8" fmla="*/ 874644 h 3180522"/>
                <a:gd name="connsiteX9" fmla="*/ 7454348 w 12192000"/>
                <a:gd name="connsiteY9" fmla="*/ 964096 h 3180522"/>
                <a:gd name="connsiteX10" fmla="*/ 7643191 w 12192000"/>
                <a:gd name="connsiteY10" fmla="*/ 1133061 h 3180522"/>
                <a:gd name="connsiteX11" fmla="*/ 7871791 w 12192000"/>
                <a:gd name="connsiteY11" fmla="*/ 1172818 h 3180522"/>
                <a:gd name="connsiteX12" fmla="*/ 8100391 w 12192000"/>
                <a:gd name="connsiteY12" fmla="*/ 1242392 h 3180522"/>
                <a:gd name="connsiteX13" fmla="*/ 8179904 w 12192000"/>
                <a:gd name="connsiteY13" fmla="*/ 1232452 h 3180522"/>
                <a:gd name="connsiteX14" fmla="*/ 8418443 w 12192000"/>
                <a:gd name="connsiteY14" fmla="*/ 1421296 h 3180522"/>
                <a:gd name="connsiteX15" fmla="*/ 8617226 w 12192000"/>
                <a:gd name="connsiteY15" fmla="*/ 1620079 h 3180522"/>
                <a:gd name="connsiteX16" fmla="*/ 8905461 w 12192000"/>
                <a:gd name="connsiteY16" fmla="*/ 1699592 h 3180522"/>
                <a:gd name="connsiteX17" fmla="*/ 9173817 w 12192000"/>
                <a:gd name="connsiteY17" fmla="*/ 1699592 h 3180522"/>
                <a:gd name="connsiteX18" fmla="*/ 9322904 w 12192000"/>
                <a:gd name="connsiteY18" fmla="*/ 1699592 h 3180522"/>
                <a:gd name="connsiteX19" fmla="*/ 9402417 w 12192000"/>
                <a:gd name="connsiteY19" fmla="*/ 1679713 h 3180522"/>
                <a:gd name="connsiteX20" fmla="*/ 9501809 w 12192000"/>
                <a:gd name="connsiteY20" fmla="*/ 1649896 h 3180522"/>
                <a:gd name="connsiteX21" fmla="*/ 9631017 w 12192000"/>
                <a:gd name="connsiteY21" fmla="*/ 1709531 h 3180522"/>
                <a:gd name="connsiteX22" fmla="*/ 9750287 w 12192000"/>
                <a:gd name="connsiteY22" fmla="*/ 1709531 h 3180522"/>
                <a:gd name="connsiteX23" fmla="*/ 9819861 w 12192000"/>
                <a:gd name="connsiteY23" fmla="*/ 1580322 h 3180522"/>
                <a:gd name="connsiteX24" fmla="*/ 9849678 w 12192000"/>
                <a:gd name="connsiteY24" fmla="*/ 1520687 h 3180522"/>
                <a:gd name="connsiteX25" fmla="*/ 9889435 w 12192000"/>
                <a:gd name="connsiteY25" fmla="*/ 1431235 h 3180522"/>
                <a:gd name="connsiteX26" fmla="*/ 10008704 w 12192000"/>
                <a:gd name="connsiteY26" fmla="*/ 1391479 h 3180522"/>
                <a:gd name="connsiteX27" fmla="*/ 10227365 w 12192000"/>
                <a:gd name="connsiteY27" fmla="*/ 1361661 h 3180522"/>
                <a:gd name="connsiteX28" fmla="*/ 10247243 w 12192000"/>
                <a:gd name="connsiteY28" fmla="*/ 1431235 h 3180522"/>
                <a:gd name="connsiteX29" fmla="*/ 10386391 w 12192000"/>
                <a:gd name="connsiteY29" fmla="*/ 1590261 h 3180522"/>
                <a:gd name="connsiteX30" fmla="*/ 10495722 w 12192000"/>
                <a:gd name="connsiteY30" fmla="*/ 1669774 h 3180522"/>
                <a:gd name="connsiteX31" fmla="*/ 10634870 w 12192000"/>
                <a:gd name="connsiteY31" fmla="*/ 1600200 h 3180522"/>
                <a:gd name="connsiteX32" fmla="*/ 10744200 w 12192000"/>
                <a:gd name="connsiteY32" fmla="*/ 1649896 h 3180522"/>
                <a:gd name="connsiteX33" fmla="*/ 10982739 w 12192000"/>
                <a:gd name="connsiteY33" fmla="*/ 1769165 h 3180522"/>
                <a:gd name="connsiteX34" fmla="*/ 11181522 w 12192000"/>
                <a:gd name="connsiteY34" fmla="*/ 1858618 h 3180522"/>
                <a:gd name="connsiteX35" fmla="*/ 11280913 w 12192000"/>
                <a:gd name="connsiteY35" fmla="*/ 1958009 h 3180522"/>
                <a:gd name="connsiteX36" fmla="*/ 11330609 w 12192000"/>
                <a:gd name="connsiteY36" fmla="*/ 1997765 h 3180522"/>
                <a:gd name="connsiteX37" fmla="*/ 11459817 w 12192000"/>
                <a:gd name="connsiteY37" fmla="*/ 2017644 h 3180522"/>
                <a:gd name="connsiteX38" fmla="*/ 11559209 w 12192000"/>
                <a:gd name="connsiteY38" fmla="*/ 2077279 h 3180522"/>
                <a:gd name="connsiteX39" fmla="*/ 11618843 w 12192000"/>
                <a:gd name="connsiteY39" fmla="*/ 2097157 h 3180522"/>
                <a:gd name="connsiteX40" fmla="*/ 11678478 w 12192000"/>
                <a:gd name="connsiteY40" fmla="*/ 2027583 h 3180522"/>
                <a:gd name="connsiteX41" fmla="*/ 11787809 w 12192000"/>
                <a:gd name="connsiteY41" fmla="*/ 2017644 h 3180522"/>
                <a:gd name="connsiteX42" fmla="*/ 11867322 w 12192000"/>
                <a:gd name="connsiteY42" fmla="*/ 1928192 h 3180522"/>
                <a:gd name="connsiteX43" fmla="*/ 11956774 w 12192000"/>
                <a:gd name="connsiteY43" fmla="*/ 1838739 h 3180522"/>
                <a:gd name="connsiteX44" fmla="*/ 12066104 w 12192000"/>
                <a:gd name="connsiteY44" fmla="*/ 1779105 h 3180522"/>
                <a:gd name="connsiteX45" fmla="*/ 12192000 w 12192000"/>
                <a:gd name="connsiteY45" fmla="*/ 1750052 h 3180522"/>
                <a:gd name="connsiteX46" fmla="*/ 12192000 w 12192000"/>
                <a:gd name="connsiteY46" fmla="*/ 3180522 h 3180522"/>
                <a:gd name="connsiteX47" fmla="*/ 0 w 12192000"/>
                <a:gd name="connsiteY47" fmla="*/ 3180522 h 3180522"/>
                <a:gd name="connsiteX48" fmla="*/ 0 w 12192000"/>
                <a:gd name="connsiteY48" fmla="*/ 1868557 h 3180522"/>
                <a:gd name="connsiteX49" fmla="*/ 119270 w 12192000"/>
                <a:gd name="connsiteY49" fmla="*/ 1868557 h 3180522"/>
                <a:gd name="connsiteX50" fmla="*/ 248478 w 12192000"/>
                <a:gd name="connsiteY50" fmla="*/ 1898374 h 3180522"/>
                <a:gd name="connsiteX51" fmla="*/ 318052 w 12192000"/>
                <a:gd name="connsiteY51" fmla="*/ 1977887 h 3180522"/>
                <a:gd name="connsiteX52" fmla="*/ 556591 w 12192000"/>
                <a:gd name="connsiteY52" fmla="*/ 1938131 h 3180522"/>
                <a:gd name="connsiteX53" fmla="*/ 685800 w 12192000"/>
                <a:gd name="connsiteY53" fmla="*/ 1928192 h 3180522"/>
                <a:gd name="connsiteX54" fmla="*/ 775252 w 12192000"/>
                <a:gd name="connsiteY54" fmla="*/ 1858618 h 3180522"/>
                <a:gd name="connsiteX55" fmla="*/ 834887 w 12192000"/>
                <a:gd name="connsiteY55" fmla="*/ 1798983 h 3180522"/>
                <a:gd name="connsiteX56" fmla="*/ 904461 w 12192000"/>
                <a:gd name="connsiteY56" fmla="*/ 1779105 h 3180522"/>
                <a:gd name="connsiteX57" fmla="*/ 983974 w 12192000"/>
                <a:gd name="connsiteY57" fmla="*/ 1749287 h 3180522"/>
                <a:gd name="connsiteX58" fmla="*/ 1013791 w 12192000"/>
                <a:gd name="connsiteY58" fmla="*/ 1709531 h 3180522"/>
                <a:gd name="connsiteX59" fmla="*/ 1182757 w 12192000"/>
                <a:gd name="connsiteY59" fmla="*/ 1709531 h 3180522"/>
                <a:gd name="connsiteX60" fmla="*/ 1282148 w 12192000"/>
                <a:gd name="connsiteY60" fmla="*/ 1709531 h 3180522"/>
                <a:gd name="connsiteX61" fmla="*/ 1441174 w 12192000"/>
                <a:gd name="connsiteY61" fmla="*/ 1649896 h 3180522"/>
                <a:gd name="connsiteX62" fmla="*/ 1500809 w 12192000"/>
                <a:gd name="connsiteY62" fmla="*/ 1669774 h 3180522"/>
                <a:gd name="connsiteX63" fmla="*/ 1659835 w 12192000"/>
                <a:gd name="connsiteY63" fmla="*/ 1600200 h 3180522"/>
                <a:gd name="connsiteX64" fmla="*/ 1689652 w 12192000"/>
                <a:gd name="connsiteY64" fmla="*/ 1451113 h 3180522"/>
                <a:gd name="connsiteX65" fmla="*/ 1779104 w 12192000"/>
                <a:gd name="connsiteY65" fmla="*/ 1520687 h 3180522"/>
                <a:gd name="connsiteX66" fmla="*/ 1808922 w 12192000"/>
                <a:gd name="connsiteY66" fmla="*/ 1540565 h 3180522"/>
                <a:gd name="connsiteX67" fmla="*/ 1918252 w 12192000"/>
                <a:gd name="connsiteY67" fmla="*/ 1580322 h 3180522"/>
                <a:gd name="connsiteX68" fmla="*/ 2037522 w 12192000"/>
                <a:gd name="connsiteY68" fmla="*/ 1600200 h 3180522"/>
                <a:gd name="connsiteX69" fmla="*/ 2097157 w 12192000"/>
                <a:gd name="connsiteY69" fmla="*/ 1570383 h 3180522"/>
                <a:gd name="connsiteX70" fmla="*/ 2256183 w 12192000"/>
                <a:gd name="connsiteY70" fmla="*/ 1580322 h 3180522"/>
                <a:gd name="connsiteX71" fmla="*/ 2474843 w 12192000"/>
                <a:gd name="connsiteY71" fmla="*/ 1560444 h 3180522"/>
                <a:gd name="connsiteX72" fmla="*/ 2653748 w 12192000"/>
                <a:gd name="connsiteY72" fmla="*/ 1530626 h 3180522"/>
                <a:gd name="connsiteX73" fmla="*/ 2792896 w 12192000"/>
                <a:gd name="connsiteY73" fmla="*/ 1461052 h 3180522"/>
                <a:gd name="connsiteX74" fmla="*/ 2981739 w 12192000"/>
                <a:gd name="connsiteY74" fmla="*/ 1272209 h 3180522"/>
                <a:gd name="connsiteX75" fmla="*/ 3091070 w 12192000"/>
                <a:gd name="connsiteY75" fmla="*/ 1182757 h 3180522"/>
                <a:gd name="connsiteX76" fmla="*/ 3140765 w 12192000"/>
                <a:gd name="connsiteY76" fmla="*/ 1033670 h 3180522"/>
                <a:gd name="connsiteX77" fmla="*/ 3210339 w 12192000"/>
                <a:gd name="connsiteY77" fmla="*/ 914400 h 3180522"/>
                <a:gd name="connsiteX78" fmla="*/ 3349487 w 12192000"/>
                <a:gd name="connsiteY78" fmla="*/ 844826 h 3180522"/>
                <a:gd name="connsiteX79" fmla="*/ 3419061 w 12192000"/>
                <a:gd name="connsiteY79" fmla="*/ 805070 h 3180522"/>
                <a:gd name="connsiteX80" fmla="*/ 3488635 w 12192000"/>
                <a:gd name="connsiteY80" fmla="*/ 815009 h 3180522"/>
                <a:gd name="connsiteX81" fmla="*/ 3548270 w 12192000"/>
                <a:gd name="connsiteY81" fmla="*/ 725557 h 3180522"/>
                <a:gd name="connsiteX82" fmla="*/ 3647661 w 12192000"/>
                <a:gd name="connsiteY82" fmla="*/ 735496 h 3180522"/>
                <a:gd name="connsiteX83" fmla="*/ 3846443 w 12192000"/>
                <a:gd name="connsiteY83" fmla="*/ 914400 h 3180522"/>
                <a:gd name="connsiteX84" fmla="*/ 4084983 w 12192000"/>
                <a:gd name="connsiteY84" fmla="*/ 1023731 h 3180522"/>
                <a:gd name="connsiteX85" fmla="*/ 4084983 w 12192000"/>
                <a:gd name="connsiteY85" fmla="*/ 1053548 h 3180522"/>
                <a:gd name="connsiteX86" fmla="*/ 4263888 w 12192000"/>
                <a:gd name="connsiteY86" fmla="*/ 964096 h 3180522"/>
                <a:gd name="connsiteX87" fmla="*/ 4432852 w 12192000"/>
                <a:gd name="connsiteY87" fmla="*/ 954157 h 3180522"/>
                <a:gd name="connsiteX88" fmla="*/ 4452730 w 12192000"/>
                <a:gd name="connsiteY88" fmla="*/ 993913 h 3180522"/>
                <a:gd name="connsiteX89" fmla="*/ 4492487 w 12192000"/>
                <a:gd name="connsiteY89" fmla="*/ 894522 h 3180522"/>
                <a:gd name="connsiteX90" fmla="*/ 4701209 w 12192000"/>
                <a:gd name="connsiteY90" fmla="*/ 834887 h 3180522"/>
                <a:gd name="connsiteX91" fmla="*/ 4820478 w 12192000"/>
                <a:gd name="connsiteY91" fmla="*/ 705679 h 3180522"/>
                <a:gd name="connsiteX92" fmla="*/ 4919870 w 12192000"/>
                <a:gd name="connsiteY92" fmla="*/ 506896 h 3180522"/>
                <a:gd name="connsiteX93" fmla="*/ 5108714 w 12192000"/>
                <a:gd name="connsiteY93" fmla="*/ 407505 h 3180522"/>
                <a:gd name="connsiteX94" fmla="*/ 5287617 w 12192000"/>
                <a:gd name="connsiteY94" fmla="*/ 387626 h 3180522"/>
                <a:gd name="connsiteX95" fmla="*/ 5387009 w 12192000"/>
                <a:gd name="connsiteY95" fmla="*/ 268357 h 3180522"/>
                <a:gd name="connsiteX96" fmla="*/ 5496339 w 12192000"/>
                <a:gd name="connsiteY96" fmla="*/ 168965 h 3180522"/>
                <a:gd name="connsiteX97" fmla="*/ 5655365 w 12192000"/>
                <a:gd name="connsiteY97" fmla="*/ 119270 h 3180522"/>
                <a:gd name="connsiteX98" fmla="*/ 5844209 w 12192000"/>
                <a:gd name="connsiteY98" fmla="*/ 119270 h 3180522"/>
                <a:gd name="connsiteX99" fmla="*/ 5923722 w 12192000"/>
                <a:gd name="connsiteY99" fmla="*/ 129209 h 318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192000" h="3180522">
                  <a:moveTo>
                    <a:pt x="6023113" y="0"/>
                  </a:moveTo>
                  <a:lnTo>
                    <a:pt x="6152322" y="9939"/>
                  </a:lnTo>
                  <a:lnTo>
                    <a:pt x="6400800" y="79513"/>
                  </a:lnTo>
                  <a:lnTo>
                    <a:pt x="6530009" y="188844"/>
                  </a:lnTo>
                  <a:lnTo>
                    <a:pt x="6738730" y="238539"/>
                  </a:lnTo>
                  <a:lnTo>
                    <a:pt x="6858000" y="347870"/>
                  </a:lnTo>
                  <a:lnTo>
                    <a:pt x="6987209" y="516835"/>
                  </a:lnTo>
                  <a:lnTo>
                    <a:pt x="7146235" y="755374"/>
                  </a:lnTo>
                  <a:lnTo>
                    <a:pt x="7404652" y="874644"/>
                  </a:lnTo>
                  <a:lnTo>
                    <a:pt x="7454348" y="964096"/>
                  </a:lnTo>
                  <a:lnTo>
                    <a:pt x="7643191" y="1133061"/>
                  </a:lnTo>
                  <a:lnTo>
                    <a:pt x="7871791" y="1172818"/>
                  </a:lnTo>
                  <a:lnTo>
                    <a:pt x="8100391" y="1242392"/>
                  </a:lnTo>
                  <a:lnTo>
                    <a:pt x="8179904" y="1232452"/>
                  </a:lnTo>
                  <a:lnTo>
                    <a:pt x="8418443" y="1421296"/>
                  </a:lnTo>
                  <a:lnTo>
                    <a:pt x="8617226" y="1620079"/>
                  </a:lnTo>
                  <a:lnTo>
                    <a:pt x="8905461" y="1699592"/>
                  </a:lnTo>
                  <a:lnTo>
                    <a:pt x="9173817" y="1699592"/>
                  </a:lnTo>
                  <a:lnTo>
                    <a:pt x="9322904" y="1699592"/>
                  </a:lnTo>
                  <a:lnTo>
                    <a:pt x="9402417" y="1679713"/>
                  </a:lnTo>
                  <a:lnTo>
                    <a:pt x="9501809" y="1649896"/>
                  </a:lnTo>
                  <a:lnTo>
                    <a:pt x="9631017" y="1709531"/>
                  </a:lnTo>
                  <a:lnTo>
                    <a:pt x="9750287" y="1709531"/>
                  </a:lnTo>
                  <a:lnTo>
                    <a:pt x="9819861" y="1580322"/>
                  </a:lnTo>
                  <a:lnTo>
                    <a:pt x="9849678" y="1520687"/>
                  </a:lnTo>
                  <a:lnTo>
                    <a:pt x="9889435" y="1431235"/>
                  </a:lnTo>
                  <a:lnTo>
                    <a:pt x="10008704" y="1391479"/>
                  </a:lnTo>
                  <a:lnTo>
                    <a:pt x="10227365" y="1361661"/>
                  </a:lnTo>
                  <a:lnTo>
                    <a:pt x="10247243" y="1431235"/>
                  </a:lnTo>
                  <a:lnTo>
                    <a:pt x="10386391" y="1590261"/>
                  </a:lnTo>
                  <a:lnTo>
                    <a:pt x="10495722" y="1669774"/>
                  </a:lnTo>
                  <a:lnTo>
                    <a:pt x="10634870" y="1600200"/>
                  </a:lnTo>
                  <a:lnTo>
                    <a:pt x="10744200" y="1649896"/>
                  </a:lnTo>
                  <a:lnTo>
                    <a:pt x="10982739" y="1769165"/>
                  </a:lnTo>
                  <a:lnTo>
                    <a:pt x="11181522" y="1858618"/>
                  </a:lnTo>
                  <a:lnTo>
                    <a:pt x="11280913" y="1958009"/>
                  </a:lnTo>
                  <a:lnTo>
                    <a:pt x="11330609" y="1997765"/>
                  </a:lnTo>
                  <a:lnTo>
                    <a:pt x="11459817" y="2017644"/>
                  </a:lnTo>
                  <a:lnTo>
                    <a:pt x="11559209" y="2077279"/>
                  </a:lnTo>
                  <a:lnTo>
                    <a:pt x="11618843" y="2097157"/>
                  </a:lnTo>
                  <a:lnTo>
                    <a:pt x="11678478" y="2027583"/>
                  </a:lnTo>
                  <a:lnTo>
                    <a:pt x="11787809" y="2017644"/>
                  </a:lnTo>
                  <a:lnTo>
                    <a:pt x="11867322" y="1928192"/>
                  </a:lnTo>
                  <a:lnTo>
                    <a:pt x="11956774" y="1838739"/>
                  </a:lnTo>
                  <a:lnTo>
                    <a:pt x="12066104" y="1779105"/>
                  </a:lnTo>
                  <a:lnTo>
                    <a:pt x="12192000" y="1750052"/>
                  </a:lnTo>
                  <a:lnTo>
                    <a:pt x="12192000" y="3180522"/>
                  </a:lnTo>
                  <a:lnTo>
                    <a:pt x="0" y="3180522"/>
                  </a:lnTo>
                  <a:lnTo>
                    <a:pt x="0" y="1868557"/>
                  </a:lnTo>
                  <a:lnTo>
                    <a:pt x="119270" y="1868557"/>
                  </a:lnTo>
                  <a:lnTo>
                    <a:pt x="248478" y="1898374"/>
                  </a:lnTo>
                  <a:lnTo>
                    <a:pt x="318052" y="1977887"/>
                  </a:lnTo>
                  <a:lnTo>
                    <a:pt x="556591" y="1938131"/>
                  </a:lnTo>
                  <a:lnTo>
                    <a:pt x="685800" y="1928192"/>
                  </a:lnTo>
                  <a:lnTo>
                    <a:pt x="775252" y="1858618"/>
                  </a:lnTo>
                  <a:lnTo>
                    <a:pt x="834887" y="1798983"/>
                  </a:lnTo>
                  <a:lnTo>
                    <a:pt x="904461" y="1779105"/>
                  </a:lnTo>
                  <a:lnTo>
                    <a:pt x="983974" y="1749287"/>
                  </a:lnTo>
                  <a:lnTo>
                    <a:pt x="1013791" y="1709531"/>
                  </a:lnTo>
                  <a:lnTo>
                    <a:pt x="1182757" y="1709531"/>
                  </a:lnTo>
                  <a:lnTo>
                    <a:pt x="1282148" y="1709531"/>
                  </a:lnTo>
                  <a:lnTo>
                    <a:pt x="1441174" y="1649896"/>
                  </a:lnTo>
                  <a:lnTo>
                    <a:pt x="1500809" y="1669774"/>
                  </a:lnTo>
                  <a:lnTo>
                    <a:pt x="1659835" y="1600200"/>
                  </a:lnTo>
                  <a:lnTo>
                    <a:pt x="1689652" y="1451113"/>
                  </a:lnTo>
                  <a:lnTo>
                    <a:pt x="1779104" y="1520687"/>
                  </a:lnTo>
                  <a:lnTo>
                    <a:pt x="1808922" y="1540565"/>
                  </a:lnTo>
                  <a:lnTo>
                    <a:pt x="1918252" y="1580322"/>
                  </a:lnTo>
                  <a:lnTo>
                    <a:pt x="2037522" y="1600200"/>
                  </a:lnTo>
                  <a:lnTo>
                    <a:pt x="2097157" y="1570383"/>
                  </a:lnTo>
                  <a:lnTo>
                    <a:pt x="2256183" y="1580322"/>
                  </a:lnTo>
                  <a:lnTo>
                    <a:pt x="2474843" y="1560444"/>
                  </a:lnTo>
                  <a:lnTo>
                    <a:pt x="2653748" y="1530626"/>
                  </a:lnTo>
                  <a:lnTo>
                    <a:pt x="2792896" y="1461052"/>
                  </a:lnTo>
                  <a:lnTo>
                    <a:pt x="2981739" y="1272209"/>
                  </a:lnTo>
                  <a:lnTo>
                    <a:pt x="3091070" y="1182757"/>
                  </a:lnTo>
                  <a:lnTo>
                    <a:pt x="3140765" y="1033670"/>
                  </a:lnTo>
                  <a:lnTo>
                    <a:pt x="3210339" y="914400"/>
                  </a:lnTo>
                  <a:lnTo>
                    <a:pt x="3349487" y="844826"/>
                  </a:lnTo>
                  <a:lnTo>
                    <a:pt x="3419061" y="805070"/>
                  </a:lnTo>
                  <a:lnTo>
                    <a:pt x="3488635" y="815009"/>
                  </a:lnTo>
                  <a:lnTo>
                    <a:pt x="3548270" y="725557"/>
                  </a:lnTo>
                  <a:lnTo>
                    <a:pt x="3647661" y="735496"/>
                  </a:lnTo>
                  <a:lnTo>
                    <a:pt x="3846443" y="914400"/>
                  </a:lnTo>
                  <a:lnTo>
                    <a:pt x="4084983" y="1023731"/>
                  </a:lnTo>
                  <a:lnTo>
                    <a:pt x="4084983" y="1053548"/>
                  </a:lnTo>
                  <a:lnTo>
                    <a:pt x="4263888" y="964096"/>
                  </a:lnTo>
                  <a:lnTo>
                    <a:pt x="4432852" y="954157"/>
                  </a:lnTo>
                  <a:lnTo>
                    <a:pt x="4452730" y="993913"/>
                  </a:lnTo>
                  <a:lnTo>
                    <a:pt x="4492487" y="894522"/>
                  </a:lnTo>
                  <a:lnTo>
                    <a:pt x="4701209" y="834887"/>
                  </a:lnTo>
                  <a:lnTo>
                    <a:pt x="4820478" y="705679"/>
                  </a:lnTo>
                  <a:lnTo>
                    <a:pt x="4919870" y="506896"/>
                  </a:lnTo>
                  <a:lnTo>
                    <a:pt x="5108714" y="407505"/>
                  </a:lnTo>
                  <a:lnTo>
                    <a:pt x="5287617" y="387626"/>
                  </a:lnTo>
                  <a:lnTo>
                    <a:pt x="5387009" y="268357"/>
                  </a:lnTo>
                  <a:lnTo>
                    <a:pt x="5496339" y="168965"/>
                  </a:lnTo>
                  <a:lnTo>
                    <a:pt x="5655365" y="119270"/>
                  </a:lnTo>
                  <a:lnTo>
                    <a:pt x="5844209" y="119270"/>
                  </a:lnTo>
                  <a:lnTo>
                    <a:pt x="5923722" y="129209"/>
                  </a:lnTo>
                  <a:close/>
                </a:path>
              </a:pathLst>
            </a:custGeom>
          </p:spPr>
        </p:pic>
        <p:sp>
          <p:nvSpPr>
            <p:cNvPr id="827" name="任意多边形: 形状 826">
              <a:extLst>
                <a:ext uri="{FF2B5EF4-FFF2-40B4-BE49-F238E27FC236}">
                  <a16:creationId xmlns:a16="http://schemas.microsoft.com/office/drawing/2014/main" id="{0439A406-7E84-5A7C-56F7-E0D02D482CAA}"/>
                </a:ext>
              </a:extLst>
            </p:cNvPr>
            <p:cNvSpPr/>
            <p:nvPr/>
          </p:nvSpPr>
          <p:spPr>
            <a:xfrm>
              <a:off x="0" y="3677478"/>
              <a:ext cx="12192000" cy="3180522"/>
            </a:xfrm>
            <a:custGeom>
              <a:avLst/>
              <a:gdLst>
                <a:gd name="connsiteX0" fmla="*/ 6023113 w 12192000"/>
                <a:gd name="connsiteY0" fmla="*/ 0 h 3180522"/>
                <a:gd name="connsiteX1" fmla="*/ 6152322 w 12192000"/>
                <a:gd name="connsiteY1" fmla="*/ 9939 h 3180522"/>
                <a:gd name="connsiteX2" fmla="*/ 6400800 w 12192000"/>
                <a:gd name="connsiteY2" fmla="*/ 79513 h 3180522"/>
                <a:gd name="connsiteX3" fmla="*/ 6530009 w 12192000"/>
                <a:gd name="connsiteY3" fmla="*/ 188844 h 3180522"/>
                <a:gd name="connsiteX4" fmla="*/ 6738730 w 12192000"/>
                <a:gd name="connsiteY4" fmla="*/ 238539 h 3180522"/>
                <a:gd name="connsiteX5" fmla="*/ 6858000 w 12192000"/>
                <a:gd name="connsiteY5" fmla="*/ 347870 h 3180522"/>
                <a:gd name="connsiteX6" fmla="*/ 6987209 w 12192000"/>
                <a:gd name="connsiteY6" fmla="*/ 516835 h 3180522"/>
                <a:gd name="connsiteX7" fmla="*/ 7146235 w 12192000"/>
                <a:gd name="connsiteY7" fmla="*/ 755374 h 3180522"/>
                <a:gd name="connsiteX8" fmla="*/ 7404652 w 12192000"/>
                <a:gd name="connsiteY8" fmla="*/ 874644 h 3180522"/>
                <a:gd name="connsiteX9" fmla="*/ 7454348 w 12192000"/>
                <a:gd name="connsiteY9" fmla="*/ 964096 h 3180522"/>
                <a:gd name="connsiteX10" fmla="*/ 7643191 w 12192000"/>
                <a:gd name="connsiteY10" fmla="*/ 1133061 h 3180522"/>
                <a:gd name="connsiteX11" fmla="*/ 7871791 w 12192000"/>
                <a:gd name="connsiteY11" fmla="*/ 1172818 h 3180522"/>
                <a:gd name="connsiteX12" fmla="*/ 8100391 w 12192000"/>
                <a:gd name="connsiteY12" fmla="*/ 1242392 h 3180522"/>
                <a:gd name="connsiteX13" fmla="*/ 8179904 w 12192000"/>
                <a:gd name="connsiteY13" fmla="*/ 1232452 h 3180522"/>
                <a:gd name="connsiteX14" fmla="*/ 8418443 w 12192000"/>
                <a:gd name="connsiteY14" fmla="*/ 1421296 h 3180522"/>
                <a:gd name="connsiteX15" fmla="*/ 8617226 w 12192000"/>
                <a:gd name="connsiteY15" fmla="*/ 1620079 h 3180522"/>
                <a:gd name="connsiteX16" fmla="*/ 8905461 w 12192000"/>
                <a:gd name="connsiteY16" fmla="*/ 1699592 h 3180522"/>
                <a:gd name="connsiteX17" fmla="*/ 9173817 w 12192000"/>
                <a:gd name="connsiteY17" fmla="*/ 1699592 h 3180522"/>
                <a:gd name="connsiteX18" fmla="*/ 9322904 w 12192000"/>
                <a:gd name="connsiteY18" fmla="*/ 1699592 h 3180522"/>
                <a:gd name="connsiteX19" fmla="*/ 9402417 w 12192000"/>
                <a:gd name="connsiteY19" fmla="*/ 1679713 h 3180522"/>
                <a:gd name="connsiteX20" fmla="*/ 9501809 w 12192000"/>
                <a:gd name="connsiteY20" fmla="*/ 1649896 h 3180522"/>
                <a:gd name="connsiteX21" fmla="*/ 9631017 w 12192000"/>
                <a:gd name="connsiteY21" fmla="*/ 1709531 h 3180522"/>
                <a:gd name="connsiteX22" fmla="*/ 9750287 w 12192000"/>
                <a:gd name="connsiteY22" fmla="*/ 1709531 h 3180522"/>
                <a:gd name="connsiteX23" fmla="*/ 9819861 w 12192000"/>
                <a:gd name="connsiteY23" fmla="*/ 1580322 h 3180522"/>
                <a:gd name="connsiteX24" fmla="*/ 9849678 w 12192000"/>
                <a:gd name="connsiteY24" fmla="*/ 1520687 h 3180522"/>
                <a:gd name="connsiteX25" fmla="*/ 9889435 w 12192000"/>
                <a:gd name="connsiteY25" fmla="*/ 1431235 h 3180522"/>
                <a:gd name="connsiteX26" fmla="*/ 10008704 w 12192000"/>
                <a:gd name="connsiteY26" fmla="*/ 1391479 h 3180522"/>
                <a:gd name="connsiteX27" fmla="*/ 10227365 w 12192000"/>
                <a:gd name="connsiteY27" fmla="*/ 1361661 h 3180522"/>
                <a:gd name="connsiteX28" fmla="*/ 10247243 w 12192000"/>
                <a:gd name="connsiteY28" fmla="*/ 1431235 h 3180522"/>
                <a:gd name="connsiteX29" fmla="*/ 10386391 w 12192000"/>
                <a:gd name="connsiteY29" fmla="*/ 1590261 h 3180522"/>
                <a:gd name="connsiteX30" fmla="*/ 10495722 w 12192000"/>
                <a:gd name="connsiteY30" fmla="*/ 1669774 h 3180522"/>
                <a:gd name="connsiteX31" fmla="*/ 10634870 w 12192000"/>
                <a:gd name="connsiteY31" fmla="*/ 1600200 h 3180522"/>
                <a:gd name="connsiteX32" fmla="*/ 10744200 w 12192000"/>
                <a:gd name="connsiteY32" fmla="*/ 1649896 h 3180522"/>
                <a:gd name="connsiteX33" fmla="*/ 10982739 w 12192000"/>
                <a:gd name="connsiteY33" fmla="*/ 1769165 h 3180522"/>
                <a:gd name="connsiteX34" fmla="*/ 11181522 w 12192000"/>
                <a:gd name="connsiteY34" fmla="*/ 1858618 h 3180522"/>
                <a:gd name="connsiteX35" fmla="*/ 11280913 w 12192000"/>
                <a:gd name="connsiteY35" fmla="*/ 1958009 h 3180522"/>
                <a:gd name="connsiteX36" fmla="*/ 11330609 w 12192000"/>
                <a:gd name="connsiteY36" fmla="*/ 1997765 h 3180522"/>
                <a:gd name="connsiteX37" fmla="*/ 11459817 w 12192000"/>
                <a:gd name="connsiteY37" fmla="*/ 2017644 h 3180522"/>
                <a:gd name="connsiteX38" fmla="*/ 11559209 w 12192000"/>
                <a:gd name="connsiteY38" fmla="*/ 2077279 h 3180522"/>
                <a:gd name="connsiteX39" fmla="*/ 11618843 w 12192000"/>
                <a:gd name="connsiteY39" fmla="*/ 2097157 h 3180522"/>
                <a:gd name="connsiteX40" fmla="*/ 11678478 w 12192000"/>
                <a:gd name="connsiteY40" fmla="*/ 2027583 h 3180522"/>
                <a:gd name="connsiteX41" fmla="*/ 11787809 w 12192000"/>
                <a:gd name="connsiteY41" fmla="*/ 2017644 h 3180522"/>
                <a:gd name="connsiteX42" fmla="*/ 11867322 w 12192000"/>
                <a:gd name="connsiteY42" fmla="*/ 1928192 h 3180522"/>
                <a:gd name="connsiteX43" fmla="*/ 11956774 w 12192000"/>
                <a:gd name="connsiteY43" fmla="*/ 1838739 h 3180522"/>
                <a:gd name="connsiteX44" fmla="*/ 12066104 w 12192000"/>
                <a:gd name="connsiteY44" fmla="*/ 1779105 h 3180522"/>
                <a:gd name="connsiteX45" fmla="*/ 12192000 w 12192000"/>
                <a:gd name="connsiteY45" fmla="*/ 1750052 h 3180522"/>
                <a:gd name="connsiteX46" fmla="*/ 12192000 w 12192000"/>
                <a:gd name="connsiteY46" fmla="*/ 3180522 h 3180522"/>
                <a:gd name="connsiteX47" fmla="*/ 0 w 12192000"/>
                <a:gd name="connsiteY47" fmla="*/ 3180522 h 3180522"/>
                <a:gd name="connsiteX48" fmla="*/ 0 w 12192000"/>
                <a:gd name="connsiteY48" fmla="*/ 1868557 h 3180522"/>
                <a:gd name="connsiteX49" fmla="*/ 119270 w 12192000"/>
                <a:gd name="connsiteY49" fmla="*/ 1868557 h 3180522"/>
                <a:gd name="connsiteX50" fmla="*/ 248478 w 12192000"/>
                <a:gd name="connsiteY50" fmla="*/ 1898374 h 3180522"/>
                <a:gd name="connsiteX51" fmla="*/ 318052 w 12192000"/>
                <a:gd name="connsiteY51" fmla="*/ 1977887 h 3180522"/>
                <a:gd name="connsiteX52" fmla="*/ 556591 w 12192000"/>
                <a:gd name="connsiteY52" fmla="*/ 1938131 h 3180522"/>
                <a:gd name="connsiteX53" fmla="*/ 685800 w 12192000"/>
                <a:gd name="connsiteY53" fmla="*/ 1928192 h 3180522"/>
                <a:gd name="connsiteX54" fmla="*/ 775252 w 12192000"/>
                <a:gd name="connsiteY54" fmla="*/ 1858618 h 3180522"/>
                <a:gd name="connsiteX55" fmla="*/ 834887 w 12192000"/>
                <a:gd name="connsiteY55" fmla="*/ 1798983 h 3180522"/>
                <a:gd name="connsiteX56" fmla="*/ 904461 w 12192000"/>
                <a:gd name="connsiteY56" fmla="*/ 1779105 h 3180522"/>
                <a:gd name="connsiteX57" fmla="*/ 983974 w 12192000"/>
                <a:gd name="connsiteY57" fmla="*/ 1749287 h 3180522"/>
                <a:gd name="connsiteX58" fmla="*/ 1013791 w 12192000"/>
                <a:gd name="connsiteY58" fmla="*/ 1709531 h 3180522"/>
                <a:gd name="connsiteX59" fmla="*/ 1182757 w 12192000"/>
                <a:gd name="connsiteY59" fmla="*/ 1709531 h 3180522"/>
                <a:gd name="connsiteX60" fmla="*/ 1282148 w 12192000"/>
                <a:gd name="connsiteY60" fmla="*/ 1709531 h 3180522"/>
                <a:gd name="connsiteX61" fmla="*/ 1441174 w 12192000"/>
                <a:gd name="connsiteY61" fmla="*/ 1649896 h 3180522"/>
                <a:gd name="connsiteX62" fmla="*/ 1500809 w 12192000"/>
                <a:gd name="connsiteY62" fmla="*/ 1669774 h 3180522"/>
                <a:gd name="connsiteX63" fmla="*/ 1659835 w 12192000"/>
                <a:gd name="connsiteY63" fmla="*/ 1600200 h 3180522"/>
                <a:gd name="connsiteX64" fmla="*/ 1689652 w 12192000"/>
                <a:gd name="connsiteY64" fmla="*/ 1451113 h 3180522"/>
                <a:gd name="connsiteX65" fmla="*/ 1779104 w 12192000"/>
                <a:gd name="connsiteY65" fmla="*/ 1520687 h 3180522"/>
                <a:gd name="connsiteX66" fmla="*/ 1808922 w 12192000"/>
                <a:gd name="connsiteY66" fmla="*/ 1540565 h 3180522"/>
                <a:gd name="connsiteX67" fmla="*/ 1918252 w 12192000"/>
                <a:gd name="connsiteY67" fmla="*/ 1580322 h 3180522"/>
                <a:gd name="connsiteX68" fmla="*/ 2037522 w 12192000"/>
                <a:gd name="connsiteY68" fmla="*/ 1600200 h 3180522"/>
                <a:gd name="connsiteX69" fmla="*/ 2097157 w 12192000"/>
                <a:gd name="connsiteY69" fmla="*/ 1570383 h 3180522"/>
                <a:gd name="connsiteX70" fmla="*/ 2256183 w 12192000"/>
                <a:gd name="connsiteY70" fmla="*/ 1580322 h 3180522"/>
                <a:gd name="connsiteX71" fmla="*/ 2474843 w 12192000"/>
                <a:gd name="connsiteY71" fmla="*/ 1560444 h 3180522"/>
                <a:gd name="connsiteX72" fmla="*/ 2653748 w 12192000"/>
                <a:gd name="connsiteY72" fmla="*/ 1530626 h 3180522"/>
                <a:gd name="connsiteX73" fmla="*/ 2792896 w 12192000"/>
                <a:gd name="connsiteY73" fmla="*/ 1461052 h 3180522"/>
                <a:gd name="connsiteX74" fmla="*/ 2981739 w 12192000"/>
                <a:gd name="connsiteY74" fmla="*/ 1272209 h 3180522"/>
                <a:gd name="connsiteX75" fmla="*/ 3091070 w 12192000"/>
                <a:gd name="connsiteY75" fmla="*/ 1182757 h 3180522"/>
                <a:gd name="connsiteX76" fmla="*/ 3140765 w 12192000"/>
                <a:gd name="connsiteY76" fmla="*/ 1033670 h 3180522"/>
                <a:gd name="connsiteX77" fmla="*/ 3210339 w 12192000"/>
                <a:gd name="connsiteY77" fmla="*/ 914400 h 3180522"/>
                <a:gd name="connsiteX78" fmla="*/ 3349487 w 12192000"/>
                <a:gd name="connsiteY78" fmla="*/ 844826 h 3180522"/>
                <a:gd name="connsiteX79" fmla="*/ 3419061 w 12192000"/>
                <a:gd name="connsiteY79" fmla="*/ 805070 h 3180522"/>
                <a:gd name="connsiteX80" fmla="*/ 3488635 w 12192000"/>
                <a:gd name="connsiteY80" fmla="*/ 815009 h 3180522"/>
                <a:gd name="connsiteX81" fmla="*/ 3548270 w 12192000"/>
                <a:gd name="connsiteY81" fmla="*/ 725557 h 3180522"/>
                <a:gd name="connsiteX82" fmla="*/ 3647661 w 12192000"/>
                <a:gd name="connsiteY82" fmla="*/ 735496 h 3180522"/>
                <a:gd name="connsiteX83" fmla="*/ 3846443 w 12192000"/>
                <a:gd name="connsiteY83" fmla="*/ 914400 h 3180522"/>
                <a:gd name="connsiteX84" fmla="*/ 4084983 w 12192000"/>
                <a:gd name="connsiteY84" fmla="*/ 1023731 h 3180522"/>
                <a:gd name="connsiteX85" fmla="*/ 4084983 w 12192000"/>
                <a:gd name="connsiteY85" fmla="*/ 1053548 h 3180522"/>
                <a:gd name="connsiteX86" fmla="*/ 4263887 w 12192000"/>
                <a:gd name="connsiteY86" fmla="*/ 964096 h 3180522"/>
                <a:gd name="connsiteX87" fmla="*/ 4432852 w 12192000"/>
                <a:gd name="connsiteY87" fmla="*/ 954157 h 3180522"/>
                <a:gd name="connsiteX88" fmla="*/ 4452730 w 12192000"/>
                <a:gd name="connsiteY88" fmla="*/ 993913 h 3180522"/>
                <a:gd name="connsiteX89" fmla="*/ 4492487 w 12192000"/>
                <a:gd name="connsiteY89" fmla="*/ 894522 h 3180522"/>
                <a:gd name="connsiteX90" fmla="*/ 4701209 w 12192000"/>
                <a:gd name="connsiteY90" fmla="*/ 834887 h 3180522"/>
                <a:gd name="connsiteX91" fmla="*/ 4820478 w 12192000"/>
                <a:gd name="connsiteY91" fmla="*/ 705679 h 3180522"/>
                <a:gd name="connsiteX92" fmla="*/ 4919870 w 12192000"/>
                <a:gd name="connsiteY92" fmla="*/ 506896 h 3180522"/>
                <a:gd name="connsiteX93" fmla="*/ 5108714 w 12192000"/>
                <a:gd name="connsiteY93" fmla="*/ 407505 h 3180522"/>
                <a:gd name="connsiteX94" fmla="*/ 5287617 w 12192000"/>
                <a:gd name="connsiteY94" fmla="*/ 387626 h 3180522"/>
                <a:gd name="connsiteX95" fmla="*/ 5387009 w 12192000"/>
                <a:gd name="connsiteY95" fmla="*/ 268357 h 3180522"/>
                <a:gd name="connsiteX96" fmla="*/ 5496339 w 12192000"/>
                <a:gd name="connsiteY96" fmla="*/ 168965 h 3180522"/>
                <a:gd name="connsiteX97" fmla="*/ 5655365 w 12192000"/>
                <a:gd name="connsiteY97" fmla="*/ 119270 h 3180522"/>
                <a:gd name="connsiteX98" fmla="*/ 5844209 w 12192000"/>
                <a:gd name="connsiteY98" fmla="*/ 119270 h 3180522"/>
                <a:gd name="connsiteX99" fmla="*/ 5923722 w 12192000"/>
                <a:gd name="connsiteY99" fmla="*/ 129209 h 318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192000" h="3180522">
                  <a:moveTo>
                    <a:pt x="6023113" y="0"/>
                  </a:moveTo>
                  <a:lnTo>
                    <a:pt x="6152322" y="9939"/>
                  </a:lnTo>
                  <a:lnTo>
                    <a:pt x="6400800" y="79513"/>
                  </a:lnTo>
                  <a:lnTo>
                    <a:pt x="6530009" y="188844"/>
                  </a:lnTo>
                  <a:lnTo>
                    <a:pt x="6738730" y="238539"/>
                  </a:lnTo>
                  <a:lnTo>
                    <a:pt x="6858000" y="347870"/>
                  </a:lnTo>
                  <a:lnTo>
                    <a:pt x="6987209" y="516835"/>
                  </a:lnTo>
                  <a:lnTo>
                    <a:pt x="7146235" y="755374"/>
                  </a:lnTo>
                  <a:lnTo>
                    <a:pt x="7404652" y="874644"/>
                  </a:lnTo>
                  <a:lnTo>
                    <a:pt x="7454348" y="964096"/>
                  </a:lnTo>
                  <a:lnTo>
                    <a:pt x="7643191" y="1133061"/>
                  </a:lnTo>
                  <a:lnTo>
                    <a:pt x="7871791" y="1172818"/>
                  </a:lnTo>
                  <a:lnTo>
                    <a:pt x="8100391" y="1242392"/>
                  </a:lnTo>
                  <a:lnTo>
                    <a:pt x="8179904" y="1232452"/>
                  </a:lnTo>
                  <a:lnTo>
                    <a:pt x="8418443" y="1421296"/>
                  </a:lnTo>
                  <a:lnTo>
                    <a:pt x="8617226" y="1620079"/>
                  </a:lnTo>
                  <a:lnTo>
                    <a:pt x="8905461" y="1699592"/>
                  </a:lnTo>
                  <a:lnTo>
                    <a:pt x="9173817" y="1699592"/>
                  </a:lnTo>
                  <a:lnTo>
                    <a:pt x="9322904" y="1699592"/>
                  </a:lnTo>
                  <a:lnTo>
                    <a:pt x="9402417" y="1679713"/>
                  </a:lnTo>
                  <a:lnTo>
                    <a:pt x="9501809" y="1649896"/>
                  </a:lnTo>
                  <a:lnTo>
                    <a:pt x="9631017" y="1709531"/>
                  </a:lnTo>
                  <a:lnTo>
                    <a:pt x="9750287" y="1709531"/>
                  </a:lnTo>
                  <a:lnTo>
                    <a:pt x="9819861" y="1580322"/>
                  </a:lnTo>
                  <a:lnTo>
                    <a:pt x="9849678" y="1520687"/>
                  </a:lnTo>
                  <a:lnTo>
                    <a:pt x="9889435" y="1431235"/>
                  </a:lnTo>
                  <a:lnTo>
                    <a:pt x="10008704" y="1391479"/>
                  </a:lnTo>
                  <a:lnTo>
                    <a:pt x="10227365" y="1361661"/>
                  </a:lnTo>
                  <a:lnTo>
                    <a:pt x="10247243" y="1431235"/>
                  </a:lnTo>
                  <a:lnTo>
                    <a:pt x="10386391" y="1590261"/>
                  </a:lnTo>
                  <a:lnTo>
                    <a:pt x="10495722" y="1669774"/>
                  </a:lnTo>
                  <a:lnTo>
                    <a:pt x="10634870" y="1600200"/>
                  </a:lnTo>
                  <a:lnTo>
                    <a:pt x="10744200" y="1649896"/>
                  </a:lnTo>
                  <a:lnTo>
                    <a:pt x="10982739" y="1769165"/>
                  </a:lnTo>
                  <a:lnTo>
                    <a:pt x="11181522" y="1858618"/>
                  </a:lnTo>
                  <a:lnTo>
                    <a:pt x="11280913" y="1958009"/>
                  </a:lnTo>
                  <a:lnTo>
                    <a:pt x="11330609" y="1997765"/>
                  </a:lnTo>
                  <a:lnTo>
                    <a:pt x="11459817" y="2017644"/>
                  </a:lnTo>
                  <a:lnTo>
                    <a:pt x="11559209" y="2077279"/>
                  </a:lnTo>
                  <a:lnTo>
                    <a:pt x="11618843" y="2097157"/>
                  </a:lnTo>
                  <a:lnTo>
                    <a:pt x="11678478" y="2027583"/>
                  </a:lnTo>
                  <a:lnTo>
                    <a:pt x="11787809" y="2017644"/>
                  </a:lnTo>
                  <a:lnTo>
                    <a:pt x="11867322" y="1928192"/>
                  </a:lnTo>
                  <a:lnTo>
                    <a:pt x="11956774" y="1838739"/>
                  </a:lnTo>
                  <a:lnTo>
                    <a:pt x="12066104" y="1779105"/>
                  </a:lnTo>
                  <a:lnTo>
                    <a:pt x="12192000" y="1750052"/>
                  </a:lnTo>
                  <a:lnTo>
                    <a:pt x="12192000" y="3180522"/>
                  </a:lnTo>
                  <a:lnTo>
                    <a:pt x="0" y="3180522"/>
                  </a:lnTo>
                  <a:lnTo>
                    <a:pt x="0" y="1868557"/>
                  </a:lnTo>
                  <a:lnTo>
                    <a:pt x="119270" y="1868557"/>
                  </a:lnTo>
                  <a:lnTo>
                    <a:pt x="248478" y="1898374"/>
                  </a:lnTo>
                  <a:lnTo>
                    <a:pt x="318052" y="1977887"/>
                  </a:lnTo>
                  <a:lnTo>
                    <a:pt x="556591" y="1938131"/>
                  </a:lnTo>
                  <a:lnTo>
                    <a:pt x="685800" y="1928192"/>
                  </a:lnTo>
                  <a:lnTo>
                    <a:pt x="775252" y="1858618"/>
                  </a:lnTo>
                  <a:lnTo>
                    <a:pt x="834887" y="1798983"/>
                  </a:lnTo>
                  <a:lnTo>
                    <a:pt x="904461" y="1779105"/>
                  </a:lnTo>
                  <a:lnTo>
                    <a:pt x="983974" y="1749287"/>
                  </a:lnTo>
                  <a:lnTo>
                    <a:pt x="1013791" y="1709531"/>
                  </a:lnTo>
                  <a:lnTo>
                    <a:pt x="1182757" y="1709531"/>
                  </a:lnTo>
                  <a:lnTo>
                    <a:pt x="1282148" y="1709531"/>
                  </a:lnTo>
                  <a:lnTo>
                    <a:pt x="1441174" y="1649896"/>
                  </a:lnTo>
                  <a:lnTo>
                    <a:pt x="1500809" y="1669774"/>
                  </a:lnTo>
                  <a:lnTo>
                    <a:pt x="1659835" y="1600200"/>
                  </a:lnTo>
                  <a:lnTo>
                    <a:pt x="1689652" y="1451113"/>
                  </a:lnTo>
                  <a:lnTo>
                    <a:pt x="1779104" y="1520687"/>
                  </a:lnTo>
                  <a:lnTo>
                    <a:pt x="1808922" y="1540565"/>
                  </a:lnTo>
                  <a:lnTo>
                    <a:pt x="1918252" y="1580322"/>
                  </a:lnTo>
                  <a:lnTo>
                    <a:pt x="2037522" y="1600200"/>
                  </a:lnTo>
                  <a:lnTo>
                    <a:pt x="2097157" y="1570383"/>
                  </a:lnTo>
                  <a:lnTo>
                    <a:pt x="2256183" y="1580322"/>
                  </a:lnTo>
                  <a:lnTo>
                    <a:pt x="2474843" y="1560444"/>
                  </a:lnTo>
                  <a:lnTo>
                    <a:pt x="2653748" y="1530626"/>
                  </a:lnTo>
                  <a:lnTo>
                    <a:pt x="2792896" y="1461052"/>
                  </a:lnTo>
                  <a:lnTo>
                    <a:pt x="2981739" y="1272209"/>
                  </a:lnTo>
                  <a:lnTo>
                    <a:pt x="3091070" y="1182757"/>
                  </a:lnTo>
                  <a:lnTo>
                    <a:pt x="3140765" y="1033670"/>
                  </a:lnTo>
                  <a:lnTo>
                    <a:pt x="3210339" y="914400"/>
                  </a:lnTo>
                  <a:lnTo>
                    <a:pt x="3349487" y="844826"/>
                  </a:lnTo>
                  <a:lnTo>
                    <a:pt x="3419061" y="805070"/>
                  </a:lnTo>
                  <a:lnTo>
                    <a:pt x="3488635" y="815009"/>
                  </a:lnTo>
                  <a:lnTo>
                    <a:pt x="3548270" y="725557"/>
                  </a:lnTo>
                  <a:lnTo>
                    <a:pt x="3647661" y="735496"/>
                  </a:lnTo>
                  <a:lnTo>
                    <a:pt x="3846443" y="914400"/>
                  </a:lnTo>
                  <a:lnTo>
                    <a:pt x="4084983" y="1023731"/>
                  </a:lnTo>
                  <a:lnTo>
                    <a:pt x="4084983" y="1053548"/>
                  </a:lnTo>
                  <a:lnTo>
                    <a:pt x="4263887" y="964096"/>
                  </a:lnTo>
                  <a:lnTo>
                    <a:pt x="4432852" y="954157"/>
                  </a:lnTo>
                  <a:lnTo>
                    <a:pt x="4452730" y="993913"/>
                  </a:lnTo>
                  <a:lnTo>
                    <a:pt x="4492487" y="894522"/>
                  </a:lnTo>
                  <a:lnTo>
                    <a:pt x="4701209" y="834887"/>
                  </a:lnTo>
                  <a:lnTo>
                    <a:pt x="4820478" y="705679"/>
                  </a:lnTo>
                  <a:lnTo>
                    <a:pt x="4919870" y="506896"/>
                  </a:lnTo>
                  <a:lnTo>
                    <a:pt x="5108714" y="407505"/>
                  </a:lnTo>
                  <a:lnTo>
                    <a:pt x="5287617" y="387626"/>
                  </a:lnTo>
                  <a:lnTo>
                    <a:pt x="5387009" y="268357"/>
                  </a:lnTo>
                  <a:lnTo>
                    <a:pt x="5496339" y="168965"/>
                  </a:lnTo>
                  <a:lnTo>
                    <a:pt x="5655365" y="119270"/>
                  </a:lnTo>
                  <a:lnTo>
                    <a:pt x="5844209" y="119270"/>
                  </a:lnTo>
                  <a:lnTo>
                    <a:pt x="5923722" y="129209"/>
                  </a:lnTo>
                  <a:close/>
                </a:path>
              </a:pathLst>
            </a:custGeom>
            <a:gradFill>
              <a:gsLst>
                <a:gs pos="22000">
                  <a:srgbClr val="0057D8">
                    <a:alpha val="21000"/>
                  </a:srgbClr>
                </a:gs>
                <a:gs pos="94000">
                  <a:srgbClr val="0057D8">
                    <a:alpha val="85000"/>
                  </a:srgbClr>
                </a:gs>
              </a:gsLst>
              <a:lin ang="16200000" scaled="1"/>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grpSp>
      <p:sp>
        <p:nvSpPr>
          <p:cNvPr id="829" name="18-1">
            <a:extLst>
              <a:ext uri="{FF2B5EF4-FFF2-40B4-BE49-F238E27FC236}">
                <a16:creationId xmlns:a16="http://schemas.microsoft.com/office/drawing/2014/main" id="{FE78A985-1D61-C749-6E5B-199425AB9857}"/>
              </a:ext>
            </a:extLst>
          </p:cNvPr>
          <p:cNvSpPr/>
          <p:nvPr/>
        </p:nvSpPr>
        <p:spPr>
          <a:xfrm>
            <a:off x="2673626" y="1115725"/>
            <a:ext cx="6808303" cy="507611"/>
          </a:xfrm>
          <a:prstGeom prst="hexagon">
            <a:avLst>
              <a:gd name="adj" fmla="val 39554"/>
              <a:gd name="vf" fmla="val 115470"/>
            </a:avLst>
          </a:prstGeom>
          <a:gradFill flip="none" rotWithShape="1">
            <a:gsLst>
              <a:gs pos="100000">
                <a:srgbClr val="1249A2"/>
              </a:gs>
              <a:gs pos="2000">
                <a:srgbClr val="1249A2">
                  <a:lumMod val="90000"/>
                  <a:lumOff val="10000"/>
                </a:srgbClr>
              </a:gs>
            </a:gsLst>
            <a:path path="circle">
              <a:fillToRect r="100000" b="100000"/>
            </a:path>
            <a:tileRect l="-100000" t="-100000"/>
          </a:gradFill>
          <a:ln w="12700" cap="flat" cmpd="sng" algn="ctr">
            <a:noFill/>
            <a:prstDash val="solid"/>
            <a:miter lim="800000"/>
          </a:ln>
          <a:effectLst/>
          <a:scene3d>
            <a:camera prst="orthographicFront"/>
            <a:lightRig rig="contrasting"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831" name="巅峰之秀11">
            <a:extLst>
              <a:ext uri="{FF2B5EF4-FFF2-40B4-BE49-F238E27FC236}">
                <a16:creationId xmlns:a16="http://schemas.microsoft.com/office/drawing/2014/main" id="{6E025102-DD07-688B-191E-9E98960803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377698" y="728906"/>
            <a:ext cx="2286635" cy="1453515"/>
          </a:xfrm>
          <a:prstGeom prst="rect">
            <a:avLst/>
          </a:prstGeom>
        </p:spPr>
      </p:pic>
      <p:pic>
        <p:nvPicPr>
          <p:cNvPr id="833" name="图片 832">
            <a:extLst>
              <a:ext uri="{FF2B5EF4-FFF2-40B4-BE49-F238E27FC236}">
                <a16:creationId xmlns:a16="http://schemas.microsoft.com/office/drawing/2014/main" id="{02519BD8-8458-FEC3-FDC6-84798C5F9B8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943" y="1020019"/>
            <a:ext cx="1076325" cy="974090"/>
          </a:xfrm>
          <a:prstGeom prst="rect">
            <a:avLst/>
          </a:prstGeom>
        </p:spPr>
      </p:pic>
      <p:sp>
        <p:nvSpPr>
          <p:cNvPr id="835" name="文本框 834">
            <a:extLst>
              <a:ext uri="{FF2B5EF4-FFF2-40B4-BE49-F238E27FC236}">
                <a16:creationId xmlns:a16="http://schemas.microsoft.com/office/drawing/2014/main" id="{5F8E9325-A074-867B-0B72-D2264BE6B2CB}"/>
              </a:ext>
            </a:extLst>
          </p:cNvPr>
          <p:cNvSpPr txBox="1"/>
          <p:nvPr/>
        </p:nvSpPr>
        <p:spPr>
          <a:xfrm>
            <a:off x="3070942" y="1138697"/>
            <a:ext cx="628915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latin typeface="微软雅黑" charset="0"/>
                <a:ea typeface="微软雅黑" charset="0"/>
              </a:rPr>
              <a:t>我们的优势，不在卖什么，而在能连接什么</a:t>
            </a:r>
          </a:p>
        </p:txBody>
      </p:sp>
    </p:spTree>
    <p:extLst>
      <p:ext uri="{BB962C8B-B14F-4D97-AF65-F5344CB8AC3E}">
        <p14:creationId xmlns:p14="http://schemas.microsoft.com/office/powerpoint/2010/main" val="3746636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C4907-676B-4D7B-3DAA-535ED0A182FE}"/>
            </a:ext>
          </a:extLst>
        </p:cNvPr>
        <p:cNvGrpSpPr/>
        <p:nvPr/>
      </p:nvGrpSpPr>
      <p:grpSpPr>
        <a:xfrm>
          <a:off x="0" y="0"/>
          <a:ext cx="0" cy="0"/>
          <a:chOff x="0" y="0"/>
          <a:chExt cx="0" cy="0"/>
        </a:xfrm>
      </p:grpSpPr>
      <p:pic>
        <p:nvPicPr>
          <p:cNvPr id="541" name="Picture 2" descr="查看图片">
            <a:extLst>
              <a:ext uri="{FF2B5EF4-FFF2-40B4-BE49-F238E27FC236}">
                <a16:creationId xmlns:a16="http://schemas.microsoft.com/office/drawing/2014/main" id="{55F13426-5C5A-F46E-37B9-159A85B472CC}"/>
              </a:ext>
            </a:extLst>
          </p:cNvPr>
          <p:cNvPicPr>
            <a:picLocks noChangeAspect="1" noChangeArrowheads="1"/>
          </p:cNvPicPr>
          <p:nvPr/>
        </p:nvPicPr>
        <p:blipFill rotWithShape="1">
          <a:blip r:embed="rId3">
            <a:alphaModFix amt="20000"/>
            <a:extLst>
              <a:ext uri="{28A0092B-C50C-407E-A947-70E740481C1C}">
                <a14:useLocalDpi xmlns:a14="http://schemas.microsoft.com/office/drawing/2010/main" val="0"/>
              </a:ext>
            </a:extLst>
          </a:blip>
          <a:srcRect l="11936" t="45583" b="34148"/>
          <a:stretch/>
        </p:blipFill>
        <p:spPr bwMode="auto">
          <a:xfrm>
            <a:off x="-181461" y="4890639"/>
            <a:ext cx="12198673" cy="1967361"/>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9A57CEAD-B36F-A969-12C6-C9E2231FA587}"/>
              </a:ext>
            </a:extLst>
          </p:cNvPr>
          <p:cNvPicPr>
            <a:picLocks noChangeAspect="1"/>
          </p:cNvPicPr>
          <p:nvPr/>
        </p:nvPicPr>
        <p:blipFill rotWithShape="1">
          <a:blip r:embed="rId4">
            <a:alphaModFix amt="26000"/>
          </a:blip>
          <a:srcRect b="15867"/>
          <a:stretch>
            <a:fillRect/>
          </a:stretch>
        </p:blipFill>
        <p:spPr>
          <a:xfrm>
            <a:off x="1" y="0"/>
            <a:ext cx="12191999" cy="6858000"/>
          </a:xfrm>
          <a:prstGeom prst="rect">
            <a:avLst/>
          </a:prstGeom>
        </p:spPr>
      </p:pic>
      <p:sp>
        <p:nvSpPr>
          <p:cNvPr id="5" name="文本框 4">
            <a:extLst>
              <a:ext uri="{FF2B5EF4-FFF2-40B4-BE49-F238E27FC236}">
                <a16:creationId xmlns:a16="http://schemas.microsoft.com/office/drawing/2014/main" id="{6C55D8BD-D2E2-06E1-F871-B1E567997196}"/>
              </a:ext>
            </a:extLst>
          </p:cNvPr>
          <p:cNvSpPr txBox="1"/>
          <p:nvPr/>
        </p:nvSpPr>
        <p:spPr>
          <a:xfrm>
            <a:off x="596900" y="117434"/>
            <a:ext cx="3108543" cy="584775"/>
          </a:xfrm>
          <a:prstGeom prst="rect">
            <a:avLst/>
          </a:prstGeom>
          <a:noFill/>
        </p:spPr>
        <p:txBody>
          <a:bodyPr wrap="none" rtlCol="0">
            <a:spAutoFit/>
          </a:bodyPr>
          <a:lstStyle/>
          <a:p>
            <a:pPr lvl="0">
              <a:defRPr/>
            </a:pPr>
            <a:r>
              <a:rPr kumimoji="0" lang="zh-CN" altLang="en-US" sz="3200" b="1" i="0" u="none" strike="noStrike" kern="0" cap="none" spc="60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如何开始合作</a:t>
            </a:r>
          </a:p>
        </p:txBody>
      </p:sp>
      <p:sp>
        <p:nvSpPr>
          <p:cNvPr id="6" name="标题 1">
            <a:extLst>
              <a:ext uri="{FF2B5EF4-FFF2-40B4-BE49-F238E27FC236}">
                <a16:creationId xmlns:a16="http://schemas.microsoft.com/office/drawing/2014/main" id="{090661FE-1AB7-879F-E7F3-C298220CB7B6}"/>
              </a:ext>
            </a:extLst>
          </p:cNvPr>
          <p:cNvSpPr txBox="1"/>
          <p:nvPr/>
        </p:nvSpPr>
        <p:spPr>
          <a:xfrm>
            <a:off x="159347" y="117434"/>
            <a:ext cx="472753" cy="584775"/>
          </a:xfrm>
          <a:prstGeom prst="rect">
            <a:avLst/>
          </a:prstGeom>
          <a:gradFill>
            <a:gsLst>
              <a:gs pos="0">
                <a:schemeClr val="accent1"/>
              </a:gs>
              <a:gs pos="100000">
                <a:schemeClr val="accent1">
                  <a:alpha val="0"/>
                </a:schemeClr>
              </a:gs>
            </a:gsLst>
            <a:lin ang="0" scaled="1"/>
          </a:gra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等线"/>
              <a:ea typeface="等线" panose="02010600030101010101" pitchFamily="2" charset="-122"/>
              <a:cs typeface="+mn-cs"/>
            </a:endParaRPr>
          </a:p>
        </p:txBody>
      </p:sp>
      <p:sp>
        <p:nvSpPr>
          <p:cNvPr id="7" name="标题 1">
            <a:extLst>
              <a:ext uri="{FF2B5EF4-FFF2-40B4-BE49-F238E27FC236}">
                <a16:creationId xmlns:a16="http://schemas.microsoft.com/office/drawing/2014/main" id="{E9209B94-5B29-3F7A-97A6-EAEA0F9FD0A7}"/>
              </a:ext>
            </a:extLst>
          </p:cNvPr>
          <p:cNvSpPr txBox="1"/>
          <p:nvPr/>
        </p:nvSpPr>
        <p:spPr>
          <a:xfrm>
            <a:off x="12699" y="117434"/>
            <a:ext cx="102798" cy="584775"/>
          </a:xfrm>
          <a:prstGeom prst="rect">
            <a:avLst/>
          </a:prstGeom>
          <a:solidFill>
            <a:schemeClr val="accent1"/>
          </a:solidFill>
          <a:ln w="12700" cap="sq">
            <a:noFill/>
            <a:prstDash val="solid"/>
            <a:miter/>
          </a:ln>
        </p:spPr>
        <p:txBody>
          <a:bodyPr vert="horz" wrap="square"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cxnSp>
        <p:nvCxnSpPr>
          <p:cNvPr id="8" name="直接连接符 7">
            <a:extLst>
              <a:ext uri="{FF2B5EF4-FFF2-40B4-BE49-F238E27FC236}">
                <a16:creationId xmlns:a16="http://schemas.microsoft.com/office/drawing/2014/main" id="{437AC262-1AE9-F436-FA00-DB960FF72B93}"/>
              </a:ext>
            </a:extLst>
          </p:cNvPr>
          <p:cNvCxnSpPr>
            <a:cxnSpLocks/>
          </p:cNvCxnSpPr>
          <p:nvPr/>
        </p:nvCxnSpPr>
        <p:spPr>
          <a:xfrm>
            <a:off x="0" y="871105"/>
            <a:ext cx="12179301" cy="0"/>
          </a:xfrm>
          <a:prstGeom prst="line">
            <a:avLst/>
          </a:prstGeom>
          <a:ln w="76200">
            <a:solidFill>
              <a:srgbClr val="3866C9"/>
            </a:solidFill>
          </a:ln>
        </p:spPr>
        <p:style>
          <a:lnRef idx="1">
            <a:schemeClr val="accent1"/>
          </a:lnRef>
          <a:fillRef idx="0">
            <a:schemeClr val="accent1"/>
          </a:fillRef>
          <a:effectRef idx="0">
            <a:schemeClr val="accent1"/>
          </a:effectRef>
          <a:fontRef idx="minor">
            <a:schemeClr val="tx1"/>
          </a:fontRef>
        </p:style>
      </p:cxnSp>
      <p:sp>
        <p:nvSpPr>
          <p:cNvPr id="3" name="矩形: 圆角 2">
            <a:extLst>
              <a:ext uri="{FF2B5EF4-FFF2-40B4-BE49-F238E27FC236}">
                <a16:creationId xmlns:a16="http://schemas.microsoft.com/office/drawing/2014/main" id="{C8EDAD94-DC22-4B15-368A-6E3B12FA18CA}"/>
              </a:ext>
            </a:extLst>
          </p:cNvPr>
          <p:cNvSpPr/>
          <p:nvPr/>
        </p:nvSpPr>
        <p:spPr>
          <a:xfrm>
            <a:off x="-1" y="1436154"/>
            <a:ext cx="12198673" cy="4196084"/>
          </a:xfrm>
          <a:prstGeom prst="roundRect">
            <a:avLst>
              <a:gd name="adj" fmla="val 0"/>
            </a:avLst>
          </a:prstGeom>
          <a:solidFill>
            <a:srgbClr val="0057D8">
              <a:alpha val="15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12" name="箭头: 五边形 11">
            <a:extLst>
              <a:ext uri="{FF2B5EF4-FFF2-40B4-BE49-F238E27FC236}">
                <a16:creationId xmlns:a16="http://schemas.microsoft.com/office/drawing/2014/main" id="{CC566B39-BB95-6736-B57D-7EF5DD7190C9}"/>
              </a:ext>
            </a:extLst>
          </p:cNvPr>
          <p:cNvSpPr/>
          <p:nvPr/>
        </p:nvSpPr>
        <p:spPr>
          <a:xfrm>
            <a:off x="-181461" y="3522254"/>
            <a:ext cx="12281312" cy="445785"/>
          </a:xfrm>
          <a:prstGeom prst="homePlate">
            <a:avLst/>
          </a:prstGeom>
          <a:gradFill flip="none" rotWithShape="1">
            <a:gsLst>
              <a:gs pos="0">
                <a:srgbClr val="0057D8">
                  <a:alpha val="0"/>
                </a:srgbClr>
              </a:gs>
              <a:gs pos="100000">
                <a:srgbClr val="0057D8"/>
              </a:gs>
            </a:gsLst>
            <a:lin ang="0" scaled="1"/>
            <a:tileRect/>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Helvetica"/>
              <a:ea typeface="思源黑体 CN Regular"/>
              <a:cs typeface="+mn-cs"/>
            </a:endParaRPr>
          </a:p>
        </p:txBody>
      </p:sp>
      <p:grpSp>
        <p:nvGrpSpPr>
          <p:cNvPr id="13" name="组合 12">
            <a:extLst>
              <a:ext uri="{FF2B5EF4-FFF2-40B4-BE49-F238E27FC236}">
                <a16:creationId xmlns:a16="http://schemas.microsoft.com/office/drawing/2014/main" id="{F860BEEA-4B77-E839-19CE-FE1078BE0800}"/>
              </a:ext>
            </a:extLst>
          </p:cNvPr>
          <p:cNvGrpSpPr/>
          <p:nvPr/>
        </p:nvGrpSpPr>
        <p:grpSpPr>
          <a:xfrm>
            <a:off x="433530" y="2278980"/>
            <a:ext cx="2375553" cy="2786540"/>
            <a:chOff x="801136" y="2553334"/>
            <a:chExt cx="1432191" cy="1679970"/>
          </a:xfrm>
        </p:grpSpPr>
        <p:grpSp>
          <p:nvGrpSpPr>
            <p:cNvPr id="14" name="组合 13">
              <a:extLst>
                <a:ext uri="{FF2B5EF4-FFF2-40B4-BE49-F238E27FC236}">
                  <a16:creationId xmlns:a16="http://schemas.microsoft.com/office/drawing/2014/main" id="{75065805-C5B9-4109-11E6-DF47223A8E8C}"/>
                </a:ext>
              </a:extLst>
            </p:cNvPr>
            <p:cNvGrpSpPr/>
            <p:nvPr/>
          </p:nvGrpSpPr>
          <p:grpSpPr>
            <a:xfrm>
              <a:off x="1243173" y="3115821"/>
              <a:ext cx="626357" cy="626357"/>
              <a:chOff x="2798526" y="1183416"/>
              <a:chExt cx="951933" cy="951933"/>
            </a:xfrm>
          </p:grpSpPr>
          <p:grpSp>
            <p:nvGrpSpPr>
              <p:cNvPr id="26" name="组合 25">
                <a:extLst>
                  <a:ext uri="{FF2B5EF4-FFF2-40B4-BE49-F238E27FC236}">
                    <a16:creationId xmlns:a16="http://schemas.microsoft.com/office/drawing/2014/main" id="{1535D891-74FF-376C-8C83-0D9C784C1B20}"/>
                  </a:ext>
                </a:extLst>
              </p:cNvPr>
              <p:cNvGrpSpPr/>
              <p:nvPr/>
            </p:nvGrpSpPr>
            <p:grpSpPr>
              <a:xfrm>
                <a:off x="2798526" y="1183416"/>
                <a:ext cx="951933" cy="951933"/>
                <a:chOff x="1346349" y="1834318"/>
                <a:chExt cx="2343112" cy="2343112"/>
              </a:xfrm>
            </p:grpSpPr>
            <p:sp>
              <p:nvSpPr>
                <p:cNvPr id="28" name="椭圆 27">
                  <a:extLst>
                    <a:ext uri="{FF2B5EF4-FFF2-40B4-BE49-F238E27FC236}">
                      <a16:creationId xmlns:a16="http://schemas.microsoft.com/office/drawing/2014/main" id="{9A087AF1-A360-7EE4-42D8-B36C6B653EA7}"/>
                    </a:ext>
                  </a:extLst>
                </p:cNvPr>
                <p:cNvSpPr/>
                <p:nvPr/>
              </p:nvSpPr>
              <p:spPr>
                <a:xfrm>
                  <a:off x="1346349" y="1834318"/>
                  <a:ext cx="2343112" cy="2343112"/>
                </a:xfrm>
                <a:prstGeom prst="ellipse">
                  <a:avLst/>
                </a:prstGeom>
                <a:noFill/>
                <a:ln w="3175" cap="flat" cmpd="sng" algn="ctr">
                  <a:solidFill>
                    <a:srgbClr val="0057D8">
                      <a:alpha val="9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9" name="椭圆 28">
                  <a:extLst>
                    <a:ext uri="{FF2B5EF4-FFF2-40B4-BE49-F238E27FC236}">
                      <a16:creationId xmlns:a16="http://schemas.microsoft.com/office/drawing/2014/main" id="{9B8C122C-9889-632E-6FB1-AF57FA22AC39}"/>
                    </a:ext>
                  </a:extLst>
                </p:cNvPr>
                <p:cNvSpPr/>
                <p:nvPr/>
              </p:nvSpPr>
              <p:spPr>
                <a:xfrm>
                  <a:off x="1624040" y="2112009"/>
                  <a:ext cx="1787727" cy="1787727"/>
                </a:xfrm>
                <a:prstGeom prst="ellipse">
                  <a:avLst/>
                </a:prstGeom>
                <a:noFill/>
                <a:ln w="6350" cap="flat" cmpd="sng" algn="ctr">
                  <a:solidFill>
                    <a:srgbClr val="0057D8"/>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0" name="椭圆 29">
                  <a:extLst>
                    <a:ext uri="{FF2B5EF4-FFF2-40B4-BE49-F238E27FC236}">
                      <a16:creationId xmlns:a16="http://schemas.microsoft.com/office/drawing/2014/main" id="{5AAC5E34-4723-5EC9-5304-12A5EA7E6F68}"/>
                    </a:ext>
                  </a:extLst>
                </p:cNvPr>
                <p:cNvSpPr/>
                <p:nvPr/>
              </p:nvSpPr>
              <p:spPr>
                <a:xfrm>
                  <a:off x="1709526" y="2197497"/>
                  <a:ext cx="1616761" cy="1616756"/>
                </a:xfrm>
                <a:prstGeom prst="ellipse">
                  <a:avLst/>
                </a:prstGeom>
                <a:gradFill flip="none" rotWithShape="1">
                  <a:gsLst>
                    <a:gs pos="66000">
                      <a:srgbClr val="0057D8"/>
                    </a:gs>
                    <a:gs pos="100000">
                      <a:srgbClr val="0057D8">
                        <a:lumMod val="60000"/>
                        <a:lumOff val="40000"/>
                      </a:srgbClr>
                    </a:gs>
                  </a:gsLst>
                  <a:lin ang="13500000" scaled="1"/>
                  <a:tileRect/>
                </a:gradFill>
                <a:ln w="19050" cap="flat" cmpd="sng" algn="ctr">
                  <a:solidFill>
                    <a:sysClr val="window" lastClr="FFFFFF"/>
                  </a:solidFill>
                  <a:prstDash val="solid"/>
                  <a:miter lim="800000"/>
                </a:ln>
                <a:effectLst>
                  <a:outerShdw blurRad="152400" sx="101000" sy="101000" algn="ctr" rotWithShape="0">
                    <a:srgbClr val="0057D8">
                      <a:alpha val="19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1" name="弧形 30">
                  <a:extLst>
                    <a:ext uri="{FF2B5EF4-FFF2-40B4-BE49-F238E27FC236}">
                      <a16:creationId xmlns:a16="http://schemas.microsoft.com/office/drawing/2014/main" id="{ED08D987-FD6A-B084-CB8D-90D33188A7E5}"/>
                    </a:ext>
                  </a:extLst>
                </p:cNvPr>
                <p:cNvSpPr/>
                <p:nvPr/>
              </p:nvSpPr>
              <p:spPr>
                <a:xfrm>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72" name="弧形 671">
                  <a:extLst>
                    <a:ext uri="{FF2B5EF4-FFF2-40B4-BE49-F238E27FC236}">
                      <a16:creationId xmlns:a16="http://schemas.microsoft.com/office/drawing/2014/main" id="{3535B511-CE2B-0DCD-A7CA-9D1AADA70603}"/>
                    </a:ext>
                  </a:extLst>
                </p:cNvPr>
                <p:cNvSpPr/>
                <p:nvPr/>
              </p:nvSpPr>
              <p:spPr>
                <a:xfrm rot="10800000">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673" name="直接连接符 672">
                  <a:extLst>
                    <a:ext uri="{FF2B5EF4-FFF2-40B4-BE49-F238E27FC236}">
                      <a16:creationId xmlns:a16="http://schemas.microsoft.com/office/drawing/2014/main" id="{D8923B35-26E8-3800-25C1-ED025F699077}"/>
                    </a:ext>
                  </a:extLst>
                </p:cNvPr>
                <p:cNvCxnSpPr>
                  <a:cxnSpLocks/>
                </p:cNvCxnSpPr>
                <p:nvPr/>
              </p:nvCxnSpPr>
              <p:spPr>
                <a:xfrm>
                  <a:off x="2232155" y="3406578"/>
                  <a:ext cx="571500" cy="0"/>
                </a:xfrm>
                <a:prstGeom prst="line">
                  <a:avLst/>
                </a:prstGeom>
                <a:noFill/>
                <a:ln w="12700" cap="flat" cmpd="sng" algn="ctr">
                  <a:gradFill>
                    <a:gsLst>
                      <a:gs pos="0">
                        <a:sysClr val="window" lastClr="FFFFFF">
                          <a:alpha val="0"/>
                        </a:sysClr>
                      </a:gs>
                      <a:gs pos="56000">
                        <a:sysClr val="window" lastClr="FFFFFF"/>
                      </a:gs>
                      <a:gs pos="100000">
                        <a:sysClr val="window" lastClr="FFFFFF">
                          <a:alpha val="0"/>
                        </a:sysClr>
                      </a:gs>
                    </a:gsLst>
                    <a:lin ang="0" scaled="0"/>
                  </a:gradFill>
                  <a:prstDash val="solid"/>
                  <a:miter lim="800000"/>
                </a:ln>
                <a:effectLst/>
              </p:spPr>
            </p:cxnSp>
          </p:grpSp>
          <p:sp>
            <p:nvSpPr>
              <p:cNvPr id="27" name="test-tube_2300">
                <a:extLst>
                  <a:ext uri="{FF2B5EF4-FFF2-40B4-BE49-F238E27FC236}">
                    <a16:creationId xmlns:a16="http://schemas.microsoft.com/office/drawing/2014/main" id="{A549C3C2-2FA0-D923-C179-3CF291083F55}"/>
                  </a:ext>
                </a:extLst>
              </p:cNvPr>
              <p:cNvSpPr/>
              <p:nvPr/>
            </p:nvSpPr>
            <p:spPr>
              <a:xfrm>
                <a:off x="3110085" y="1445941"/>
                <a:ext cx="328815" cy="307983"/>
              </a:xfrm>
              <a:custGeom>
                <a:avLst/>
                <a:gdLst>
                  <a:gd name="T0" fmla="*/ 2783 w 2985"/>
                  <a:gd name="T1" fmla="*/ 0 h 2800"/>
                  <a:gd name="T2" fmla="*/ 682 w 2985"/>
                  <a:gd name="T3" fmla="*/ 0 h 2800"/>
                  <a:gd name="T4" fmla="*/ 465 w 2985"/>
                  <a:gd name="T5" fmla="*/ 211 h 2800"/>
                  <a:gd name="T6" fmla="*/ 465 w 2985"/>
                  <a:gd name="T7" fmla="*/ 653 h 2800"/>
                  <a:gd name="T8" fmla="*/ 236 w 2985"/>
                  <a:gd name="T9" fmla="*/ 653 h 2800"/>
                  <a:gd name="T10" fmla="*/ 53 w 2985"/>
                  <a:gd name="T11" fmla="*/ 739 h 2800"/>
                  <a:gd name="T12" fmla="*/ 19 w 2985"/>
                  <a:gd name="T13" fmla="*/ 939 h 2800"/>
                  <a:gd name="T14" fmla="*/ 458 w 2985"/>
                  <a:gd name="T15" fmla="*/ 2592 h 2800"/>
                  <a:gd name="T16" fmla="*/ 478 w 2985"/>
                  <a:gd name="T17" fmla="*/ 2647 h 2800"/>
                  <a:gd name="T18" fmla="*/ 682 w 2985"/>
                  <a:gd name="T19" fmla="*/ 2800 h 2800"/>
                  <a:gd name="T20" fmla="*/ 2783 w 2985"/>
                  <a:gd name="T21" fmla="*/ 2800 h 2800"/>
                  <a:gd name="T22" fmla="*/ 2985 w 2985"/>
                  <a:gd name="T23" fmla="*/ 2584 h 2800"/>
                  <a:gd name="T24" fmla="*/ 2985 w 2985"/>
                  <a:gd name="T25" fmla="*/ 211 h 2800"/>
                  <a:gd name="T26" fmla="*/ 2783 w 2985"/>
                  <a:gd name="T27" fmla="*/ 0 h 2800"/>
                  <a:gd name="T28" fmla="*/ 798 w 2985"/>
                  <a:gd name="T29" fmla="*/ 800 h 2800"/>
                  <a:gd name="T30" fmla="*/ 1545 w 2985"/>
                  <a:gd name="T31" fmla="*/ 800 h 2800"/>
                  <a:gd name="T32" fmla="*/ 1545 w 2985"/>
                  <a:gd name="T33" fmla="*/ 1253 h 2800"/>
                  <a:gd name="T34" fmla="*/ 798 w 2985"/>
                  <a:gd name="T35" fmla="*/ 1253 h 2800"/>
                  <a:gd name="T36" fmla="*/ 798 w 2985"/>
                  <a:gd name="T37" fmla="*/ 800 h 2800"/>
                  <a:gd name="T38" fmla="*/ 798 w 2985"/>
                  <a:gd name="T39" fmla="*/ 1533 h 2800"/>
                  <a:gd name="T40" fmla="*/ 1545 w 2985"/>
                  <a:gd name="T41" fmla="*/ 1533 h 2800"/>
                  <a:gd name="T42" fmla="*/ 1545 w 2985"/>
                  <a:gd name="T43" fmla="*/ 1986 h 2800"/>
                  <a:gd name="T44" fmla="*/ 798 w 2985"/>
                  <a:gd name="T45" fmla="*/ 1986 h 2800"/>
                  <a:gd name="T46" fmla="*/ 798 w 2985"/>
                  <a:gd name="T47" fmla="*/ 1533 h 2800"/>
                  <a:gd name="T48" fmla="*/ 2652 w 2985"/>
                  <a:gd name="T49" fmla="*/ 2546 h 2800"/>
                  <a:gd name="T50" fmla="*/ 798 w 2985"/>
                  <a:gd name="T51" fmla="*/ 2546 h 2800"/>
                  <a:gd name="T52" fmla="*/ 798 w 2985"/>
                  <a:gd name="T53" fmla="*/ 2266 h 2800"/>
                  <a:gd name="T54" fmla="*/ 2652 w 2985"/>
                  <a:gd name="T55" fmla="*/ 2266 h 2800"/>
                  <a:gd name="T56" fmla="*/ 2652 w 2985"/>
                  <a:gd name="T57" fmla="*/ 2546 h 2800"/>
                  <a:gd name="T58" fmla="*/ 2652 w 2985"/>
                  <a:gd name="T59" fmla="*/ 1986 h 2800"/>
                  <a:gd name="T60" fmla="*/ 1838 w 2985"/>
                  <a:gd name="T61" fmla="*/ 1986 h 2800"/>
                  <a:gd name="T62" fmla="*/ 1838 w 2985"/>
                  <a:gd name="T63" fmla="*/ 800 h 2800"/>
                  <a:gd name="T64" fmla="*/ 2652 w 2985"/>
                  <a:gd name="T65" fmla="*/ 800 h 2800"/>
                  <a:gd name="T66" fmla="*/ 2652 w 2985"/>
                  <a:gd name="T67" fmla="*/ 1986 h 2800"/>
                  <a:gd name="T68" fmla="*/ 2652 w 2985"/>
                  <a:gd name="T69" fmla="*/ 520 h 2800"/>
                  <a:gd name="T70" fmla="*/ 798 w 2985"/>
                  <a:gd name="T71" fmla="*/ 520 h 2800"/>
                  <a:gd name="T72" fmla="*/ 798 w 2985"/>
                  <a:gd name="T73" fmla="*/ 240 h 2800"/>
                  <a:gd name="T74" fmla="*/ 2652 w 2985"/>
                  <a:gd name="T75" fmla="*/ 240 h 2800"/>
                  <a:gd name="T76" fmla="*/ 2652 w 2985"/>
                  <a:gd name="T77" fmla="*/ 52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85" h="2800">
                    <a:moveTo>
                      <a:pt x="2783" y="0"/>
                    </a:moveTo>
                    <a:lnTo>
                      <a:pt x="682" y="0"/>
                    </a:lnTo>
                    <a:cubicBezTo>
                      <a:pt x="565" y="0"/>
                      <a:pt x="465" y="94"/>
                      <a:pt x="465" y="211"/>
                    </a:cubicBezTo>
                    <a:lnTo>
                      <a:pt x="465" y="653"/>
                    </a:lnTo>
                    <a:lnTo>
                      <a:pt x="236" y="653"/>
                    </a:lnTo>
                    <a:cubicBezTo>
                      <a:pt x="160" y="653"/>
                      <a:pt x="95" y="685"/>
                      <a:pt x="53" y="739"/>
                    </a:cubicBezTo>
                    <a:cubicBezTo>
                      <a:pt x="12" y="793"/>
                      <a:pt x="0" y="865"/>
                      <a:pt x="19" y="939"/>
                    </a:cubicBezTo>
                    <a:lnTo>
                      <a:pt x="458" y="2592"/>
                    </a:lnTo>
                    <a:cubicBezTo>
                      <a:pt x="463" y="2612"/>
                      <a:pt x="470" y="2631"/>
                      <a:pt x="478" y="2647"/>
                    </a:cubicBezTo>
                    <a:cubicBezTo>
                      <a:pt x="505" y="2734"/>
                      <a:pt x="586" y="2800"/>
                      <a:pt x="682" y="2800"/>
                    </a:cubicBezTo>
                    <a:lnTo>
                      <a:pt x="2783" y="2800"/>
                    </a:lnTo>
                    <a:cubicBezTo>
                      <a:pt x="2901" y="2800"/>
                      <a:pt x="2985" y="2701"/>
                      <a:pt x="2985" y="2584"/>
                    </a:cubicBezTo>
                    <a:lnTo>
                      <a:pt x="2985" y="211"/>
                    </a:lnTo>
                    <a:cubicBezTo>
                      <a:pt x="2985" y="94"/>
                      <a:pt x="2901" y="0"/>
                      <a:pt x="2783" y="0"/>
                    </a:cubicBezTo>
                    <a:close/>
                    <a:moveTo>
                      <a:pt x="798" y="800"/>
                    </a:moveTo>
                    <a:lnTo>
                      <a:pt x="1545" y="800"/>
                    </a:lnTo>
                    <a:lnTo>
                      <a:pt x="1545" y="1253"/>
                    </a:lnTo>
                    <a:lnTo>
                      <a:pt x="798" y="1253"/>
                    </a:lnTo>
                    <a:lnTo>
                      <a:pt x="798" y="800"/>
                    </a:lnTo>
                    <a:close/>
                    <a:moveTo>
                      <a:pt x="798" y="1533"/>
                    </a:moveTo>
                    <a:lnTo>
                      <a:pt x="1545" y="1533"/>
                    </a:lnTo>
                    <a:lnTo>
                      <a:pt x="1545" y="1986"/>
                    </a:lnTo>
                    <a:lnTo>
                      <a:pt x="798" y="1986"/>
                    </a:lnTo>
                    <a:lnTo>
                      <a:pt x="798" y="1533"/>
                    </a:lnTo>
                    <a:close/>
                    <a:moveTo>
                      <a:pt x="2652" y="2546"/>
                    </a:moveTo>
                    <a:lnTo>
                      <a:pt x="798" y="2546"/>
                    </a:lnTo>
                    <a:lnTo>
                      <a:pt x="798" y="2266"/>
                    </a:lnTo>
                    <a:lnTo>
                      <a:pt x="2652" y="2266"/>
                    </a:lnTo>
                    <a:lnTo>
                      <a:pt x="2652" y="2546"/>
                    </a:lnTo>
                    <a:close/>
                    <a:moveTo>
                      <a:pt x="2652" y="1986"/>
                    </a:moveTo>
                    <a:lnTo>
                      <a:pt x="1838" y="1986"/>
                    </a:lnTo>
                    <a:lnTo>
                      <a:pt x="1838" y="800"/>
                    </a:lnTo>
                    <a:lnTo>
                      <a:pt x="2652" y="800"/>
                    </a:lnTo>
                    <a:lnTo>
                      <a:pt x="2652" y="1986"/>
                    </a:lnTo>
                    <a:close/>
                    <a:moveTo>
                      <a:pt x="2652" y="520"/>
                    </a:moveTo>
                    <a:lnTo>
                      <a:pt x="798" y="520"/>
                    </a:lnTo>
                    <a:lnTo>
                      <a:pt x="798" y="240"/>
                    </a:lnTo>
                    <a:lnTo>
                      <a:pt x="2652" y="240"/>
                    </a:lnTo>
                    <a:lnTo>
                      <a:pt x="2652" y="520"/>
                    </a:lnTo>
                    <a:close/>
                  </a:path>
                </a:pathLst>
              </a:custGeom>
              <a:solidFill>
                <a:sysClr val="window" lastClr="FFFFFF"/>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15" name="组合 14">
              <a:extLst>
                <a:ext uri="{FF2B5EF4-FFF2-40B4-BE49-F238E27FC236}">
                  <a16:creationId xmlns:a16="http://schemas.microsoft.com/office/drawing/2014/main" id="{F279BE6D-525C-2FFD-B94B-756D18030F11}"/>
                </a:ext>
              </a:extLst>
            </p:cNvPr>
            <p:cNvGrpSpPr/>
            <p:nvPr/>
          </p:nvGrpSpPr>
          <p:grpSpPr>
            <a:xfrm>
              <a:off x="801136" y="2553334"/>
              <a:ext cx="1409126" cy="430219"/>
              <a:chOff x="860371" y="5556259"/>
              <a:chExt cx="1409126" cy="470293"/>
            </a:xfrm>
          </p:grpSpPr>
          <p:sp>
            <p:nvSpPr>
              <p:cNvPr id="24" name="矩形: 圆角 23">
                <a:extLst>
                  <a:ext uri="{FF2B5EF4-FFF2-40B4-BE49-F238E27FC236}">
                    <a16:creationId xmlns:a16="http://schemas.microsoft.com/office/drawing/2014/main" id="{24A75E11-D3B4-D028-AE1A-CE204991C51B}"/>
                  </a:ext>
                </a:extLst>
              </p:cNvPr>
              <p:cNvSpPr/>
              <p:nvPr/>
            </p:nvSpPr>
            <p:spPr>
              <a:xfrm>
                <a:off x="883436" y="5559827"/>
                <a:ext cx="1386061"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25" name="矩形: 圆角 24">
                <a:extLst>
                  <a:ext uri="{FF2B5EF4-FFF2-40B4-BE49-F238E27FC236}">
                    <a16:creationId xmlns:a16="http://schemas.microsoft.com/office/drawing/2014/main" id="{7E76D5D8-95A7-FB35-CBCB-E1C95884DF9B}"/>
                  </a:ext>
                </a:extLst>
              </p:cNvPr>
              <p:cNvSpPr/>
              <p:nvPr/>
            </p:nvSpPr>
            <p:spPr>
              <a:xfrm>
                <a:off x="860371" y="5556259"/>
                <a:ext cx="1386061" cy="424389"/>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grpSp>
        <p:grpSp>
          <p:nvGrpSpPr>
            <p:cNvPr id="16" name="组合 15">
              <a:extLst>
                <a:ext uri="{FF2B5EF4-FFF2-40B4-BE49-F238E27FC236}">
                  <a16:creationId xmlns:a16="http://schemas.microsoft.com/office/drawing/2014/main" id="{B9488A29-CA5C-B95A-23E8-CD429A887329}"/>
                </a:ext>
              </a:extLst>
            </p:cNvPr>
            <p:cNvGrpSpPr/>
            <p:nvPr/>
          </p:nvGrpSpPr>
          <p:grpSpPr>
            <a:xfrm>
              <a:off x="824201" y="3915570"/>
              <a:ext cx="1409126" cy="317734"/>
              <a:chOff x="996130" y="1657803"/>
              <a:chExt cx="2612546" cy="317734"/>
            </a:xfrm>
          </p:grpSpPr>
          <p:sp>
            <p:nvSpPr>
              <p:cNvPr id="22" name="矩形: 圆角 21">
                <a:extLst>
                  <a:ext uri="{FF2B5EF4-FFF2-40B4-BE49-F238E27FC236}">
                    <a16:creationId xmlns:a16="http://schemas.microsoft.com/office/drawing/2014/main" id="{4BDC8B4F-4D75-AF40-27C6-265404179C72}"/>
                  </a:ext>
                </a:extLst>
              </p:cNvPr>
              <p:cNvSpPr/>
              <p:nvPr/>
            </p:nvSpPr>
            <p:spPr>
              <a:xfrm>
                <a:off x="996130" y="1657803"/>
                <a:ext cx="2612546" cy="317734"/>
              </a:xfrm>
              <a:prstGeom prst="roundRect">
                <a:avLst>
                  <a:gd name="adj" fmla="val 50000"/>
                </a:avLst>
              </a:prstGeom>
              <a:solidFill>
                <a:sysClr val="window" lastClr="FFFFFF">
                  <a:alpha val="53000"/>
                </a:sysClr>
              </a:solidFill>
              <a:ln w="6350" cap="flat" cmpd="sng" algn="ctr">
                <a:solidFill>
                  <a:srgbClr val="0057D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16939"/>
                  </a:solidFill>
                  <a:effectLst/>
                  <a:uLnTx/>
                  <a:uFillTx/>
                  <a:latin typeface="思源黑体 CN Regular" panose="020B0500000000000000" charset="-122"/>
                  <a:ea typeface="思源黑体 CN Regular" panose="020B0500000000000000" charset="-122"/>
                </a:endParaRPr>
              </a:p>
            </p:txBody>
          </p:sp>
          <p:sp>
            <p:nvSpPr>
              <p:cNvPr id="23" name="文本框 22">
                <a:extLst>
                  <a:ext uri="{FF2B5EF4-FFF2-40B4-BE49-F238E27FC236}">
                    <a16:creationId xmlns:a16="http://schemas.microsoft.com/office/drawing/2014/main" id="{AA202C28-72F9-C2A4-975E-D1ACDA91041E}"/>
                  </a:ext>
                </a:extLst>
              </p:cNvPr>
              <p:cNvSpPr txBox="1"/>
              <p:nvPr/>
            </p:nvSpPr>
            <p:spPr>
              <a:xfrm>
                <a:off x="1426385" y="1682451"/>
                <a:ext cx="1709272" cy="278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latin typeface="微软雅黑" panose="020B0503020204020204" pitchFamily="34" charset="-122"/>
                    <a:ea typeface="微软雅黑" panose="020B0503020204020204" pitchFamily="34" charset="-122"/>
                  </a:rPr>
                  <a:t>了解需求</a:t>
                </a:r>
                <a:endParaRPr lang="en-US" altLang="zh-CN" sz="2400" b="1" kern="0" dirty="0">
                  <a:latin typeface="微软雅黑" panose="020B0503020204020204" pitchFamily="34" charset="-122"/>
                  <a:ea typeface="微软雅黑" panose="020B0503020204020204" pitchFamily="34" charset="-122"/>
                </a:endParaRPr>
              </a:p>
            </p:txBody>
          </p:sp>
        </p:grpSp>
      </p:grpSp>
      <p:pic>
        <p:nvPicPr>
          <p:cNvPr id="538" name="Picture 2" descr="查看图片">
            <a:extLst>
              <a:ext uri="{FF2B5EF4-FFF2-40B4-BE49-F238E27FC236}">
                <a16:creationId xmlns:a16="http://schemas.microsoft.com/office/drawing/2014/main" id="{6482D3B0-F273-01C1-2B92-201A19E74A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90300" y="-51868"/>
            <a:ext cx="792668" cy="1099578"/>
          </a:xfrm>
          <a:prstGeom prst="rect">
            <a:avLst/>
          </a:prstGeom>
          <a:noFill/>
          <a:extLst>
            <a:ext uri="{909E8E84-426E-40DD-AFC4-6F175D3DCCD1}">
              <a14:hiddenFill xmlns:a14="http://schemas.microsoft.com/office/drawing/2010/main">
                <a:solidFill>
                  <a:srgbClr val="FFFFFF"/>
                </a:solidFill>
              </a14:hiddenFill>
            </a:ext>
          </a:extLst>
        </p:spPr>
      </p:pic>
      <p:sp>
        <p:nvSpPr>
          <p:cNvPr id="543" name="矩形 542">
            <a:extLst>
              <a:ext uri="{FF2B5EF4-FFF2-40B4-BE49-F238E27FC236}">
                <a16:creationId xmlns:a16="http://schemas.microsoft.com/office/drawing/2014/main" id="{E55F3DFC-6394-602D-B438-F7FF551FB3D3}"/>
              </a:ext>
            </a:extLst>
          </p:cNvPr>
          <p:cNvSpPr/>
          <p:nvPr/>
        </p:nvSpPr>
        <p:spPr>
          <a:xfrm>
            <a:off x="1005878" y="2235741"/>
            <a:ext cx="1351777"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01</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grpSp>
        <p:nvGrpSpPr>
          <p:cNvPr id="747" name="组合 746">
            <a:extLst>
              <a:ext uri="{FF2B5EF4-FFF2-40B4-BE49-F238E27FC236}">
                <a16:creationId xmlns:a16="http://schemas.microsoft.com/office/drawing/2014/main" id="{2F00B0B7-2E0A-EBE7-9C89-863BF963B23E}"/>
              </a:ext>
            </a:extLst>
          </p:cNvPr>
          <p:cNvGrpSpPr/>
          <p:nvPr/>
        </p:nvGrpSpPr>
        <p:grpSpPr>
          <a:xfrm>
            <a:off x="3205325" y="2278981"/>
            <a:ext cx="2375553" cy="2786540"/>
            <a:chOff x="801136" y="2553334"/>
            <a:chExt cx="1432191" cy="1679970"/>
          </a:xfrm>
        </p:grpSpPr>
        <p:grpSp>
          <p:nvGrpSpPr>
            <p:cNvPr id="748" name="组合 747">
              <a:extLst>
                <a:ext uri="{FF2B5EF4-FFF2-40B4-BE49-F238E27FC236}">
                  <a16:creationId xmlns:a16="http://schemas.microsoft.com/office/drawing/2014/main" id="{08F54DE3-DF91-6DF2-FF17-27AE07E97553}"/>
                </a:ext>
              </a:extLst>
            </p:cNvPr>
            <p:cNvGrpSpPr/>
            <p:nvPr/>
          </p:nvGrpSpPr>
          <p:grpSpPr>
            <a:xfrm>
              <a:off x="1243173" y="3115821"/>
              <a:ext cx="626357" cy="626357"/>
              <a:chOff x="2798526" y="1183416"/>
              <a:chExt cx="951933" cy="951933"/>
            </a:xfrm>
          </p:grpSpPr>
          <p:grpSp>
            <p:nvGrpSpPr>
              <p:cNvPr id="755" name="组合 754">
                <a:extLst>
                  <a:ext uri="{FF2B5EF4-FFF2-40B4-BE49-F238E27FC236}">
                    <a16:creationId xmlns:a16="http://schemas.microsoft.com/office/drawing/2014/main" id="{BA7BA813-09CE-B52A-1693-24E72E7D6584}"/>
                  </a:ext>
                </a:extLst>
              </p:cNvPr>
              <p:cNvGrpSpPr/>
              <p:nvPr/>
            </p:nvGrpSpPr>
            <p:grpSpPr>
              <a:xfrm>
                <a:off x="2798526" y="1183416"/>
                <a:ext cx="951933" cy="951933"/>
                <a:chOff x="1346349" y="1834318"/>
                <a:chExt cx="2343112" cy="2343112"/>
              </a:xfrm>
            </p:grpSpPr>
            <p:sp>
              <p:nvSpPr>
                <p:cNvPr id="757" name="椭圆 756">
                  <a:extLst>
                    <a:ext uri="{FF2B5EF4-FFF2-40B4-BE49-F238E27FC236}">
                      <a16:creationId xmlns:a16="http://schemas.microsoft.com/office/drawing/2014/main" id="{FCA371ED-2115-0855-6969-4345FAA036DF}"/>
                    </a:ext>
                  </a:extLst>
                </p:cNvPr>
                <p:cNvSpPr/>
                <p:nvPr/>
              </p:nvSpPr>
              <p:spPr>
                <a:xfrm>
                  <a:off x="1346349" y="1834318"/>
                  <a:ext cx="2343112" cy="2343112"/>
                </a:xfrm>
                <a:prstGeom prst="ellipse">
                  <a:avLst/>
                </a:prstGeom>
                <a:noFill/>
                <a:ln w="3175" cap="flat" cmpd="sng" algn="ctr">
                  <a:solidFill>
                    <a:srgbClr val="0057D8">
                      <a:alpha val="9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58" name="椭圆 757">
                  <a:extLst>
                    <a:ext uri="{FF2B5EF4-FFF2-40B4-BE49-F238E27FC236}">
                      <a16:creationId xmlns:a16="http://schemas.microsoft.com/office/drawing/2014/main" id="{9CDA7760-F18A-5456-45EA-F66B2D686804}"/>
                    </a:ext>
                  </a:extLst>
                </p:cNvPr>
                <p:cNvSpPr/>
                <p:nvPr/>
              </p:nvSpPr>
              <p:spPr>
                <a:xfrm>
                  <a:off x="1624040" y="2112009"/>
                  <a:ext cx="1787727" cy="1787727"/>
                </a:xfrm>
                <a:prstGeom prst="ellipse">
                  <a:avLst/>
                </a:prstGeom>
                <a:noFill/>
                <a:ln w="6350" cap="flat" cmpd="sng" algn="ctr">
                  <a:solidFill>
                    <a:srgbClr val="0057D8"/>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59" name="椭圆 758">
                  <a:extLst>
                    <a:ext uri="{FF2B5EF4-FFF2-40B4-BE49-F238E27FC236}">
                      <a16:creationId xmlns:a16="http://schemas.microsoft.com/office/drawing/2014/main" id="{8A347B33-0C6B-7D24-8F38-B1FE0D919DC6}"/>
                    </a:ext>
                  </a:extLst>
                </p:cNvPr>
                <p:cNvSpPr/>
                <p:nvPr/>
              </p:nvSpPr>
              <p:spPr>
                <a:xfrm>
                  <a:off x="1709526" y="2197497"/>
                  <a:ext cx="1616761" cy="1616756"/>
                </a:xfrm>
                <a:prstGeom prst="ellipse">
                  <a:avLst/>
                </a:prstGeom>
                <a:gradFill flip="none" rotWithShape="1">
                  <a:gsLst>
                    <a:gs pos="66000">
                      <a:srgbClr val="0057D8"/>
                    </a:gs>
                    <a:gs pos="100000">
                      <a:srgbClr val="0057D8">
                        <a:lumMod val="60000"/>
                        <a:lumOff val="40000"/>
                      </a:srgbClr>
                    </a:gs>
                  </a:gsLst>
                  <a:lin ang="13500000" scaled="1"/>
                  <a:tileRect/>
                </a:gradFill>
                <a:ln w="19050" cap="flat" cmpd="sng" algn="ctr">
                  <a:solidFill>
                    <a:sysClr val="window" lastClr="FFFFFF"/>
                  </a:solidFill>
                  <a:prstDash val="solid"/>
                  <a:miter lim="800000"/>
                </a:ln>
                <a:effectLst>
                  <a:outerShdw blurRad="152400" sx="101000" sy="101000" algn="ctr" rotWithShape="0">
                    <a:srgbClr val="0057D8">
                      <a:alpha val="19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60" name="弧形 759">
                  <a:extLst>
                    <a:ext uri="{FF2B5EF4-FFF2-40B4-BE49-F238E27FC236}">
                      <a16:creationId xmlns:a16="http://schemas.microsoft.com/office/drawing/2014/main" id="{027FF9DA-4162-3C95-B5AC-36D4CE3F2154}"/>
                    </a:ext>
                  </a:extLst>
                </p:cNvPr>
                <p:cNvSpPr/>
                <p:nvPr/>
              </p:nvSpPr>
              <p:spPr>
                <a:xfrm>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61" name="弧形 760">
                  <a:extLst>
                    <a:ext uri="{FF2B5EF4-FFF2-40B4-BE49-F238E27FC236}">
                      <a16:creationId xmlns:a16="http://schemas.microsoft.com/office/drawing/2014/main" id="{7AC27389-1AFC-A3B2-D030-9B9B83C8F621}"/>
                    </a:ext>
                  </a:extLst>
                </p:cNvPr>
                <p:cNvSpPr/>
                <p:nvPr/>
              </p:nvSpPr>
              <p:spPr>
                <a:xfrm rot="10800000">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762" name="直接连接符 761">
                  <a:extLst>
                    <a:ext uri="{FF2B5EF4-FFF2-40B4-BE49-F238E27FC236}">
                      <a16:creationId xmlns:a16="http://schemas.microsoft.com/office/drawing/2014/main" id="{D4EB54C9-5E1C-8E2B-F038-F1A7FD5A0D6A}"/>
                    </a:ext>
                  </a:extLst>
                </p:cNvPr>
                <p:cNvCxnSpPr>
                  <a:cxnSpLocks/>
                </p:cNvCxnSpPr>
                <p:nvPr/>
              </p:nvCxnSpPr>
              <p:spPr>
                <a:xfrm>
                  <a:off x="2232155" y="3406578"/>
                  <a:ext cx="571500" cy="0"/>
                </a:xfrm>
                <a:prstGeom prst="line">
                  <a:avLst/>
                </a:prstGeom>
                <a:noFill/>
                <a:ln w="12700" cap="flat" cmpd="sng" algn="ctr">
                  <a:gradFill>
                    <a:gsLst>
                      <a:gs pos="0">
                        <a:sysClr val="window" lastClr="FFFFFF">
                          <a:alpha val="0"/>
                        </a:sysClr>
                      </a:gs>
                      <a:gs pos="56000">
                        <a:sysClr val="window" lastClr="FFFFFF"/>
                      </a:gs>
                      <a:gs pos="100000">
                        <a:sysClr val="window" lastClr="FFFFFF">
                          <a:alpha val="0"/>
                        </a:sysClr>
                      </a:gs>
                    </a:gsLst>
                    <a:lin ang="0" scaled="0"/>
                  </a:gradFill>
                  <a:prstDash val="solid"/>
                  <a:miter lim="800000"/>
                </a:ln>
                <a:effectLst/>
              </p:spPr>
            </p:cxnSp>
          </p:grpSp>
          <p:sp>
            <p:nvSpPr>
              <p:cNvPr id="756" name="test-tube_2300">
                <a:extLst>
                  <a:ext uri="{FF2B5EF4-FFF2-40B4-BE49-F238E27FC236}">
                    <a16:creationId xmlns:a16="http://schemas.microsoft.com/office/drawing/2014/main" id="{77F2C542-0F0F-AD3B-E60B-F455B8827D34}"/>
                  </a:ext>
                </a:extLst>
              </p:cNvPr>
              <p:cNvSpPr/>
              <p:nvPr/>
            </p:nvSpPr>
            <p:spPr>
              <a:xfrm>
                <a:off x="3110085" y="1445941"/>
                <a:ext cx="328815" cy="307983"/>
              </a:xfrm>
              <a:custGeom>
                <a:avLst/>
                <a:gdLst>
                  <a:gd name="T0" fmla="*/ 2783 w 2985"/>
                  <a:gd name="T1" fmla="*/ 0 h 2800"/>
                  <a:gd name="T2" fmla="*/ 682 w 2985"/>
                  <a:gd name="T3" fmla="*/ 0 h 2800"/>
                  <a:gd name="T4" fmla="*/ 465 w 2985"/>
                  <a:gd name="T5" fmla="*/ 211 h 2800"/>
                  <a:gd name="T6" fmla="*/ 465 w 2985"/>
                  <a:gd name="T7" fmla="*/ 653 h 2800"/>
                  <a:gd name="T8" fmla="*/ 236 w 2985"/>
                  <a:gd name="T9" fmla="*/ 653 h 2800"/>
                  <a:gd name="T10" fmla="*/ 53 w 2985"/>
                  <a:gd name="T11" fmla="*/ 739 h 2800"/>
                  <a:gd name="T12" fmla="*/ 19 w 2985"/>
                  <a:gd name="T13" fmla="*/ 939 h 2800"/>
                  <a:gd name="T14" fmla="*/ 458 w 2985"/>
                  <a:gd name="T15" fmla="*/ 2592 h 2800"/>
                  <a:gd name="T16" fmla="*/ 478 w 2985"/>
                  <a:gd name="T17" fmla="*/ 2647 h 2800"/>
                  <a:gd name="T18" fmla="*/ 682 w 2985"/>
                  <a:gd name="T19" fmla="*/ 2800 h 2800"/>
                  <a:gd name="T20" fmla="*/ 2783 w 2985"/>
                  <a:gd name="T21" fmla="*/ 2800 h 2800"/>
                  <a:gd name="T22" fmla="*/ 2985 w 2985"/>
                  <a:gd name="T23" fmla="*/ 2584 h 2800"/>
                  <a:gd name="T24" fmla="*/ 2985 w 2985"/>
                  <a:gd name="T25" fmla="*/ 211 h 2800"/>
                  <a:gd name="T26" fmla="*/ 2783 w 2985"/>
                  <a:gd name="T27" fmla="*/ 0 h 2800"/>
                  <a:gd name="T28" fmla="*/ 798 w 2985"/>
                  <a:gd name="T29" fmla="*/ 800 h 2800"/>
                  <a:gd name="T30" fmla="*/ 1545 w 2985"/>
                  <a:gd name="T31" fmla="*/ 800 h 2800"/>
                  <a:gd name="T32" fmla="*/ 1545 w 2985"/>
                  <a:gd name="T33" fmla="*/ 1253 h 2800"/>
                  <a:gd name="T34" fmla="*/ 798 w 2985"/>
                  <a:gd name="T35" fmla="*/ 1253 h 2800"/>
                  <a:gd name="T36" fmla="*/ 798 w 2985"/>
                  <a:gd name="T37" fmla="*/ 800 h 2800"/>
                  <a:gd name="T38" fmla="*/ 798 w 2985"/>
                  <a:gd name="T39" fmla="*/ 1533 h 2800"/>
                  <a:gd name="T40" fmla="*/ 1545 w 2985"/>
                  <a:gd name="T41" fmla="*/ 1533 h 2800"/>
                  <a:gd name="T42" fmla="*/ 1545 w 2985"/>
                  <a:gd name="T43" fmla="*/ 1986 h 2800"/>
                  <a:gd name="T44" fmla="*/ 798 w 2985"/>
                  <a:gd name="T45" fmla="*/ 1986 h 2800"/>
                  <a:gd name="T46" fmla="*/ 798 w 2985"/>
                  <a:gd name="T47" fmla="*/ 1533 h 2800"/>
                  <a:gd name="T48" fmla="*/ 2652 w 2985"/>
                  <a:gd name="T49" fmla="*/ 2546 h 2800"/>
                  <a:gd name="T50" fmla="*/ 798 w 2985"/>
                  <a:gd name="T51" fmla="*/ 2546 h 2800"/>
                  <a:gd name="T52" fmla="*/ 798 w 2985"/>
                  <a:gd name="T53" fmla="*/ 2266 h 2800"/>
                  <a:gd name="T54" fmla="*/ 2652 w 2985"/>
                  <a:gd name="T55" fmla="*/ 2266 h 2800"/>
                  <a:gd name="T56" fmla="*/ 2652 w 2985"/>
                  <a:gd name="T57" fmla="*/ 2546 h 2800"/>
                  <a:gd name="T58" fmla="*/ 2652 w 2985"/>
                  <a:gd name="T59" fmla="*/ 1986 h 2800"/>
                  <a:gd name="T60" fmla="*/ 1838 w 2985"/>
                  <a:gd name="T61" fmla="*/ 1986 h 2800"/>
                  <a:gd name="T62" fmla="*/ 1838 w 2985"/>
                  <a:gd name="T63" fmla="*/ 800 h 2800"/>
                  <a:gd name="T64" fmla="*/ 2652 w 2985"/>
                  <a:gd name="T65" fmla="*/ 800 h 2800"/>
                  <a:gd name="T66" fmla="*/ 2652 w 2985"/>
                  <a:gd name="T67" fmla="*/ 1986 h 2800"/>
                  <a:gd name="T68" fmla="*/ 2652 w 2985"/>
                  <a:gd name="T69" fmla="*/ 520 h 2800"/>
                  <a:gd name="T70" fmla="*/ 798 w 2985"/>
                  <a:gd name="T71" fmla="*/ 520 h 2800"/>
                  <a:gd name="T72" fmla="*/ 798 w 2985"/>
                  <a:gd name="T73" fmla="*/ 240 h 2800"/>
                  <a:gd name="T74" fmla="*/ 2652 w 2985"/>
                  <a:gd name="T75" fmla="*/ 240 h 2800"/>
                  <a:gd name="T76" fmla="*/ 2652 w 2985"/>
                  <a:gd name="T77" fmla="*/ 52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85" h="2800">
                    <a:moveTo>
                      <a:pt x="2783" y="0"/>
                    </a:moveTo>
                    <a:lnTo>
                      <a:pt x="682" y="0"/>
                    </a:lnTo>
                    <a:cubicBezTo>
                      <a:pt x="565" y="0"/>
                      <a:pt x="465" y="94"/>
                      <a:pt x="465" y="211"/>
                    </a:cubicBezTo>
                    <a:lnTo>
                      <a:pt x="465" y="653"/>
                    </a:lnTo>
                    <a:lnTo>
                      <a:pt x="236" y="653"/>
                    </a:lnTo>
                    <a:cubicBezTo>
                      <a:pt x="160" y="653"/>
                      <a:pt x="95" y="685"/>
                      <a:pt x="53" y="739"/>
                    </a:cubicBezTo>
                    <a:cubicBezTo>
                      <a:pt x="12" y="793"/>
                      <a:pt x="0" y="865"/>
                      <a:pt x="19" y="939"/>
                    </a:cubicBezTo>
                    <a:lnTo>
                      <a:pt x="458" y="2592"/>
                    </a:lnTo>
                    <a:cubicBezTo>
                      <a:pt x="463" y="2612"/>
                      <a:pt x="470" y="2631"/>
                      <a:pt x="478" y="2647"/>
                    </a:cubicBezTo>
                    <a:cubicBezTo>
                      <a:pt x="505" y="2734"/>
                      <a:pt x="586" y="2800"/>
                      <a:pt x="682" y="2800"/>
                    </a:cubicBezTo>
                    <a:lnTo>
                      <a:pt x="2783" y="2800"/>
                    </a:lnTo>
                    <a:cubicBezTo>
                      <a:pt x="2901" y="2800"/>
                      <a:pt x="2985" y="2701"/>
                      <a:pt x="2985" y="2584"/>
                    </a:cubicBezTo>
                    <a:lnTo>
                      <a:pt x="2985" y="211"/>
                    </a:lnTo>
                    <a:cubicBezTo>
                      <a:pt x="2985" y="94"/>
                      <a:pt x="2901" y="0"/>
                      <a:pt x="2783" y="0"/>
                    </a:cubicBezTo>
                    <a:close/>
                    <a:moveTo>
                      <a:pt x="798" y="800"/>
                    </a:moveTo>
                    <a:lnTo>
                      <a:pt x="1545" y="800"/>
                    </a:lnTo>
                    <a:lnTo>
                      <a:pt x="1545" y="1253"/>
                    </a:lnTo>
                    <a:lnTo>
                      <a:pt x="798" y="1253"/>
                    </a:lnTo>
                    <a:lnTo>
                      <a:pt x="798" y="800"/>
                    </a:lnTo>
                    <a:close/>
                    <a:moveTo>
                      <a:pt x="798" y="1533"/>
                    </a:moveTo>
                    <a:lnTo>
                      <a:pt x="1545" y="1533"/>
                    </a:lnTo>
                    <a:lnTo>
                      <a:pt x="1545" y="1986"/>
                    </a:lnTo>
                    <a:lnTo>
                      <a:pt x="798" y="1986"/>
                    </a:lnTo>
                    <a:lnTo>
                      <a:pt x="798" y="1533"/>
                    </a:lnTo>
                    <a:close/>
                    <a:moveTo>
                      <a:pt x="2652" y="2546"/>
                    </a:moveTo>
                    <a:lnTo>
                      <a:pt x="798" y="2546"/>
                    </a:lnTo>
                    <a:lnTo>
                      <a:pt x="798" y="2266"/>
                    </a:lnTo>
                    <a:lnTo>
                      <a:pt x="2652" y="2266"/>
                    </a:lnTo>
                    <a:lnTo>
                      <a:pt x="2652" y="2546"/>
                    </a:lnTo>
                    <a:close/>
                    <a:moveTo>
                      <a:pt x="2652" y="1986"/>
                    </a:moveTo>
                    <a:lnTo>
                      <a:pt x="1838" y="1986"/>
                    </a:lnTo>
                    <a:lnTo>
                      <a:pt x="1838" y="800"/>
                    </a:lnTo>
                    <a:lnTo>
                      <a:pt x="2652" y="800"/>
                    </a:lnTo>
                    <a:lnTo>
                      <a:pt x="2652" y="1986"/>
                    </a:lnTo>
                    <a:close/>
                    <a:moveTo>
                      <a:pt x="2652" y="520"/>
                    </a:moveTo>
                    <a:lnTo>
                      <a:pt x="798" y="520"/>
                    </a:lnTo>
                    <a:lnTo>
                      <a:pt x="798" y="240"/>
                    </a:lnTo>
                    <a:lnTo>
                      <a:pt x="2652" y="240"/>
                    </a:lnTo>
                    <a:lnTo>
                      <a:pt x="2652" y="520"/>
                    </a:lnTo>
                    <a:close/>
                  </a:path>
                </a:pathLst>
              </a:custGeom>
              <a:solidFill>
                <a:sysClr val="window" lastClr="FFFFFF"/>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749" name="组合 748">
              <a:extLst>
                <a:ext uri="{FF2B5EF4-FFF2-40B4-BE49-F238E27FC236}">
                  <a16:creationId xmlns:a16="http://schemas.microsoft.com/office/drawing/2014/main" id="{17F207DD-7F56-52B7-DECF-E8DBD3FC5B4A}"/>
                </a:ext>
              </a:extLst>
            </p:cNvPr>
            <p:cNvGrpSpPr/>
            <p:nvPr/>
          </p:nvGrpSpPr>
          <p:grpSpPr>
            <a:xfrm>
              <a:off x="801136" y="2553334"/>
              <a:ext cx="1409126" cy="430219"/>
              <a:chOff x="860371" y="5556259"/>
              <a:chExt cx="1409126" cy="470293"/>
            </a:xfrm>
          </p:grpSpPr>
          <p:sp>
            <p:nvSpPr>
              <p:cNvPr id="753" name="矩形: 圆角 752">
                <a:extLst>
                  <a:ext uri="{FF2B5EF4-FFF2-40B4-BE49-F238E27FC236}">
                    <a16:creationId xmlns:a16="http://schemas.microsoft.com/office/drawing/2014/main" id="{FB760100-6C14-B661-D6DD-AF54FA0AE8E5}"/>
                  </a:ext>
                </a:extLst>
              </p:cNvPr>
              <p:cNvSpPr/>
              <p:nvPr/>
            </p:nvSpPr>
            <p:spPr>
              <a:xfrm>
                <a:off x="883436" y="5559827"/>
                <a:ext cx="1386061"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754" name="矩形: 圆角 753">
                <a:extLst>
                  <a:ext uri="{FF2B5EF4-FFF2-40B4-BE49-F238E27FC236}">
                    <a16:creationId xmlns:a16="http://schemas.microsoft.com/office/drawing/2014/main" id="{863930AB-53E2-B1F3-102D-1918310EBBF9}"/>
                  </a:ext>
                </a:extLst>
              </p:cNvPr>
              <p:cNvSpPr/>
              <p:nvPr/>
            </p:nvSpPr>
            <p:spPr>
              <a:xfrm>
                <a:off x="860371" y="5556259"/>
                <a:ext cx="1386061" cy="424389"/>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grpSp>
        <p:grpSp>
          <p:nvGrpSpPr>
            <p:cNvPr id="750" name="组合 749">
              <a:extLst>
                <a:ext uri="{FF2B5EF4-FFF2-40B4-BE49-F238E27FC236}">
                  <a16:creationId xmlns:a16="http://schemas.microsoft.com/office/drawing/2014/main" id="{539DB813-1C57-441F-24E9-9263A0B551AE}"/>
                </a:ext>
              </a:extLst>
            </p:cNvPr>
            <p:cNvGrpSpPr/>
            <p:nvPr/>
          </p:nvGrpSpPr>
          <p:grpSpPr>
            <a:xfrm>
              <a:off x="824201" y="3915570"/>
              <a:ext cx="1409126" cy="317734"/>
              <a:chOff x="996130" y="1657803"/>
              <a:chExt cx="2612546" cy="317734"/>
            </a:xfrm>
          </p:grpSpPr>
          <p:sp>
            <p:nvSpPr>
              <p:cNvPr id="751" name="矩形: 圆角 750">
                <a:extLst>
                  <a:ext uri="{FF2B5EF4-FFF2-40B4-BE49-F238E27FC236}">
                    <a16:creationId xmlns:a16="http://schemas.microsoft.com/office/drawing/2014/main" id="{0131CFE9-9BC5-E9B2-9633-929D21F781A3}"/>
                  </a:ext>
                </a:extLst>
              </p:cNvPr>
              <p:cNvSpPr/>
              <p:nvPr/>
            </p:nvSpPr>
            <p:spPr>
              <a:xfrm>
                <a:off x="996130" y="1657803"/>
                <a:ext cx="2612546" cy="317734"/>
              </a:xfrm>
              <a:prstGeom prst="roundRect">
                <a:avLst>
                  <a:gd name="adj" fmla="val 50000"/>
                </a:avLst>
              </a:prstGeom>
              <a:solidFill>
                <a:sysClr val="window" lastClr="FFFFFF">
                  <a:alpha val="53000"/>
                </a:sysClr>
              </a:solidFill>
              <a:ln w="6350" cap="flat" cmpd="sng" algn="ctr">
                <a:solidFill>
                  <a:srgbClr val="0057D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16939"/>
                  </a:solidFill>
                  <a:effectLst/>
                  <a:uLnTx/>
                  <a:uFillTx/>
                  <a:latin typeface="思源黑体 CN Regular" panose="020B0500000000000000" charset="-122"/>
                  <a:ea typeface="思源黑体 CN Regular" panose="020B0500000000000000" charset="-122"/>
                </a:endParaRPr>
              </a:p>
            </p:txBody>
          </p:sp>
          <p:sp>
            <p:nvSpPr>
              <p:cNvPr id="752" name="文本框 751">
                <a:extLst>
                  <a:ext uri="{FF2B5EF4-FFF2-40B4-BE49-F238E27FC236}">
                    <a16:creationId xmlns:a16="http://schemas.microsoft.com/office/drawing/2014/main" id="{C71C46C5-7E68-B5C0-A85F-8EC7EA0E9767}"/>
                  </a:ext>
                </a:extLst>
              </p:cNvPr>
              <p:cNvSpPr txBox="1"/>
              <p:nvPr/>
            </p:nvSpPr>
            <p:spPr>
              <a:xfrm>
                <a:off x="1180793" y="1682451"/>
                <a:ext cx="2385121" cy="278332"/>
              </a:xfrm>
              <a:prstGeom prst="rect">
                <a:avLst/>
              </a:prstGeom>
              <a:noFill/>
            </p:spPr>
            <p:txBody>
              <a:bodyPr wrap="square">
                <a:spAutoFit/>
              </a:bodyPr>
              <a:lstStyle/>
              <a:p>
                <a:pPr algn="ctr">
                  <a:defRPr sz="2025" b="1">
                    <a:solidFill>
                      <a:srgbClr val="171717"/>
                    </a:solidFill>
                  </a:defRPr>
                </a:pPr>
                <a:r>
                  <a:rPr lang="zh-CN" altLang="en-US" sz="2400" b="1" kern="0" dirty="0">
                    <a:latin typeface="微软雅黑" panose="020B0503020204020204" pitchFamily="34" charset="-122"/>
                    <a:ea typeface="微软雅黑" panose="020B0503020204020204" pitchFamily="34" charset="-122"/>
                  </a:rPr>
                  <a:t>全球资源匹配</a:t>
                </a:r>
              </a:p>
            </p:txBody>
          </p:sp>
        </p:grpSp>
      </p:grpSp>
      <p:grpSp>
        <p:nvGrpSpPr>
          <p:cNvPr id="763" name="组合 762">
            <a:extLst>
              <a:ext uri="{FF2B5EF4-FFF2-40B4-BE49-F238E27FC236}">
                <a16:creationId xmlns:a16="http://schemas.microsoft.com/office/drawing/2014/main" id="{35AD8766-6AD8-2E67-B799-B0B7646F3A18}"/>
              </a:ext>
            </a:extLst>
          </p:cNvPr>
          <p:cNvGrpSpPr/>
          <p:nvPr/>
        </p:nvGrpSpPr>
        <p:grpSpPr>
          <a:xfrm>
            <a:off x="6077663" y="2278979"/>
            <a:ext cx="2375553" cy="2786540"/>
            <a:chOff x="801136" y="2553334"/>
            <a:chExt cx="1432191" cy="1679970"/>
          </a:xfrm>
        </p:grpSpPr>
        <p:grpSp>
          <p:nvGrpSpPr>
            <p:cNvPr id="764" name="组合 763">
              <a:extLst>
                <a:ext uri="{FF2B5EF4-FFF2-40B4-BE49-F238E27FC236}">
                  <a16:creationId xmlns:a16="http://schemas.microsoft.com/office/drawing/2014/main" id="{2E46B866-A68E-113A-69C6-C5A39335CBA8}"/>
                </a:ext>
              </a:extLst>
            </p:cNvPr>
            <p:cNvGrpSpPr/>
            <p:nvPr/>
          </p:nvGrpSpPr>
          <p:grpSpPr>
            <a:xfrm>
              <a:off x="1243173" y="3115821"/>
              <a:ext cx="626357" cy="626357"/>
              <a:chOff x="2798526" y="1183416"/>
              <a:chExt cx="951933" cy="951933"/>
            </a:xfrm>
          </p:grpSpPr>
          <p:grpSp>
            <p:nvGrpSpPr>
              <p:cNvPr id="771" name="组合 770">
                <a:extLst>
                  <a:ext uri="{FF2B5EF4-FFF2-40B4-BE49-F238E27FC236}">
                    <a16:creationId xmlns:a16="http://schemas.microsoft.com/office/drawing/2014/main" id="{0DBDC7BD-6200-B5A5-7F4B-E09B8F57545B}"/>
                  </a:ext>
                </a:extLst>
              </p:cNvPr>
              <p:cNvGrpSpPr/>
              <p:nvPr/>
            </p:nvGrpSpPr>
            <p:grpSpPr>
              <a:xfrm>
                <a:off x="2798526" y="1183416"/>
                <a:ext cx="951933" cy="951933"/>
                <a:chOff x="1346349" y="1834318"/>
                <a:chExt cx="2343112" cy="2343112"/>
              </a:xfrm>
            </p:grpSpPr>
            <p:sp>
              <p:nvSpPr>
                <p:cNvPr id="773" name="椭圆 772">
                  <a:extLst>
                    <a:ext uri="{FF2B5EF4-FFF2-40B4-BE49-F238E27FC236}">
                      <a16:creationId xmlns:a16="http://schemas.microsoft.com/office/drawing/2014/main" id="{20B7DCAC-2879-E498-783B-79D9FB58F509}"/>
                    </a:ext>
                  </a:extLst>
                </p:cNvPr>
                <p:cNvSpPr/>
                <p:nvPr/>
              </p:nvSpPr>
              <p:spPr>
                <a:xfrm>
                  <a:off x="1346349" y="1834318"/>
                  <a:ext cx="2343112" cy="2343112"/>
                </a:xfrm>
                <a:prstGeom prst="ellipse">
                  <a:avLst/>
                </a:prstGeom>
                <a:noFill/>
                <a:ln w="3175" cap="flat" cmpd="sng" algn="ctr">
                  <a:solidFill>
                    <a:srgbClr val="0057D8">
                      <a:alpha val="9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74" name="椭圆 773">
                  <a:extLst>
                    <a:ext uri="{FF2B5EF4-FFF2-40B4-BE49-F238E27FC236}">
                      <a16:creationId xmlns:a16="http://schemas.microsoft.com/office/drawing/2014/main" id="{A5C92E2C-1EA8-A107-32D0-5C7B1D0988B1}"/>
                    </a:ext>
                  </a:extLst>
                </p:cNvPr>
                <p:cNvSpPr/>
                <p:nvPr/>
              </p:nvSpPr>
              <p:spPr>
                <a:xfrm>
                  <a:off x="1624040" y="2112009"/>
                  <a:ext cx="1787727" cy="1787727"/>
                </a:xfrm>
                <a:prstGeom prst="ellipse">
                  <a:avLst/>
                </a:prstGeom>
                <a:noFill/>
                <a:ln w="6350" cap="flat" cmpd="sng" algn="ctr">
                  <a:solidFill>
                    <a:srgbClr val="0057D8"/>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75" name="椭圆 774">
                  <a:extLst>
                    <a:ext uri="{FF2B5EF4-FFF2-40B4-BE49-F238E27FC236}">
                      <a16:creationId xmlns:a16="http://schemas.microsoft.com/office/drawing/2014/main" id="{F15DC003-BA76-C8E5-73C1-5484FA240F62}"/>
                    </a:ext>
                  </a:extLst>
                </p:cNvPr>
                <p:cNvSpPr/>
                <p:nvPr/>
              </p:nvSpPr>
              <p:spPr>
                <a:xfrm>
                  <a:off x="1709526" y="2197497"/>
                  <a:ext cx="1616761" cy="1616756"/>
                </a:xfrm>
                <a:prstGeom prst="ellipse">
                  <a:avLst/>
                </a:prstGeom>
                <a:gradFill flip="none" rotWithShape="1">
                  <a:gsLst>
                    <a:gs pos="66000">
                      <a:srgbClr val="0057D8"/>
                    </a:gs>
                    <a:gs pos="100000">
                      <a:srgbClr val="0057D8">
                        <a:lumMod val="60000"/>
                        <a:lumOff val="40000"/>
                      </a:srgbClr>
                    </a:gs>
                  </a:gsLst>
                  <a:lin ang="13500000" scaled="1"/>
                  <a:tileRect/>
                </a:gradFill>
                <a:ln w="19050" cap="flat" cmpd="sng" algn="ctr">
                  <a:solidFill>
                    <a:sysClr val="window" lastClr="FFFFFF"/>
                  </a:solidFill>
                  <a:prstDash val="solid"/>
                  <a:miter lim="800000"/>
                </a:ln>
                <a:effectLst>
                  <a:outerShdw blurRad="152400" sx="101000" sy="101000" algn="ctr" rotWithShape="0">
                    <a:srgbClr val="0057D8">
                      <a:alpha val="19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76" name="弧形 775">
                  <a:extLst>
                    <a:ext uri="{FF2B5EF4-FFF2-40B4-BE49-F238E27FC236}">
                      <a16:creationId xmlns:a16="http://schemas.microsoft.com/office/drawing/2014/main" id="{3EA6A330-5016-D05A-C47F-5405D72794A8}"/>
                    </a:ext>
                  </a:extLst>
                </p:cNvPr>
                <p:cNvSpPr/>
                <p:nvPr/>
              </p:nvSpPr>
              <p:spPr>
                <a:xfrm>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77" name="弧形 776">
                  <a:extLst>
                    <a:ext uri="{FF2B5EF4-FFF2-40B4-BE49-F238E27FC236}">
                      <a16:creationId xmlns:a16="http://schemas.microsoft.com/office/drawing/2014/main" id="{91930E74-1FBD-4CB9-7417-C63735883813}"/>
                    </a:ext>
                  </a:extLst>
                </p:cNvPr>
                <p:cNvSpPr/>
                <p:nvPr/>
              </p:nvSpPr>
              <p:spPr>
                <a:xfrm rot="10800000">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778" name="直接连接符 777">
                  <a:extLst>
                    <a:ext uri="{FF2B5EF4-FFF2-40B4-BE49-F238E27FC236}">
                      <a16:creationId xmlns:a16="http://schemas.microsoft.com/office/drawing/2014/main" id="{BDA54B5A-02D5-438D-A42B-1E5AD9FE7657}"/>
                    </a:ext>
                  </a:extLst>
                </p:cNvPr>
                <p:cNvCxnSpPr>
                  <a:cxnSpLocks/>
                </p:cNvCxnSpPr>
                <p:nvPr/>
              </p:nvCxnSpPr>
              <p:spPr>
                <a:xfrm>
                  <a:off x="2232155" y="3406578"/>
                  <a:ext cx="571500" cy="0"/>
                </a:xfrm>
                <a:prstGeom prst="line">
                  <a:avLst/>
                </a:prstGeom>
                <a:noFill/>
                <a:ln w="12700" cap="flat" cmpd="sng" algn="ctr">
                  <a:gradFill>
                    <a:gsLst>
                      <a:gs pos="0">
                        <a:sysClr val="window" lastClr="FFFFFF">
                          <a:alpha val="0"/>
                        </a:sysClr>
                      </a:gs>
                      <a:gs pos="56000">
                        <a:sysClr val="window" lastClr="FFFFFF"/>
                      </a:gs>
                      <a:gs pos="100000">
                        <a:sysClr val="window" lastClr="FFFFFF">
                          <a:alpha val="0"/>
                        </a:sysClr>
                      </a:gs>
                    </a:gsLst>
                    <a:lin ang="0" scaled="0"/>
                  </a:gradFill>
                  <a:prstDash val="solid"/>
                  <a:miter lim="800000"/>
                </a:ln>
                <a:effectLst/>
              </p:spPr>
            </p:cxnSp>
          </p:grpSp>
          <p:sp>
            <p:nvSpPr>
              <p:cNvPr id="772" name="test-tube_2300">
                <a:extLst>
                  <a:ext uri="{FF2B5EF4-FFF2-40B4-BE49-F238E27FC236}">
                    <a16:creationId xmlns:a16="http://schemas.microsoft.com/office/drawing/2014/main" id="{7860446D-0172-1025-C0E4-A1EF928B9B00}"/>
                  </a:ext>
                </a:extLst>
              </p:cNvPr>
              <p:cNvSpPr/>
              <p:nvPr/>
            </p:nvSpPr>
            <p:spPr>
              <a:xfrm>
                <a:off x="3110085" y="1445941"/>
                <a:ext cx="328815" cy="307983"/>
              </a:xfrm>
              <a:custGeom>
                <a:avLst/>
                <a:gdLst>
                  <a:gd name="T0" fmla="*/ 2783 w 2985"/>
                  <a:gd name="T1" fmla="*/ 0 h 2800"/>
                  <a:gd name="T2" fmla="*/ 682 w 2985"/>
                  <a:gd name="T3" fmla="*/ 0 h 2800"/>
                  <a:gd name="T4" fmla="*/ 465 w 2985"/>
                  <a:gd name="T5" fmla="*/ 211 h 2800"/>
                  <a:gd name="T6" fmla="*/ 465 w 2985"/>
                  <a:gd name="T7" fmla="*/ 653 h 2800"/>
                  <a:gd name="T8" fmla="*/ 236 w 2985"/>
                  <a:gd name="T9" fmla="*/ 653 h 2800"/>
                  <a:gd name="T10" fmla="*/ 53 w 2985"/>
                  <a:gd name="T11" fmla="*/ 739 h 2800"/>
                  <a:gd name="T12" fmla="*/ 19 w 2985"/>
                  <a:gd name="T13" fmla="*/ 939 h 2800"/>
                  <a:gd name="T14" fmla="*/ 458 w 2985"/>
                  <a:gd name="T15" fmla="*/ 2592 h 2800"/>
                  <a:gd name="T16" fmla="*/ 478 w 2985"/>
                  <a:gd name="T17" fmla="*/ 2647 h 2800"/>
                  <a:gd name="T18" fmla="*/ 682 w 2985"/>
                  <a:gd name="T19" fmla="*/ 2800 h 2800"/>
                  <a:gd name="T20" fmla="*/ 2783 w 2985"/>
                  <a:gd name="T21" fmla="*/ 2800 h 2800"/>
                  <a:gd name="T22" fmla="*/ 2985 w 2985"/>
                  <a:gd name="T23" fmla="*/ 2584 h 2800"/>
                  <a:gd name="T24" fmla="*/ 2985 w 2985"/>
                  <a:gd name="T25" fmla="*/ 211 h 2800"/>
                  <a:gd name="T26" fmla="*/ 2783 w 2985"/>
                  <a:gd name="T27" fmla="*/ 0 h 2800"/>
                  <a:gd name="T28" fmla="*/ 798 w 2985"/>
                  <a:gd name="T29" fmla="*/ 800 h 2800"/>
                  <a:gd name="T30" fmla="*/ 1545 w 2985"/>
                  <a:gd name="T31" fmla="*/ 800 h 2800"/>
                  <a:gd name="T32" fmla="*/ 1545 w 2985"/>
                  <a:gd name="T33" fmla="*/ 1253 h 2800"/>
                  <a:gd name="T34" fmla="*/ 798 w 2985"/>
                  <a:gd name="T35" fmla="*/ 1253 h 2800"/>
                  <a:gd name="T36" fmla="*/ 798 w 2985"/>
                  <a:gd name="T37" fmla="*/ 800 h 2800"/>
                  <a:gd name="T38" fmla="*/ 798 w 2985"/>
                  <a:gd name="T39" fmla="*/ 1533 h 2800"/>
                  <a:gd name="T40" fmla="*/ 1545 w 2985"/>
                  <a:gd name="T41" fmla="*/ 1533 h 2800"/>
                  <a:gd name="T42" fmla="*/ 1545 w 2985"/>
                  <a:gd name="T43" fmla="*/ 1986 h 2800"/>
                  <a:gd name="T44" fmla="*/ 798 w 2985"/>
                  <a:gd name="T45" fmla="*/ 1986 h 2800"/>
                  <a:gd name="T46" fmla="*/ 798 w 2985"/>
                  <a:gd name="T47" fmla="*/ 1533 h 2800"/>
                  <a:gd name="T48" fmla="*/ 2652 w 2985"/>
                  <a:gd name="T49" fmla="*/ 2546 h 2800"/>
                  <a:gd name="T50" fmla="*/ 798 w 2985"/>
                  <a:gd name="T51" fmla="*/ 2546 h 2800"/>
                  <a:gd name="T52" fmla="*/ 798 w 2985"/>
                  <a:gd name="T53" fmla="*/ 2266 h 2800"/>
                  <a:gd name="T54" fmla="*/ 2652 w 2985"/>
                  <a:gd name="T55" fmla="*/ 2266 h 2800"/>
                  <a:gd name="T56" fmla="*/ 2652 w 2985"/>
                  <a:gd name="T57" fmla="*/ 2546 h 2800"/>
                  <a:gd name="T58" fmla="*/ 2652 w 2985"/>
                  <a:gd name="T59" fmla="*/ 1986 h 2800"/>
                  <a:gd name="T60" fmla="*/ 1838 w 2985"/>
                  <a:gd name="T61" fmla="*/ 1986 h 2800"/>
                  <a:gd name="T62" fmla="*/ 1838 w 2985"/>
                  <a:gd name="T63" fmla="*/ 800 h 2800"/>
                  <a:gd name="T64" fmla="*/ 2652 w 2985"/>
                  <a:gd name="T65" fmla="*/ 800 h 2800"/>
                  <a:gd name="T66" fmla="*/ 2652 w 2985"/>
                  <a:gd name="T67" fmla="*/ 1986 h 2800"/>
                  <a:gd name="T68" fmla="*/ 2652 w 2985"/>
                  <a:gd name="T69" fmla="*/ 520 h 2800"/>
                  <a:gd name="T70" fmla="*/ 798 w 2985"/>
                  <a:gd name="T71" fmla="*/ 520 h 2800"/>
                  <a:gd name="T72" fmla="*/ 798 w 2985"/>
                  <a:gd name="T73" fmla="*/ 240 h 2800"/>
                  <a:gd name="T74" fmla="*/ 2652 w 2985"/>
                  <a:gd name="T75" fmla="*/ 240 h 2800"/>
                  <a:gd name="T76" fmla="*/ 2652 w 2985"/>
                  <a:gd name="T77" fmla="*/ 52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85" h="2800">
                    <a:moveTo>
                      <a:pt x="2783" y="0"/>
                    </a:moveTo>
                    <a:lnTo>
                      <a:pt x="682" y="0"/>
                    </a:lnTo>
                    <a:cubicBezTo>
                      <a:pt x="565" y="0"/>
                      <a:pt x="465" y="94"/>
                      <a:pt x="465" y="211"/>
                    </a:cubicBezTo>
                    <a:lnTo>
                      <a:pt x="465" y="653"/>
                    </a:lnTo>
                    <a:lnTo>
                      <a:pt x="236" y="653"/>
                    </a:lnTo>
                    <a:cubicBezTo>
                      <a:pt x="160" y="653"/>
                      <a:pt x="95" y="685"/>
                      <a:pt x="53" y="739"/>
                    </a:cubicBezTo>
                    <a:cubicBezTo>
                      <a:pt x="12" y="793"/>
                      <a:pt x="0" y="865"/>
                      <a:pt x="19" y="939"/>
                    </a:cubicBezTo>
                    <a:lnTo>
                      <a:pt x="458" y="2592"/>
                    </a:lnTo>
                    <a:cubicBezTo>
                      <a:pt x="463" y="2612"/>
                      <a:pt x="470" y="2631"/>
                      <a:pt x="478" y="2647"/>
                    </a:cubicBezTo>
                    <a:cubicBezTo>
                      <a:pt x="505" y="2734"/>
                      <a:pt x="586" y="2800"/>
                      <a:pt x="682" y="2800"/>
                    </a:cubicBezTo>
                    <a:lnTo>
                      <a:pt x="2783" y="2800"/>
                    </a:lnTo>
                    <a:cubicBezTo>
                      <a:pt x="2901" y="2800"/>
                      <a:pt x="2985" y="2701"/>
                      <a:pt x="2985" y="2584"/>
                    </a:cubicBezTo>
                    <a:lnTo>
                      <a:pt x="2985" y="211"/>
                    </a:lnTo>
                    <a:cubicBezTo>
                      <a:pt x="2985" y="94"/>
                      <a:pt x="2901" y="0"/>
                      <a:pt x="2783" y="0"/>
                    </a:cubicBezTo>
                    <a:close/>
                    <a:moveTo>
                      <a:pt x="798" y="800"/>
                    </a:moveTo>
                    <a:lnTo>
                      <a:pt x="1545" y="800"/>
                    </a:lnTo>
                    <a:lnTo>
                      <a:pt x="1545" y="1253"/>
                    </a:lnTo>
                    <a:lnTo>
                      <a:pt x="798" y="1253"/>
                    </a:lnTo>
                    <a:lnTo>
                      <a:pt x="798" y="800"/>
                    </a:lnTo>
                    <a:close/>
                    <a:moveTo>
                      <a:pt x="798" y="1533"/>
                    </a:moveTo>
                    <a:lnTo>
                      <a:pt x="1545" y="1533"/>
                    </a:lnTo>
                    <a:lnTo>
                      <a:pt x="1545" y="1986"/>
                    </a:lnTo>
                    <a:lnTo>
                      <a:pt x="798" y="1986"/>
                    </a:lnTo>
                    <a:lnTo>
                      <a:pt x="798" y="1533"/>
                    </a:lnTo>
                    <a:close/>
                    <a:moveTo>
                      <a:pt x="2652" y="2546"/>
                    </a:moveTo>
                    <a:lnTo>
                      <a:pt x="798" y="2546"/>
                    </a:lnTo>
                    <a:lnTo>
                      <a:pt x="798" y="2266"/>
                    </a:lnTo>
                    <a:lnTo>
                      <a:pt x="2652" y="2266"/>
                    </a:lnTo>
                    <a:lnTo>
                      <a:pt x="2652" y="2546"/>
                    </a:lnTo>
                    <a:close/>
                    <a:moveTo>
                      <a:pt x="2652" y="1986"/>
                    </a:moveTo>
                    <a:lnTo>
                      <a:pt x="1838" y="1986"/>
                    </a:lnTo>
                    <a:lnTo>
                      <a:pt x="1838" y="800"/>
                    </a:lnTo>
                    <a:lnTo>
                      <a:pt x="2652" y="800"/>
                    </a:lnTo>
                    <a:lnTo>
                      <a:pt x="2652" y="1986"/>
                    </a:lnTo>
                    <a:close/>
                    <a:moveTo>
                      <a:pt x="2652" y="520"/>
                    </a:moveTo>
                    <a:lnTo>
                      <a:pt x="798" y="520"/>
                    </a:lnTo>
                    <a:lnTo>
                      <a:pt x="798" y="240"/>
                    </a:lnTo>
                    <a:lnTo>
                      <a:pt x="2652" y="240"/>
                    </a:lnTo>
                    <a:lnTo>
                      <a:pt x="2652" y="520"/>
                    </a:lnTo>
                    <a:close/>
                  </a:path>
                </a:pathLst>
              </a:custGeom>
              <a:solidFill>
                <a:sysClr val="window" lastClr="FFFFFF"/>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765" name="组合 764">
              <a:extLst>
                <a:ext uri="{FF2B5EF4-FFF2-40B4-BE49-F238E27FC236}">
                  <a16:creationId xmlns:a16="http://schemas.microsoft.com/office/drawing/2014/main" id="{7EB7CC68-47CA-FBCC-2A22-966D78279681}"/>
                </a:ext>
              </a:extLst>
            </p:cNvPr>
            <p:cNvGrpSpPr/>
            <p:nvPr/>
          </p:nvGrpSpPr>
          <p:grpSpPr>
            <a:xfrm>
              <a:off x="801136" y="2553334"/>
              <a:ext cx="1409126" cy="430219"/>
              <a:chOff x="860371" y="5556259"/>
              <a:chExt cx="1409126" cy="470293"/>
            </a:xfrm>
          </p:grpSpPr>
          <p:sp>
            <p:nvSpPr>
              <p:cNvPr id="769" name="矩形: 圆角 768">
                <a:extLst>
                  <a:ext uri="{FF2B5EF4-FFF2-40B4-BE49-F238E27FC236}">
                    <a16:creationId xmlns:a16="http://schemas.microsoft.com/office/drawing/2014/main" id="{F2E5D84E-9FB8-4502-DCA3-EC577007A712}"/>
                  </a:ext>
                </a:extLst>
              </p:cNvPr>
              <p:cNvSpPr/>
              <p:nvPr/>
            </p:nvSpPr>
            <p:spPr>
              <a:xfrm>
                <a:off x="883436" y="5559827"/>
                <a:ext cx="1386061"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770" name="矩形: 圆角 769">
                <a:extLst>
                  <a:ext uri="{FF2B5EF4-FFF2-40B4-BE49-F238E27FC236}">
                    <a16:creationId xmlns:a16="http://schemas.microsoft.com/office/drawing/2014/main" id="{29BAFD05-EDDF-2AAE-B345-4DF030D737D4}"/>
                  </a:ext>
                </a:extLst>
              </p:cNvPr>
              <p:cNvSpPr/>
              <p:nvPr/>
            </p:nvSpPr>
            <p:spPr>
              <a:xfrm>
                <a:off x="860371" y="5556259"/>
                <a:ext cx="1386061" cy="424389"/>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grpSp>
        <p:grpSp>
          <p:nvGrpSpPr>
            <p:cNvPr id="766" name="组合 765">
              <a:extLst>
                <a:ext uri="{FF2B5EF4-FFF2-40B4-BE49-F238E27FC236}">
                  <a16:creationId xmlns:a16="http://schemas.microsoft.com/office/drawing/2014/main" id="{93BC33B1-1E8B-3958-BCFE-5F8BDB4113E1}"/>
                </a:ext>
              </a:extLst>
            </p:cNvPr>
            <p:cNvGrpSpPr/>
            <p:nvPr/>
          </p:nvGrpSpPr>
          <p:grpSpPr>
            <a:xfrm>
              <a:off x="824201" y="3915570"/>
              <a:ext cx="1409126" cy="317734"/>
              <a:chOff x="996130" y="1657803"/>
              <a:chExt cx="2612546" cy="317734"/>
            </a:xfrm>
          </p:grpSpPr>
          <p:sp>
            <p:nvSpPr>
              <p:cNvPr id="767" name="矩形: 圆角 766">
                <a:extLst>
                  <a:ext uri="{FF2B5EF4-FFF2-40B4-BE49-F238E27FC236}">
                    <a16:creationId xmlns:a16="http://schemas.microsoft.com/office/drawing/2014/main" id="{D5010FAA-811C-B33A-65E8-E7349334CB1C}"/>
                  </a:ext>
                </a:extLst>
              </p:cNvPr>
              <p:cNvSpPr/>
              <p:nvPr/>
            </p:nvSpPr>
            <p:spPr>
              <a:xfrm>
                <a:off x="996130" y="1657803"/>
                <a:ext cx="2612546" cy="317734"/>
              </a:xfrm>
              <a:prstGeom prst="roundRect">
                <a:avLst>
                  <a:gd name="adj" fmla="val 50000"/>
                </a:avLst>
              </a:prstGeom>
              <a:solidFill>
                <a:sysClr val="window" lastClr="FFFFFF">
                  <a:alpha val="53000"/>
                </a:sysClr>
              </a:solidFill>
              <a:ln w="6350" cap="flat" cmpd="sng" algn="ctr">
                <a:solidFill>
                  <a:srgbClr val="0057D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16939"/>
                  </a:solidFill>
                  <a:effectLst/>
                  <a:uLnTx/>
                  <a:uFillTx/>
                  <a:latin typeface="思源黑体 CN Regular" panose="020B0500000000000000" charset="-122"/>
                  <a:ea typeface="思源黑体 CN Regular" panose="020B0500000000000000" charset="-122"/>
                </a:endParaRPr>
              </a:p>
            </p:txBody>
          </p:sp>
          <p:sp>
            <p:nvSpPr>
              <p:cNvPr id="768" name="文本框 767">
                <a:extLst>
                  <a:ext uri="{FF2B5EF4-FFF2-40B4-BE49-F238E27FC236}">
                    <a16:creationId xmlns:a16="http://schemas.microsoft.com/office/drawing/2014/main" id="{124DD809-E1C6-0CBB-DAF7-9B944C294838}"/>
                  </a:ext>
                </a:extLst>
              </p:cNvPr>
              <p:cNvSpPr txBox="1"/>
              <p:nvPr/>
            </p:nvSpPr>
            <p:spPr>
              <a:xfrm>
                <a:off x="1511616" y="1682451"/>
                <a:ext cx="1709272" cy="278332"/>
              </a:xfrm>
              <a:prstGeom prst="rect">
                <a:avLst/>
              </a:prstGeom>
              <a:noFill/>
            </p:spPr>
            <p:txBody>
              <a:bodyPr wrap="square">
                <a:spAutoFit/>
              </a:bodyPr>
              <a:lstStyle/>
              <a:p>
                <a:pPr marR="0" lvl="0" indent="0" algn="ctr" fontAlgn="auto">
                  <a:lnSpc>
                    <a:spcPct val="100000"/>
                  </a:lnSpc>
                  <a:spcBef>
                    <a:spcPts val="0"/>
                  </a:spcBef>
                  <a:spcAft>
                    <a:spcPts val="0"/>
                  </a:spcAft>
                  <a:buClrTx/>
                  <a:buSzTx/>
                  <a:buFontTx/>
                  <a:buNone/>
                  <a:tabLst/>
                  <a:defRPr sz="2025" b="1">
                    <a:solidFill>
                      <a:srgbClr val="171717"/>
                    </a:solidFill>
                  </a:defRPr>
                </a:pPr>
                <a:r>
                  <a:rPr lang="zh-CN" altLang="en-US" sz="2400" b="1" kern="0" dirty="0">
                    <a:solidFill>
                      <a:srgbClr val="171717"/>
                    </a:solidFill>
                    <a:latin typeface="微软雅黑" panose="020B0503020204020204" pitchFamily="34" charset="-122"/>
                    <a:ea typeface="微软雅黑" panose="020B0503020204020204" pitchFamily="34" charset="-122"/>
                  </a:rPr>
                  <a:t>方案整合</a:t>
                </a:r>
                <a:endParaRPr lang="en-US" altLang="zh-CN" sz="2400" b="1" kern="0" dirty="0">
                  <a:solidFill>
                    <a:srgbClr val="171717"/>
                  </a:solidFill>
                  <a:latin typeface="微软雅黑" panose="020B0503020204020204" pitchFamily="34" charset="-122"/>
                  <a:ea typeface="微软雅黑" panose="020B0503020204020204" pitchFamily="34" charset="-122"/>
                </a:endParaRPr>
              </a:p>
            </p:txBody>
          </p:sp>
        </p:grpSp>
      </p:grpSp>
      <p:grpSp>
        <p:nvGrpSpPr>
          <p:cNvPr id="779" name="组合 778">
            <a:extLst>
              <a:ext uri="{FF2B5EF4-FFF2-40B4-BE49-F238E27FC236}">
                <a16:creationId xmlns:a16="http://schemas.microsoft.com/office/drawing/2014/main" id="{A672AD09-C83E-88F2-2519-B0932AF96A37}"/>
              </a:ext>
            </a:extLst>
          </p:cNvPr>
          <p:cNvGrpSpPr/>
          <p:nvPr/>
        </p:nvGrpSpPr>
        <p:grpSpPr>
          <a:xfrm>
            <a:off x="8924035" y="2278981"/>
            <a:ext cx="2430182" cy="2786540"/>
            <a:chOff x="801136" y="2553334"/>
            <a:chExt cx="1465126" cy="1679970"/>
          </a:xfrm>
        </p:grpSpPr>
        <p:grpSp>
          <p:nvGrpSpPr>
            <p:cNvPr id="780" name="组合 779">
              <a:extLst>
                <a:ext uri="{FF2B5EF4-FFF2-40B4-BE49-F238E27FC236}">
                  <a16:creationId xmlns:a16="http://schemas.microsoft.com/office/drawing/2014/main" id="{46112302-CCC7-929A-FEF0-EE7FD7D741A8}"/>
                </a:ext>
              </a:extLst>
            </p:cNvPr>
            <p:cNvGrpSpPr/>
            <p:nvPr/>
          </p:nvGrpSpPr>
          <p:grpSpPr>
            <a:xfrm>
              <a:off x="1243173" y="3115821"/>
              <a:ext cx="626357" cy="626357"/>
              <a:chOff x="2798526" y="1183416"/>
              <a:chExt cx="951933" cy="951933"/>
            </a:xfrm>
          </p:grpSpPr>
          <p:grpSp>
            <p:nvGrpSpPr>
              <p:cNvPr id="787" name="组合 786">
                <a:extLst>
                  <a:ext uri="{FF2B5EF4-FFF2-40B4-BE49-F238E27FC236}">
                    <a16:creationId xmlns:a16="http://schemas.microsoft.com/office/drawing/2014/main" id="{A102A400-913C-A163-CC7B-9BFEE4596382}"/>
                  </a:ext>
                </a:extLst>
              </p:cNvPr>
              <p:cNvGrpSpPr/>
              <p:nvPr/>
            </p:nvGrpSpPr>
            <p:grpSpPr>
              <a:xfrm>
                <a:off x="2798526" y="1183416"/>
                <a:ext cx="951933" cy="951933"/>
                <a:chOff x="1346349" y="1834318"/>
                <a:chExt cx="2343112" cy="2343112"/>
              </a:xfrm>
            </p:grpSpPr>
            <p:sp>
              <p:nvSpPr>
                <p:cNvPr id="789" name="椭圆 788">
                  <a:extLst>
                    <a:ext uri="{FF2B5EF4-FFF2-40B4-BE49-F238E27FC236}">
                      <a16:creationId xmlns:a16="http://schemas.microsoft.com/office/drawing/2014/main" id="{CA816978-B656-2084-1D6F-6F6BD56C301B}"/>
                    </a:ext>
                  </a:extLst>
                </p:cNvPr>
                <p:cNvSpPr/>
                <p:nvPr/>
              </p:nvSpPr>
              <p:spPr>
                <a:xfrm>
                  <a:off x="1346349" y="1834318"/>
                  <a:ext cx="2343112" cy="2343112"/>
                </a:xfrm>
                <a:prstGeom prst="ellipse">
                  <a:avLst/>
                </a:prstGeom>
                <a:noFill/>
                <a:ln w="3175" cap="flat" cmpd="sng" algn="ctr">
                  <a:solidFill>
                    <a:srgbClr val="0057D8">
                      <a:alpha val="9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90" name="椭圆 789">
                  <a:extLst>
                    <a:ext uri="{FF2B5EF4-FFF2-40B4-BE49-F238E27FC236}">
                      <a16:creationId xmlns:a16="http://schemas.microsoft.com/office/drawing/2014/main" id="{3F98BE18-DF14-DEAB-4B5E-AA1EB239F59C}"/>
                    </a:ext>
                  </a:extLst>
                </p:cNvPr>
                <p:cNvSpPr/>
                <p:nvPr/>
              </p:nvSpPr>
              <p:spPr>
                <a:xfrm>
                  <a:off x="1624040" y="2112009"/>
                  <a:ext cx="1787727" cy="1787727"/>
                </a:xfrm>
                <a:prstGeom prst="ellipse">
                  <a:avLst/>
                </a:prstGeom>
                <a:noFill/>
                <a:ln w="6350" cap="flat" cmpd="sng" algn="ctr">
                  <a:solidFill>
                    <a:srgbClr val="0057D8"/>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91" name="椭圆 790">
                  <a:extLst>
                    <a:ext uri="{FF2B5EF4-FFF2-40B4-BE49-F238E27FC236}">
                      <a16:creationId xmlns:a16="http://schemas.microsoft.com/office/drawing/2014/main" id="{AB8D1E8F-2DF7-E829-BC5E-6F70389DD9AD}"/>
                    </a:ext>
                  </a:extLst>
                </p:cNvPr>
                <p:cNvSpPr/>
                <p:nvPr/>
              </p:nvSpPr>
              <p:spPr>
                <a:xfrm>
                  <a:off x="1709526" y="2197497"/>
                  <a:ext cx="1616761" cy="1616756"/>
                </a:xfrm>
                <a:prstGeom prst="ellipse">
                  <a:avLst/>
                </a:prstGeom>
                <a:gradFill flip="none" rotWithShape="1">
                  <a:gsLst>
                    <a:gs pos="66000">
                      <a:srgbClr val="0057D8"/>
                    </a:gs>
                    <a:gs pos="100000">
                      <a:srgbClr val="0057D8">
                        <a:lumMod val="60000"/>
                        <a:lumOff val="40000"/>
                      </a:srgbClr>
                    </a:gs>
                  </a:gsLst>
                  <a:lin ang="13500000" scaled="1"/>
                  <a:tileRect/>
                </a:gradFill>
                <a:ln w="19050" cap="flat" cmpd="sng" algn="ctr">
                  <a:solidFill>
                    <a:sysClr val="window" lastClr="FFFFFF"/>
                  </a:solidFill>
                  <a:prstDash val="solid"/>
                  <a:miter lim="800000"/>
                </a:ln>
                <a:effectLst>
                  <a:outerShdw blurRad="152400" sx="101000" sy="101000" algn="ctr" rotWithShape="0">
                    <a:srgbClr val="0057D8">
                      <a:alpha val="19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92" name="弧形 791">
                  <a:extLst>
                    <a:ext uri="{FF2B5EF4-FFF2-40B4-BE49-F238E27FC236}">
                      <a16:creationId xmlns:a16="http://schemas.microsoft.com/office/drawing/2014/main" id="{0F6BDA85-C9FC-7BCE-83C2-597F10D482B6}"/>
                    </a:ext>
                  </a:extLst>
                </p:cNvPr>
                <p:cNvSpPr/>
                <p:nvPr/>
              </p:nvSpPr>
              <p:spPr>
                <a:xfrm>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93" name="弧形 792">
                  <a:extLst>
                    <a:ext uri="{FF2B5EF4-FFF2-40B4-BE49-F238E27FC236}">
                      <a16:creationId xmlns:a16="http://schemas.microsoft.com/office/drawing/2014/main" id="{1BE3F73C-BAC1-F4BD-3BA0-FC0713C7F27B}"/>
                    </a:ext>
                  </a:extLst>
                </p:cNvPr>
                <p:cNvSpPr/>
                <p:nvPr/>
              </p:nvSpPr>
              <p:spPr>
                <a:xfrm rot="10800000">
                  <a:off x="1514340" y="2002309"/>
                  <a:ext cx="2007130" cy="2007130"/>
                </a:xfrm>
                <a:prstGeom prst="arc">
                  <a:avLst/>
                </a:prstGeom>
                <a:noFill/>
                <a:ln w="15875" cap="rnd" cmpd="sng" algn="ctr">
                  <a:gradFill>
                    <a:gsLst>
                      <a:gs pos="0">
                        <a:srgbClr val="0057D8"/>
                      </a:gs>
                      <a:gs pos="100000">
                        <a:sysClr val="window" lastClr="FFFFFF">
                          <a:alpha val="0"/>
                        </a:sysClr>
                      </a:gs>
                    </a:gsLst>
                    <a:lin ang="5400000" scaled="1"/>
                  </a:gra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794" name="直接连接符 793">
                  <a:extLst>
                    <a:ext uri="{FF2B5EF4-FFF2-40B4-BE49-F238E27FC236}">
                      <a16:creationId xmlns:a16="http://schemas.microsoft.com/office/drawing/2014/main" id="{028A371A-91C5-3FBF-F5F8-D4FC92315126}"/>
                    </a:ext>
                  </a:extLst>
                </p:cNvPr>
                <p:cNvCxnSpPr>
                  <a:cxnSpLocks/>
                </p:cNvCxnSpPr>
                <p:nvPr/>
              </p:nvCxnSpPr>
              <p:spPr>
                <a:xfrm>
                  <a:off x="2232155" y="3406578"/>
                  <a:ext cx="571500" cy="0"/>
                </a:xfrm>
                <a:prstGeom prst="line">
                  <a:avLst/>
                </a:prstGeom>
                <a:noFill/>
                <a:ln w="12700" cap="flat" cmpd="sng" algn="ctr">
                  <a:gradFill>
                    <a:gsLst>
                      <a:gs pos="0">
                        <a:sysClr val="window" lastClr="FFFFFF">
                          <a:alpha val="0"/>
                        </a:sysClr>
                      </a:gs>
                      <a:gs pos="56000">
                        <a:sysClr val="window" lastClr="FFFFFF"/>
                      </a:gs>
                      <a:gs pos="100000">
                        <a:sysClr val="window" lastClr="FFFFFF">
                          <a:alpha val="0"/>
                        </a:sysClr>
                      </a:gs>
                    </a:gsLst>
                    <a:lin ang="0" scaled="0"/>
                  </a:gradFill>
                  <a:prstDash val="solid"/>
                  <a:miter lim="800000"/>
                </a:ln>
                <a:effectLst/>
              </p:spPr>
            </p:cxnSp>
          </p:grpSp>
          <p:sp>
            <p:nvSpPr>
              <p:cNvPr id="788" name="test-tube_2300">
                <a:extLst>
                  <a:ext uri="{FF2B5EF4-FFF2-40B4-BE49-F238E27FC236}">
                    <a16:creationId xmlns:a16="http://schemas.microsoft.com/office/drawing/2014/main" id="{7B6E9F1E-8F04-ED7D-FD28-617F671F1B37}"/>
                  </a:ext>
                </a:extLst>
              </p:cNvPr>
              <p:cNvSpPr/>
              <p:nvPr/>
            </p:nvSpPr>
            <p:spPr>
              <a:xfrm>
                <a:off x="3110085" y="1445941"/>
                <a:ext cx="328815" cy="307983"/>
              </a:xfrm>
              <a:custGeom>
                <a:avLst/>
                <a:gdLst>
                  <a:gd name="T0" fmla="*/ 2783 w 2985"/>
                  <a:gd name="T1" fmla="*/ 0 h 2800"/>
                  <a:gd name="T2" fmla="*/ 682 w 2985"/>
                  <a:gd name="T3" fmla="*/ 0 h 2800"/>
                  <a:gd name="T4" fmla="*/ 465 w 2985"/>
                  <a:gd name="T5" fmla="*/ 211 h 2800"/>
                  <a:gd name="T6" fmla="*/ 465 w 2985"/>
                  <a:gd name="T7" fmla="*/ 653 h 2800"/>
                  <a:gd name="T8" fmla="*/ 236 w 2985"/>
                  <a:gd name="T9" fmla="*/ 653 h 2800"/>
                  <a:gd name="T10" fmla="*/ 53 w 2985"/>
                  <a:gd name="T11" fmla="*/ 739 h 2800"/>
                  <a:gd name="T12" fmla="*/ 19 w 2985"/>
                  <a:gd name="T13" fmla="*/ 939 h 2800"/>
                  <a:gd name="T14" fmla="*/ 458 w 2985"/>
                  <a:gd name="T15" fmla="*/ 2592 h 2800"/>
                  <a:gd name="T16" fmla="*/ 478 w 2985"/>
                  <a:gd name="T17" fmla="*/ 2647 h 2800"/>
                  <a:gd name="T18" fmla="*/ 682 w 2985"/>
                  <a:gd name="T19" fmla="*/ 2800 h 2800"/>
                  <a:gd name="T20" fmla="*/ 2783 w 2985"/>
                  <a:gd name="T21" fmla="*/ 2800 h 2800"/>
                  <a:gd name="T22" fmla="*/ 2985 w 2985"/>
                  <a:gd name="T23" fmla="*/ 2584 h 2800"/>
                  <a:gd name="T24" fmla="*/ 2985 w 2985"/>
                  <a:gd name="T25" fmla="*/ 211 h 2800"/>
                  <a:gd name="T26" fmla="*/ 2783 w 2985"/>
                  <a:gd name="T27" fmla="*/ 0 h 2800"/>
                  <a:gd name="T28" fmla="*/ 798 w 2985"/>
                  <a:gd name="T29" fmla="*/ 800 h 2800"/>
                  <a:gd name="T30" fmla="*/ 1545 w 2985"/>
                  <a:gd name="T31" fmla="*/ 800 h 2800"/>
                  <a:gd name="T32" fmla="*/ 1545 w 2985"/>
                  <a:gd name="T33" fmla="*/ 1253 h 2800"/>
                  <a:gd name="T34" fmla="*/ 798 w 2985"/>
                  <a:gd name="T35" fmla="*/ 1253 h 2800"/>
                  <a:gd name="T36" fmla="*/ 798 w 2985"/>
                  <a:gd name="T37" fmla="*/ 800 h 2800"/>
                  <a:gd name="T38" fmla="*/ 798 w 2985"/>
                  <a:gd name="T39" fmla="*/ 1533 h 2800"/>
                  <a:gd name="T40" fmla="*/ 1545 w 2985"/>
                  <a:gd name="T41" fmla="*/ 1533 h 2800"/>
                  <a:gd name="T42" fmla="*/ 1545 w 2985"/>
                  <a:gd name="T43" fmla="*/ 1986 h 2800"/>
                  <a:gd name="T44" fmla="*/ 798 w 2985"/>
                  <a:gd name="T45" fmla="*/ 1986 h 2800"/>
                  <a:gd name="T46" fmla="*/ 798 w 2985"/>
                  <a:gd name="T47" fmla="*/ 1533 h 2800"/>
                  <a:gd name="T48" fmla="*/ 2652 w 2985"/>
                  <a:gd name="T49" fmla="*/ 2546 h 2800"/>
                  <a:gd name="T50" fmla="*/ 798 w 2985"/>
                  <a:gd name="T51" fmla="*/ 2546 h 2800"/>
                  <a:gd name="T52" fmla="*/ 798 w 2985"/>
                  <a:gd name="T53" fmla="*/ 2266 h 2800"/>
                  <a:gd name="T54" fmla="*/ 2652 w 2985"/>
                  <a:gd name="T55" fmla="*/ 2266 h 2800"/>
                  <a:gd name="T56" fmla="*/ 2652 w 2985"/>
                  <a:gd name="T57" fmla="*/ 2546 h 2800"/>
                  <a:gd name="T58" fmla="*/ 2652 w 2985"/>
                  <a:gd name="T59" fmla="*/ 1986 h 2800"/>
                  <a:gd name="T60" fmla="*/ 1838 w 2985"/>
                  <a:gd name="T61" fmla="*/ 1986 h 2800"/>
                  <a:gd name="T62" fmla="*/ 1838 w 2985"/>
                  <a:gd name="T63" fmla="*/ 800 h 2800"/>
                  <a:gd name="T64" fmla="*/ 2652 w 2985"/>
                  <a:gd name="T65" fmla="*/ 800 h 2800"/>
                  <a:gd name="T66" fmla="*/ 2652 w 2985"/>
                  <a:gd name="T67" fmla="*/ 1986 h 2800"/>
                  <a:gd name="T68" fmla="*/ 2652 w 2985"/>
                  <a:gd name="T69" fmla="*/ 520 h 2800"/>
                  <a:gd name="T70" fmla="*/ 798 w 2985"/>
                  <a:gd name="T71" fmla="*/ 520 h 2800"/>
                  <a:gd name="T72" fmla="*/ 798 w 2985"/>
                  <a:gd name="T73" fmla="*/ 240 h 2800"/>
                  <a:gd name="T74" fmla="*/ 2652 w 2985"/>
                  <a:gd name="T75" fmla="*/ 240 h 2800"/>
                  <a:gd name="T76" fmla="*/ 2652 w 2985"/>
                  <a:gd name="T77" fmla="*/ 520 h 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85" h="2800">
                    <a:moveTo>
                      <a:pt x="2783" y="0"/>
                    </a:moveTo>
                    <a:lnTo>
                      <a:pt x="682" y="0"/>
                    </a:lnTo>
                    <a:cubicBezTo>
                      <a:pt x="565" y="0"/>
                      <a:pt x="465" y="94"/>
                      <a:pt x="465" y="211"/>
                    </a:cubicBezTo>
                    <a:lnTo>
                      <a:pt x="465" y="653"/>
                    </a:lnTo>
                    <a:lnTo>
                      <a:pt x="236" y="653"/>
                    </a:lnTo>
                    <a:cubicBezTo>
                      <a:pt x="160" y="653"/>
                      <a:pt x="95" y="685"/>
                      <a:pt x="53" y="739"/>
                    </a:cubicBezTo>
                    <a:cubicBezTo>
                      <a:pt x="12" y="793"/>
                      <a:pt x="0" y="865"/>
                      <a:pt x="19" y="939"/>
                    </a:cubicBezTo>
                    <a:lnTo>
                      <a:pt x="458" y="2592"/>
                    </a:lnTo>
                    <a:cubicBezTo>
                      <a:pt x="463" y="2612"/>
                      <a:pt x="470" y="2631"/>
                      <a:pt x="478" y="2647"/>
                    </a:cubicBezTo>
                    <a:cubicBezTo>
                      <a:pt x="505" y="2734"/>
                      <a:pt x="586" y="2800"/>
                      <a:pt x="682" y="2800"/>
                    </a:cubicBezTo>
                    <a:lnTo>
                      <a:pt x="2783" y="2800"/>
                    </a:lnTo>
                    <a:cubicBezTo>
                      <a:pt x="2901" y="2800"/>
                      <a:pt x="2985" y="2701"/>
                      <a:pt x="2985" y="2584"/>
                    </a:cubicBezTo>
                    <a:lnTo>
                      <a:pt x="2985" y="211"/>
                    </a:lnTo>
                    <a:cubicBezTo>
                      <a:pt x="2985" y="94"/>
                      <a:pt x="2901" y="0"/>
                      <a:pt x="2783" y="0"/>
                    </a:cubicBezTo>
                    <a:close/>
                    <a:moveTo>
                      <a:pt x="798" y="800"/>
                    </a:moveTo>
                    <a:lnTo>
                      <a:pt x="1545" y="800"/>
                    </a:lnTo>
                    <a:lnTo>
                      <a:pt x="1545" y="1253"/>
                    </a:lnTo>
                    <a:lnTo>
                      <a:pt x="798" y="1253"/>
                    </a:lnTo>
                    <a:lnTo>
                      <a:pt x="798" y="800"/>
                    </a:lnTo>
                    <a:close/>
                    <a:moveTo>
                      <a:pt x="798" y="1533"/>
                    </a:moveTo>
                    <a:lnTo>
                      <a:pt x="1545" y="1533"/>
                    </a:lnTo>
                    <a:lnTo>
                      <a:pt x="1545" y="1986"/>
                    </a:lnTo>
                    <a:lnTo>
                      <a:pt x="798" y="1986"/>
                    </a:lnTo>
                    <a:lnTo>
                      <a:pt x="798" y="1533"/>
                    </a:lnTo>
                    <a:close/>
                    <a:moveTo>
                      <a:pt x="2652" y="2546"/>
                    </a:moveTo>
                    <a:lnTo>
                      <a:pt x="798" y="2546"/>
                    </a:lnTo>
                    <a:lnTo>
                      <a:pt x="798" y="2266"/>
                    </a:lnTo>
                    <a:lnTo>
                      <a:pt x="2652" y="2266"/>
                    </a:lnTo>
                    <a:lnTo>
                      <a:pt x="2652" y="2546"/>
                    </a:lnTo>
                    <a:close/>
                    <a:moveTo>
                      <a:pt x="2652" y="1986"/>
                    </a:moveTo>
                    <a:lnTo>
                      <a:pt x="1838" y="1986"/>
                    </a:lnTo>
                    <a:lnTo>
                      <a:pt x="1838" y="800"/>
                    </a:lnTo>
                    <a:lnTo>
                      <a:pt x="2652" y="800"/>
                    </a:lnTo>
                    <a:lnTo>
                      <a:pt x="2652" y="1986"/>
                    </a:lnTo>
                    <a:close/>
                    <a:moveTo>
                      <a:pt x="2652" y="520"/>
                    </a:moveTo>
                    <a:lnTo>
                      <a:pt x="798" y="520"/>
                    </a:lnTo>
                    <a:lnTo>
                      <a:pt x="798" y="240"/>
                    </a:lnTo>
                    <a:lnTo>
                      <a:pt x="2652" y="240"/>
                    </a:lnTo>
                    <a:lnTo>
                      <a:pt x="2652" y="520"/>
                    </a:lnTo>
                    <a:close/>
                  </a:path>
                </a:pathLst>
              </a:custGeom>
              <a:solidFill>
                <a:sysClr val="window" lastClr="FFFFFF"/>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781" name="组合 780">
              <a:extLst>
                <a:ext uri="{FF2B5EF4-FFF2-40B4-BE49-F238E27FC236}">
                  <a16:creationId xmlns:a16="http://schemas.microsoft.com/office/drawing/2014/main" id="{C3BB7057-FFF3-49E0-C646-F6F40E91B565}"/>
                </a:ext>
              </a:extLst>
            </p:cNvPr>
            <p:cNvGrpSpPr/>
            <p:nvPr/>
          </p:nvGrpSpPr>
          <p:grpSpPr>
            <a:xfrm>
              <a:off x="801136" y="2553334"/>
              <a:ext cx="1409126" cy="430219"/>
              <a:chOff x="860371" y="5556259"/>
              <a:chExt cx="1409126" cy="470293"/>
            </a:xfrm>
          </p:grpSpPr>
          <p:sp>
            <p:nvSpPr>
              <p:cNvPr id="785" name="矩形: 圆角 784">
                <a:extLst>
                  <a:ext uri="{FF2B5EF4-FFF2-40B4-BE49-F238E27FC236}">
                    <a16:creationId xmlns:a16="http://schemas.microsoft.com/office/drawing/2014/main" id="{907FF372-03DF-52C7-9D83-AB314DA61CBC}"/>
                  </a:ext>
                </a:extLst>
              </p:cNvPr>
              <p:cNvSpPr/>
              <p:nvPr/>
            </p:nvSpPr>
            <p:spPr>
              <a:xfrm>
                <a:off x="883436" y="5559827"/>
                <a:ext cx="1386061" cy="466725"/>
              </a:xfrm>
              <a:prstGeom prst="roundRect">
                <a:avLst>
                  <a:gd name="adj" fmla="val 50000"/>
                </a:avLst>
              </a:prstGeom>
              <a:solidFill>
                <a:srgbClr val="0057D8">
                  <a:alpha val="2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
            <p:nvSpPr>
              <p:cNvPr id="786" name="矩形: 圆角 785">
                <a:extLst>
                  <a:ext uri="{FF2B5EF4-FFF2-40B4-BE49-F238E27FC236}">
                    <a16:creationId xmlns:a16="http://schemas.microsoft.com/office/drawing/2014/main" id="{0A29DBC1-EF57-4301-B72F-92B37BD38E08}"/>
                  </a:ext>
                </a:extLst>
              </p:cNvPr>
              <p:cNvSpPr/>
              <p:nvPr/>
            </p:nvSpPr>
            <p:spPr>
              <a:xfrm>
                <a:off x="860371" y="5556259"/>
                <a:ext cx="1386061" cy="424389"/>
              </a:xfrm>
              <a:prstGeom prst="roundRect">
                <a:avLst>
                  <a:gd name="adj" fmla="val 50000"/>
                </a:avLst>
              </a:prstGeom>
              <a:gradFill>
                <a:gsLst>
                  <a:gs pos="0">
                    <a:srgbClr val="0057D8"/>
                  </a:gs>
                  <a:gs pos="100000">
                    <a:srgbClr val="40B0FF"/>
                  </a:gs>
                </a:gsLst>
                <a:lin ang="135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grpSp>
        <p:grpSp>
          <p:nvGrpSpPr>
            <p:cNvPr id="782" name="组合 781">
              <a:extLst>
                <a:ext uri="{FF2B5EF4-FFF2-40B4-BE49-F238E27FC236}">
                  <a16:creationId xmlns:a16="http://schemas.microsoft.com/office/drawing/2014/main" id="{0379C444-81E0-87A1-C201-F9150C461BF0}"/>
                </a:ext>
              </a:extLst>
            </p:cNvPr>
            <p:cNvGrpSpPr/>
            <p:nvPr/>
          </p:nvGrpSpPr>
          <p:grpSpPr>
            <a:xfrm>
              <a:off x="811593" y="3915570"/>
              <a:ext cx="1454669" cy="317734"/>
              <a:chOff x="972754" y="1657803"/>
              <a:chExt cx="2696984" cy="317734"/>
            </a:xfrm>
          </p:grpSpPr>
          <p:sp>
            <p:nvSpPr>
              <p:cNvPr id="783" name="矩形: 圆角 782">
                <a:extLst>
                  <a:ext uri="{FF2B5EF4-FFF2-40B4-BE49-F238E27FC236}">
                    <a16:creationId xmlns:a16="http://schemas.microsoft.com/office/drawing/2014/main" id="{3786F71C-087F-7C78-97FC-1CCEC390032E}"/>
                  </a:ext>
                </a:extLst>
              </p:cNvPr>
              <p:cNvSpPr/>
              <p:nvPr/>
            </p:nvSpPr>
            <p:spPr>
              <a:xfrm>
                <a:off x="996130" y="1657803"/>
                <a:ext cx="2612546" cy="317734"/>
              </a:xfrm>
              <a:prstGeom prst="roundRect">
                <a:avLst>
                  <a:gd name="adj" fmla="val 50000"/>
                </a:avLst>
              </a:prstGeom>
              <a:solidFill>
                <a:sysClr val="window" lastClr="FFFFFF">
                  <a:alpha val="53000"/>
                </a:sysClr>
              </a:solidFill>
              <a:ln w="6350" cap="flat" cmpd="sng" algn="ctr">
                <a:solidFill>
                  <a:srgbClr val="0057D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16939"/>
                  </a:solidFill>
                  <a:effectLst/>
                  <a:uLnTx/>
                  <a:uFillTx/>
                  <a:latin typeface="思源黑体 CN Regular" panose="020B0500000000000000" charset="-122"/>
                  <a:ea typeface="思源黑体 CN Regular" panose="020B0500000000000000" charset="-122"/>
                </a:endParaRPr>
              </a:p>
            </p:txBody>
          </p:sp>
          <p:sp>
            <p:nvSpPr>
              <p:cNvPr id="784" name="文本框 783">
                <a:extLst>
                  <a:ext uri="{FF2B5EF4-FFF2-40B4-BE49-F238E27FC236}">
                    <a16:creationId xmlns:a16="http://schemas.microsoft.com/office/drawing/2014/main" id="{E3E98C8C-4E79-BB81-7B99-5C3AAA84BFDB}"/>
                  </a:ext>
                </a:extLst>
              </p:cNvPr>
              <p:cNvSpPr txBox="1"/>
              <p:nvPr/>
            </p:nvSpPr>
            <p:spPr>
              <a:xfrm>
                <a:off x="972754" y="1682451"/>
                <a:ext cx="2696984" cy="278332"/>
              </a:xfrm>
              <a:prstGeom prst="rect">
                <a:avLst/>
              </a:prstGeom>
              <a:noFill/>
            </p:spPr>
            <p:txBody>
              <a:bodyPr wrap="square">
                <a:spAutoFit/>
              </a:bodyPr>
              <a:lstStyle/>
              <a:p>
                <a:pPr algn="ctr">
                  <a:defRPr sz="2025" b="1">
                    <a:solidFill>
                      <a:srgbClr val="171717"/>
                    </a:solidFill>
                  </a:defRPr>
                </a:pPr>
                <a:r>
                  <a:rPr lang="zh-CN" altLang="en-US" sz="2400" b="1" kern="0" dirty="0">
                    <a:solidFill>
                      <a:srgbClr val="171717"/>
                    </a:solidFill>
                    <a:latin typeface="微软雅黑" panose="020B0503020204020204" pitchFamily="34" charset="-122"/>
                    <a:ea typeface="微软雅黑" panose="020B0503020204020204" pitchFamily="34" charset="-122"/>
                  </a:rPr>
                  <a:t>试单 </a:t>
                </a:r>
                <a:r>
                  <a:rPr lang="en-US" altLang="zh-CN" sz="2400" b="1" kern="0" dirty="0">
                    <a:solidFill>
                      <a:srgbClr val="171717"/>
                    </a:solidFill>
                    <a:latin typeface="微软雅黑" panose="020B0503020204020204" pitchFamily="34" charset="-122"/>
                    <a:ea typeface="微软雅黑" panose="020B0503020204020204" pitchFamily="34" charset="-122"/>
                  </a:rPr>
                  <a:t>/ </a:t>
                </a:r>
                <a:r>
                  <a:rPr lang="zh-CN" altLang="en-US" sz="2400" b="1" kern="0" dirty="0">
                    <a:solidFill>
                      <a:srgbClr val="171717"/>
                    </a:solidFill>
                    <a:latin typeface="微软雅黑" panose="020B0503020204020204" pitchFamily="34" charset="-122"/>
                    <a:ea typeface="微软雅黑" panose="020B0503020204020204" pitchFamily="34" charset="-122"/>
                  </a:rPr>
                  <a:t>项目验证</a:t>
                </a:r>
              </a:p>
            </p:txBody>
          </p:sp>
        </p:grpSp>
      </p:grpSp>
      <p:sp>
        <p:nvSpPr>
          <p:cNvPr id="795" name="矩形 794">
            <a:extLst>
              <a:ext uri="{FF2B5EF4-FFF2-40B4-BE49-F238E27FC236}">
                <a16:creationId xmlns:a16="http://schemas.microsoft.com/office/drawing/2014/main" id="{334C9258-B87A-9F3D-AB62-EEAD3532B587}"/>
              </a:ext>
            </a:extLst>
          </p:cNvPr>
          <p:cNvSpPr/>
          <p:nvPr/>
        </p:nvSpPr>
        <p:spPr>
          <a:xfrm>
            <a:off x="3751594" y="2235741"/>
            <a:ext cx="1351777"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02</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796" name="矩形 795">
            <a:extLst>
              <a:ext uri="{FF2B5EF4-FFF2-40B4-BE49-F238E27FC236}">
                <a16:creationId xmlns:a16="http://schemas.microsoft.com/office/drawing/2014/main" id="{05A321F9-BBFF-AFE6-BBA3-40E8DBC49F77}"/>
              </a:ext>
            </a:extLst>
          </p:cNvPr>
          <p:cNvSpPr/>
          <p:nvPr/>
        </p:nvSpPr>
        <p:spPr>
          <a:xfrm>
            <a:off x="6676610" y="2235741"/>
            <a:ext cx="1351777"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03</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797" name="矩形 796">
            <a:extLst>
              <a:ext uri="{FF2B5EF4-FFF2-40B4-BE49-F238E27FC236}">
                <a16:creationId xmlns:a16="http://schemas.microsoft.com/office/drawing/2014/main" id="{CC3622AB-1D66-3443-74C2-75CDFE023E1A}"/>
              </a:ext>
            </a:extLst>
          </p:cNvPr>
          <p:cNvSpPr/>
          <p:nvPr/>
        </p:nvSpPr>
        <p:spPr>
          <a:xfrm>
            <a:off x="9455051" y="2235741"/>
            <a:ext cx="1351777" cy="738664"/>
          </a:xfrm>
          <a:prstGeom prst="rect">
            <a:avLst/>
          </a:prstGeom>
          <a:noFill/>
        </p:spPr>
        <p:txBody>
          <a:bodyPr wrap="square" lIns="0" tIns="0" rIns="0" bIns="0">
            <a:spAutoFit/>
          </a:bodyPr>
          <a:lstStyle/>
          <a:p>
            <a:pPr algn="ctr">
              <a:defRPr/>
            </a:pPr>
            <a:r>
              <a:rPr lang="en-US" altLang="zh-CN"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rPr>
              <a:t>04</a:t>
            </a:r>
            <a:endParaRPr lang="zh-CN" altLang="en-US" sz="4800" spc="600" dirty="0">
              <a:ln>
                <a:solidFill>
                  <a:prstClr val="white"/>
                </a:solidFill>
              </a:ln>
              <a:solidFill>
                <a:schemeClr val="accent4"/>
              </a:solidFill>
              <a:effectLst>
                <a:outerShdw blurRad="25400" dist="25400" dir="2700000" algn="tl">
                  <a:srgbClr val="000000">
                    <a:alpha val="25000"/>
                  </a:srgbClr>
                </a:outerShdw>
              </a:effectLst>
              <a:latin typeface="优设标题黑" panose="00000500000000000000" pitchFamily="2" charset="-122"/>
              <a:ea typeface="优设标题黑" panose="00000500000000000000" pitchFamily="2" charset="-122"/>
            </a:endParaRPr>
          </a:p>
        </p:txBody>
      </p:sp>
      <p:sp>
        <p:nvSpPr>
          <p:cNvPr id="799" name="矩形 798">
            <a:extLst>
              <a:ext uri="{FF2B5EF4-FFF2-40B4-BE49-F238E27FC236}">
                <a16:creationId xmlns:a16="http://schemas.microsoft.com/office/drawing/2014/main" id="{68F75D00-7319-E37C-9259-CFC681C80E9A}"/>
              </a:ext>
            </a:extLst>
          </p:cNvPr>
          <p:cNvSpPr>
            <a:spLocks noGrp="1"/>
          </p:cNvSpPr>
          <p:nvPr/>
        </p:nvSpPr>
        <p:spPr>
          <a:xfrm>
            <a:off x="361519" y="5703635"/>
            <a:ext cx="3651493" cy="428625"/>
          </a:xfrm>
          <a:prstGeom prst="rect">
            <a:avLst/>
          </a:prstGeom>
          <a:noFill/>
          <a:ln w="0">
            <a:noFill/>
            <a:prstDash val="solid"/>
          </a:ln>
        </p:spPr>
        <p:txBody>
          <a:bodyPr anchor="ctr"/>
          <a:lstStyle/>
          <a:p>
            <a:pPr algn="ctr">
              <a:defRPr sz="1575" b="0">
                <a:solidFill>
                  <a:srgbClr val="685F50"/>
                </a:solidFill>
              </a:defRPr>
            </a:pPr>
            <a:r>
              <a:rPr sz="1600" b="1" i="1" dirty="0" err="1">
                <a:latin typeface="Microsoft YaHei"/>
                <a:ea typeface="Microsoft YaHei"/>
              </a:rPr>
              <a:t>从一个需求开始，逐步建立长期合作</a:t>
            </a:r>
            <a:r>
              <a:rPr sz="1600" b="1" i="1" dirty="0">
                <a:latin typeface="Microsoft YaHei"/>
                <a:ea typeface="Microsoft YaHei"/>
              </a:rPr>
              <a:t>。</a:t>
            </a:r>
          </a:p>
        </p:txBody>
      </p:sp>
      <p:sp>
        <p:nvSpPr>
          <p:cNvPr id="801" name="矩形 800">
            <a:extLst>
              <a:ext uri="{FF2B5EF4-FFF2-40B4-BE49-F238E27FC236}">
                <a16:creationId xmlns:a16="http://schemas.microsoft.com/office/drawing/2014/main" id="{7861EF0E-B971-A2D4-2C2A-25BD9EC189B8}"/>
              </a:ext>
            </a:extLst>
          </p:cNvPr>
          <p:cNvSpPr/>
          <p:nvPr/>
        </p:nvSpPr>
        <p:spPr>
          <a:xfrm>
            <a:off x="357723" y="1122337"/>
            <a:ext cx="11447760" cy="625132"/>
          </a:xfrm>
          <a:prstGeom prst="rect">
            <a:avLst/>
          </a:prstGeom>
          <a:gradFill>
            <a:gsLst>
              <a:gs pos="0">
                <a:srgbClr val="4472C4"/>
              </a:gs>
              <a:gs pos="66000">
                <a:srgbClr val="1B5AB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803" name="文本框 802">
            <a:extLst>
              <a:ext uri="{FF2B5EF4-FFF2-40B4-BE49-F238E27FC236}">
                <a16:creationId xmlns:a16="http://schemas.microsoft.com/office/drawing/2014/main" id="{BEB0A29E-299E-23FC-E145-C19C6E4866E7}"/>
              </a:ext>
            </a:extLst>
          </p:cNvPr>
          <p:cNvSpPr txBox="1"/>
          <p:nvPr/>
        </p:nvSpPr>
        <p:spPr>
          <a:xfrm>
            <a:off x="3250955" y="1194169"/>
            <a:ext cx="620409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latin typeface="微软雅黑" charset="0"/>
                <a:ea typeface="微软雅黑" charset="0"/>
              </a:rPr>
              <a:t>从一个小需求，逐步建立长期合作</a:t>
            </a:r>
          </a:p>
        </p:txBody>
      </p:sp>
    </p:spTree>
    <p:extLst>
      <p:ext uri="{BB962C8B-B14F-4D97-AF65-F5344CB8AC3E}">
        <p14:creationId xmlns:p14="http://schemas.microsoft.com/office/powerpoint/2010/main" val="357565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图片 200">
            <a:extLst>
              <a:ext uri="{FF2B5EF4-FFF2-40B4-BE49-F238E27FC236}">
                <a16:creationId xmlns:a16="http://schemas.microsoft.com/office/drawing/2014/main" id="{0472AB87-555D-1383-C0A4-122BE53DA6BA}"/>
              </a:ext>
            </a:extLst>
          </p:cNvPr>
          <p:cNvPicPr>
            <a:picLocks noChangeAspect="1"/>
          </p:cNvPicPr>
          <p:nvPr/>
        </p:nvPicPr>
        <p:blipFill rotWithShape="1">
          <a:blip r:embed="rId2"/>
          <a:srcRect b="6778"/>
          <a:stretch/>
        </p:blipFill>
        <p:spPr>
          <a:xfrm>
            <a:off x="0" y="1"/>
            <a:ext cx="12192000" cy="6858000"/>
          </a:xfrm>
          <a:prstGeom prst="rect">
            <a:avLst/>
          </a:prstGeom>
        </p:spPr>
      </p:pic>
      <p:sp>
        <p:nvSpPr>
          <p:cNvPr id="4" name="矩形 3">
            <a:extLst>
              <a:ext uri="{FF2B5EF4-FFF2-40B4-BE49-F238E27FC236}">
                <a16:creationId xmlns:a16="http://schemas.microsoft.com/office/drawing/2014/main" id="{E3725F2E-9149-CF93-BF19-AB4BDFB96DD3}"/>
              </a:ext>
            </a:extLst>
          </p:cNvPr>
          <p:cNvSpPr/>
          <p:nvPr/>
        </p:nvSpPr>
        <p:spPr>
          <a:xfrm>
            <a:off x="0" y="1"/>
            <a:ext cx="12192000" cy="6858000"/>
          </a:xfrm>
          <a:prstGeom prst="rect">
            <a:avLst/>
          </a:prstGeom>
          <a:solidFill>
            <a:srgbClr val="0152D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160" name="图片 159">
            <a:extLst>
              <a:ext uri="{FF2B5EF4-FFF2-40B4-BE49-F238E27FC236}">
                <a16:creationId xmlns:a16="http://schemas.microsoft.com/office/drawing/2014/main" id="{10650AB7-0B9C-B3C1-708B-A16008D9CC44}"/>
              </a:ext>
            </a:extLst>
          </p:cNvPr>
          <p:cNvPicPr>
            <a:picLocks noChangeAspect="1"/>
          </p:cNvPicPr>
          <p:nvPr/>
        </p:nvPicPr>
        <p:blipFill rotWithShape="1">
          <a:blip r:embed="rId2"/>
          <a:srcRect l="79675" t="-14609" r="10523" b="100000"/>
          <a:stretch/>
        </p:blipFill>
        <p:spPr>
          <a:xfrm>
            <a:off x="9714033" y="-1085574"/>
            <a:ext cx="1195039" cy="1085575"/>
          </a:xfrm>
          <a:custGeom>
            <a:avLst/>
            <a:gdLst>
              <a:gd name="connsiteX0" fmla="*/ 641111 w 1195039"/>
              <a:gd name="connsiteY0" fmla="*/ 0 h 1085575"/>
              <a:gd name="connsiteX1" fmla="*/ 673016 w 1195039"/>
              <a:gd name="connsiteY1" fmla="*/ 51128 h 1085575"/>
              <a:gd name="connsiteX2" fmla="*/ 1160814 w 1195039"/>
              <a:gd name="connsiteY2" fmla="*/ 999806 h 1085575"/>
              <a:gd name="connsiteX3" fmla="*/ 1195039 w 1195039"/>
              <a:gd name="connsiteY3" fmla="*/ 1085575 h 1085575"/>
              <a:gd name="connsiteX4" fmla="*/ 343016 w 1195039"/>
              <a:gd name="connsiteY4" fmla="*/ 1085575 h 1085575"/>
              <a:gd name="connsiteX5" fmla="*/ 319903 w 1195039"/>
              <a:gd name="connsiteY5" fmla="*/ 1034463 h 1085575"/>
              <a:gd name="connsiteX6" fmla="*/ 22462 w 1195039"/>
              <a:gd name="connsiteY6" fmla="*/ 483371 h 1085575"/>
              <a:gd name="connsiteX7" fmla="*/ 0 w 1195039"/>
              <a:gd name="connsiteY7" fmla="*/ 447064 h 1085575"/>
              <a:gd name="connsiteX8" fmla="*/ 641111 w 1195039"/>
              <a:gd name="connsiteY8" fmla="*/ 0 h 108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039" h="1085575">
                <a:moveTo>
                  <a:pt x="641111" y="0"/>
                </a:moveTo>
                <a:lnTo>
                  <a:pt x="673016" y="51128"/>
                </a:lnTo>
                <a:cubicBezTo>
                  <a:pt x="856224" y="352438"/>
                  <a:pt x="1019565" y="669114"/>
                  <a:pt x="1160814" y="999806"/>
                </a:cubicBezTo>
                <a:lnTo>
                  <a:pt x="1195039" y="1085575"/>
                </a:lnTo>
                <a:lnTo>
                  <a:pt x="343016" y="1085575"/>
                </a:lnTo>
                <a:lnTo>
                  <a:pt x="319903" y="1034463"/>
                </a:lnTo>
                <a:cubicBezTo>
                  <a:pt x="228834" y="845076"/>
                  <a:pt x="129499" y="661264"/>
                  <a:pt x="22462" y="483371"/>
                </a:cubicBezTo>
                <a:lnTo>
                  <a:pt x="0" y="447064"/>
                </a:lnTo>
                <a:lnTo>
                  <a:pt x="641111" y="0"/>
                </a:lnTo>
                <a:close/>
              </a:path>
            </a:pathLst>
          </a:custGeom>
        </p:spPr>
      </p:pic>
      <p:grpSp>
        <p:nvGrpSpPr>
          <p:cNvPr id="207" name="组合 206">
            <a:extLst>
              <a:ext uri="{FF2B5EF4-FFF2-40B4-BE49-F238E27FC236}">
                <a16:creationId xmlns:a16="http://schemas.microsoft.com/office/drawing/2014/main" id="{48FD6ED5-BAAA-3612-6061-2A042CE25FCD}"/>
              </a:ext>
            </a:extLst>
          </p:cNvPr>
          <p:cNvGrpSpPr/>
          <p:nvPr/>
        </p:nvGrpSpPr>
        <p:grpSpPr>
          <a:xfrm>
            <a:off x="6019163" y="-825534"/>
            <a:ext cx="5486334" cy="6010728"/>
            <a:chOff x="6019163" y="-825534"/>
            <a:chExt cx="5486334" cy="6010728"/>
          </a:xfrm>
          <a:effectLst>
            <a:outerShdw blurRad="50800" dist="38100" dir="2700000" algn="tl" rotWithShape="0">
              <a:prstClr val="black">
                <a:alpha val="40000"/>
              </a:prstClr>
            </a:outerShdw>
          </a:effectLst>
        </p:grpSpPr>
        <p:pic>
          <p:nvPicPr>
            <p:cNvPr id="106" name="图片 105">
              <a:extLst>
                <a:ext uri="{FF2B5EF4-FFF2-40B4-BE49-F238E27FC236}">
                  <a16:creationId xmlns:a16="http://schemas.microsoft.com/office/drawing/2014/main" id="{45BE5D3C-3BB7-04F7-5F27-021C5F7DB8D9}"/>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09" name="图片 108">
              <a:extLst>
                <a:ext uri="{FF2B5EF4-FFF2-40B4-BE49-F238E27FC236}">
                  <a16:creationId xmlns:a16="http://schemas.microsoft.com/office/drawing/2014/main" id="{14B7B426-83A6-024E-DD1F-74EB250F47B1}"/>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08" name="图片 107">
              <a:extLst>
                <a:ext uri="{FF2B5EF4-FFF2-40B4-BE49-F238E27FC236}">
                  <a16:creationId xmlns:a16="http://schemas.microsoft.com/office/drawing/2014/main" id="{CD179D24-CF31-4DD2-7948-5A2892800F37}"/>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13" name="图片 112">
              <a:extLst>
                <a:ext uri="{FF2B5EF4-FFF2-40B4-BE49-F238E27FC236}">
                  <a16:creationId xmlns:a16="http://schemas.microsoft.com/office/drawing/2014/main" id="{F5DFEF4B-E16F-79B7-1859-8F3FB5A0CF27}"/>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12" name="图片 111">
              <a:extLst>
                <a:ext uri="{FF2B5EF4-FFF2-40B4-BE49-F238E27FC236}">
                  <a16:creationId xmlns:a16="http://schemas.microsoft.com/office/drawing/2014/main" id="{D10A6137-3787-14C7-E1AF-F097D235E7DD}"/>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11" name="图片 110">
              <a:extLst>
                <a:ext uri="{FF2B5EF4-FFF2-40B4-BE49-F238E27FC236}">
                  <a16:creationId xmlns:a16="http://schemas.microsoft.com/office/drawing/2014/main" id="{43D3563F-BA9F-C67B-87D8-064471F713EF}"/>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19" name="图片 118">
              <a:extLst>
                <a:ext uri="{FF2B5EF4-FFF2-40B4-BE49-F238E27FC236}">
                  <a16:creationId xmlns:a16="http://schemas.microsoft.com/office/drawing/2014/main" id="{285249E8-E19D-4F9C-6AC6-C0110FF37182}"/>
                </a:ext>
              </a:extLst>
            </p:cNvPr>
            <p:cNvPicPr>
              <a:picLocks noChangeAspect="1"/>
            </p:cNvPicPr>
            <p:nvPr/>
          </p:nvPicPr>
          <p:blipFill rotWithShape="1">
            <a:blip r:embed="rId2"/>
            <a:srcRect l="49370" r="40573" b="84845"/>
            <a:stretch/>
          </p:blipFill>
          <p:spPr>
            <a:xfrm>
              <a:off x="6019163" y="1"/>
              <a:ext cx="1226204" cy="1126095"/>
            </a:xfrm>
            <a:custGeom>
              <a:avLst/>
              <a:gdLst>
                <a:gd name="connsiteX0" fmla="*/ 620613 w 1226204"/>
                <a:gd name="connsiteY0" fmla="*/ 0 h 1126095"/>
                <a:gd name="connsiteX1" fmla="*/ 624887 w 1226204"/>
                <a:gd name="connsiteY1" fmla="*/ 0 h 1126095"/>
                <a:gd name="connsiteX2" fmla="*/ 650786 w 1226204"/>
                <a:gd name="connsiteY2" fmla="*/ 20449 h 1126095"/>
                <a:gd name="connsiteX3" fmla="*/ 1185826 w 1226204"/>
                <a:gd name="connsiteY3" fmla="*/ 636503 h 1126095"/>
                <a:gd name="connsiteX4" fmla="*/ 1226204 w 1226204"/>
                <a:gd name="connsiteY4" fmla="*/ 709545 h 1126095"/>
                <a:gd name="connsiteX5" fmla="*/ 524830 w 1226204"/>
                <a:gd name="connsiteY5" fmla="*/ 1126095 h 1126095"/>
                <a:gd name="connsiteX6" fmla="*/ 488719 w 1226204"/>
                <a:gd name="connsiteY6" fmla="*/ 1060346 h 1126095"/>
                <a:gd name="connsiteX7" fmla="*/ 19738 w 1226204"/>
                <a:gd name="connsiteY7" fmla="*/ 513977 h 1126095"/>
                <a:gd name="connsiteX8" fmla="*/ 0 w 1226204"/>
                <a:gd name="connsiteY8" fmla="*/ 498182 h 1126095"/>
                <a:gd name="connsiteX9" fmla="*/ 620613 w 1226204"/>
                <a:gd name="connsiteY9" fmla="*/ 0 h 112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6204" h="1126095">
                  <a:moveTo>
                    <a:pt x="620613" y="0"/>
                  </a:moveTo>
                  <a:lnTo>
                    <a:pt x="624887" y="0"/>
                  </a:lnTo>
                  <a:lnTo>
                    <a:pt x="650786" y="20449"/>
                  </a:lnTo>
                  <a:cubicBezTo>
                    <a:pt x="865163" y="196637"/>
                    <a:pt x="1045124" y="402087"/>
                    <a:pt x="1185826" y="636503"/>
                  </a:cubicBezTo>
                  <a:lnTo>
                    <a:pt x="1226204" y="709545"/>
                  </a:lnTo>
                  <a:lnTo>
                    <a:pt x="524830" y="1126095"/>
                  </a:lnTo>
                  <a:lnTo>
                    <a:pt x="488719" y="1060346"/>
                  </a:lnTo>
                  <a:cubicBezTo>
                    <a:pt x="365168" y="852968"/>
                    <a:pt x="207460" y="670760"/>
                    <a:pt x="19738" y="513977"/>
                  </a:cubicBezTo>
                  <a:lnTo>
                    <a:pt x="0" y="498182"/>
                  </a:lnTo>
                  <a:lnTo>
                    <a:pt x="620613" y="0"/>
                  </a:lnTo>
                  <a:close/>
                </a:path>
              </a:pathLst>
            </a:custGeom>
          </p:spPr>
        </p:pic>
        <p:pic>
          <p:nvPicPr>
            <p:cNvPr id="118" name="图片 117">
              <a:extLst>
                <a:ext uri="{FF2B5EF4-FFF2-40B4-BE49-F238E27FC236}">
                  <a16:creationId xmlns:a16="http://schemas.microsoft.com/office/drawing/2014/main" id="{5F30B21B-E8CC-E828-468D-815E1905F8A4}"/>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17" name="图片 116">
              <a:extLst>
                <a:ext uri="{FF2B5EF4-FFF2-40B4-BE49-F238E27FC236}">
                  <a16:creationId xmlns:a16="http://schemas.microsoft.com/office/drawing/2014/main" id="{9A1D68CD-A018-813B-B6C9-E3846687190D}"/>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16" name="图片 115">
              <a:extLst>
                <a:ext uri="{FF2B5EF4-FFF2-40B4-BE49-F238E27FC236}">
                  <a16:creationId xmlns:a16="http://schemas.microsoft.com/office/drawing/2014/main" id="{4384EEC7-A045-BF95-5B63-97E8C6558B87}"/>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15" name="图片 114">
              <a:extLst>
                <a:ext uri="{FF2B5EF4-FFF2-40B4-BE49-F238E27FC236}">
                  <a16:creationId xmlns:a16="http://schemas.microsoft.com/office/drawing/2014/main" id="{A2FC768A-73FD-829A-60A0-A49B8389F628}"/>
                </a:ext>
              </a:extLst>
            </p:cNvPr>
            <p:cNvPicPr>
              <a:picLocks noChangeAspect="1"/>
            </p:cNvPicPr>
            <p:nvPr/>
          </p:nvPicPr>
          <p:blipFill rotWithShape="1">
            <a:blip r:embed="rId2"/>
            <a:srcRect l="54460" t="-23" r="45505" b="100000"/>
            <a:stretch/>
          </p:blipFill>
          <p:spPr>
            <a:xfrm>
              <a:off x="6639776" y="-1700"/>
              <a:ext cx="4274" cy="1701"/>
            </a:xfrm>
            <a:custGeom>
              <a:avLst/>
              <a:gdLst>
                <a:gd name="connsiteX0" fmla="*/ 2119 w 4274"/>
                <a:gd name="connsiteY0" fmla="*/ 0 h 1701"/>
                <a:gd name="connsiteX1" fmla="*/ 4274 w 4274"/>
                <a:gd name="connsiteY1" fmla="*/ 1701 h 1701"/>
                <a:gd name="connsiteX2" fmla="*/ 0 w 4274"/>
                <a:gd name="connsiteY2" fmla="*/ 1701 h 1701"/>
                <a:gd name="connsiteX3" fmla="*/ 2119 w 4274"/>
                <a:gd name="connsiteY3" fmla="*/ 0 h 1701"/>
              </a:gdLst>
              <a:ahLst/>
              <a:cxnLst>
                <a:cxn ang="0">
                  <a:pos x="connsiteX0" y="connsiteY0"/>
                </a:cxn>
                <a:cxn ang="0">
                  <a:pos x="connsiteX1" y="connsiteY1"/>
                </a:cxn>
                <a:cxn ang="0">
                  <a:pos x="connsiteX2" y="connsiteY2"/>
                </a:cxn>
                <a:cxn ang="0">
                  <a:pos x="connsiteX3" y="connsiteY3"/>
                </a:cxn>
              </a:cxnLst>
              <a:rect l="l" t="t" r="r" b="b"/>
              <a:pathLst>
                <a:path w="4274" h="1701">
                  <a:moveTo>
                    <a:pt x="2119" y="0"/>
                  </a:moveTo>
                  <a:lnTo>
                    <a:pt x="4274" y="1701"/>
                  </a:lnTo>
                  <a:lnTo>
                    <a:pt x="0" y="1701"/>
                  </a:lnTo>
                  <a:lnTo>
                    <a:pt x="2119" y="0"/>
                  </a:lnTo>
                  <a:close/>
                </a:path>
              </a:pathLst>
            </a:custGeom>
          </p:spPr>
        </p:pic>
        <p:pic>
          <p:nvPicPr>
            <p:cNvPr id="125" name="图片 124">
              <a:extLst>
                <a:ext uri="{FF2B5EF4-FFF2-40B4-BE49-F238E27FC236}">
                  <a16:creationId xmlns:a16="http://schemas.microsoft.com/office/drawing/2014/main" id="{0A7147E7-D808-D143-CE4D-B464B9745BCA}"/>
                </a:ext>
              </a:extLst>
            </p:cNvPr>
            <p:cNvPicPr>
              <a:picLocks noChangeAspect="1"/>
            </p:cNvPicPr>
            <p:nvPr/>
          </p:nvPicPr>
          <p:blipFill rotWithShape="1">
            <a:blip r:embed="rId2"/>
            <a:srcRect l="65403" r="30611" b="97191"/>
            <a:stretch/>
          </p:blipFill>
          <p:spPr>
            <a:xfrm>
              <a:off x="7973878" y="1"/>
              <a:ext cx="485969" cy="208735"/>
            </a:xfrm>
            <a:custGeom>
              <a:avLst/>
              <a:gdLst>
                <a:gd name="connsiteX0" fmla="*/ 0 w 485969"/>
                <a:gd name="connsiteY0" fmla="*/ 0 h 208735"/>
                <a:gd name="connsiteX1" fmla="*/ 485969 w 485969"/>
                <a:gd name="connsiteY1" fmla="*/ 0 h 208735"/>
                <a:gd name="connsiteX2" fmla="*/ 134509 w 485969"/>
                <a:gd name="connsiteY2" fmla="*/ 208735 h 208735"/>
                <a:gd name="connsiteX3" fmla="*/ 102926 w 485969"/>
                <a:gd name="connsiteY3" fmla="*/ 150610 h 208735"/>
                <a:gd name="connsiteX4" fmla="*/ 14808 w 485969"/>
                <a:gd name="connsiteY4" fmla="*/ 18127 h 208735"/>
                <a:gd name="connsiteX5" fmla="*/ 0 w 485969"/>
                <a:gd name="connsiteY5" fmla="*/ 0 h 20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969" h="208735">
                  <a:moveTo>
                    <a:pt x="0" y="0"/>
                  </a:moveTo>
                  <a:lnTo>
                    <a:pt x="485969" y="0"/>
                  </a:lnTo>
                  <a:lnTo>
                    <a:pt x="134509" y="208735"/>
                  </a:lnTo>
                  <a:lnTo>
                    <a:pt x="102926" y="150610"/>
                  </a:lnTo>
                  <a:cubicBezTo>
                    <a:pt x="75683" y="104903"/>
                    <a:pt x="46290" y="60742"/>
                    <a:pt x="14808" y="18127"/>
                  </a:cubicBezTo>
                  <a:lnTo>
                    <a:pt x="0" y="0"/>
                  </a:lnTo>
                  <a:close/>
                </a:path>
              </a:pathLst>
            </a:custGeom>
          </p:spPr>
        </p:pic>
        <p:pic>
          <p:nvPicPr>
            <p:cNvPr id="124" name="图片 123">
              <a:extLst>
                <a:ext uri="{FF2B5EF4-FFF2-40B4-BE49-F238E27FC236}">
                  <a16:creationId xmlns:a16="http://schemas.microsoft.com/office/drawing/2014/main" id="{3F8CF8BD-BFF5-37BE-9521-EACE0843CCCA}"/>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23" name="图片 122">
              <a:extLst>
                <a:ext uri="{FF2B5EF4-FFF2-40B4-BE49-F238E27FC236}">
                  <a16:creationId xmlns:a16="http://schemas.microsoft.com/office/drawing/2014/main" id="{CC9E34F3-E7FC-2DEF-CD61-4B1B717FDE53}"/>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22" name="图片 121">
              <a:extLst>
                <a:ext uri="{FF2B5EF4-FFF2-40B4-BE49-F238E27FC236}">
                  <a16:creationId xmlns:a16="http://schemas.microsoft.com/office/drawing/2014/main" id="{2969E273-32F5-06F0-941E-AD1FF3F50680}"/>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21" name="图片 120">
              <a:extLst>
                <a:ext uri="{FF2B5EF4-FFF2-40B4-BE49-F238E27FC236}">
                  <a16:creationId xmlns:a16="http://schemas.microsoft.com/office/drawing/2014/main" id="{F7F2839C-E6AB-FF76-C120-76A02E578BAB}"/>
                </a:ext>
              </a:extLst>
            </p:cNvPr>
            <p:cNvPicPr>
              <a:picLocks noChangeAspect="1"/>
            </p:cNvPicPr>
            <p:nvPr/>
          </p:nvPicPr>
          <p:blipFill rotWithShape="1">
            <a:blip r:embed="rId2"/>
            <a:srcRect l="62601" t="-11110" r="27741" b="100000"/>
            <a:stretch/>
          </p:blipFill>
          <p:spPr>
            <a:xfrm>
              <a:off x="7632349" y="-825534"/>
              <a:ext cx="1177410" cy="825535"/>
            </a:xfrm>
            <a:custGeom>
              <a:avLst/>
              <a:gdLst>
                <a:gd name="connsiteX0" fmla="*/ 629485 w 1177410"/>
                <a:gd name="connsiteY0" fmla="*/ 0 h 825535"/>
                <a:gd name="connsiteX1" fmla="*/ 655524 w 1177410"/>
                <a:gd name="connsiteY1" fmla="*/ 18757 h 825535"/>
                <a:gd name="connsiteX2" fmla="*/ 1142071 w 1177410"/>
                <a:gd name="connsiteY2" fmla="*/ 553161 h 825535"/>
                <a:gd name="connsiteX3" fmla="*/ 1177410 w 1177410"/>
                <a:gd name="connsiteY3" fmla="*/ 617719 h 825535"/>
                <a:gd name="connsiteX4" fmla="*/ 827497 w 1177410"/>
                <a:gd name="connsiteY4" fmla="*/ 825535 h 825535"/>
                <a:gd name="connsiteX5" fmla="*/ 341528 w 1177410"/>
                <a:gd name="connsiteY5" fmla="*/ 825535 h 825535"/>
                <a:gd name="connsiteX6" fmla="*/ 255689 w 1177410"/>
                <a:gd name="connsiteY6" fmla="*/ 720460 h 825535"/>
                <a:gd name="connsiteX7" fmla="*/ 18310 w 1177410"/>
                <a:gd name="connsiteY7" fmla="*/ 501902 h 825535"/>
                <a:gd name="connsiteX8" fmla="*/ 0 w 1177410"/>
                <a:gd name="connsiteY8" fmla="*/ 488514 h 825535"/>
                <a:gd name="connsiteX9" fmla="*/ 629485 w 1177410"/>
                <a:gd name="connsiteY9" fmla="*/ 0 h 82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7410" h="825535">
                  <a:moveTo>
                    <a:pt x="629485" y="0"/>
                  </a:moveTo>
                  <a:lnTo>
                    <a:pt x="655524" y="18757"/>
                  </a:lnTo>
                  <a:cubicBezTo>
                    <a:pt x="854139" y="168408"/>
                    <a:pt x="1017882" y="346548"/>
                    <a:pt x="1142071" y="553161"/>
                  </a:cubicBezTo>
                  <a:lnTo>
                    <a:pt x="1177410" y="617719"/>
                  </a:lnTo>
                  <a:lnTo>
                    <a:pt x="827497" y="825535"/>
                  </a:lnTo>
                  <a:lnTo>
                    <a:pt x="341528" y="825535"/>
                  </a:lnTo>
                  <a:lnTo>
                    <a:pt x="255689" y="720460"/>
                  </a:lnTo>
                  <a:cubicBezTo>
                    <a:pt x="184498" y="641419"/>
                    <a:pt x="105205" y="568565"/>
                    <a:pt x="18310" y="501902"/>
                  </a:cubicBezTo>
                  <a:lnTo>
                    <a:pt x="0" y="488514"/>
                  </a:lnTo>
                  <a:lnTo>
                    <a:pt x="629485" y="0"/>
                  </a:lnTo>
                  <a:close/>
                </a:path>
              </a:pathLst>
            </a:custGeom>
          </p:spPr>
        </p:pic>
        <p:pic>
          <p:nvPicPr>
            <p:cNvPr id="131" name="图片 130">
              <a:extLst>
                <a:ext uri="{FF2B5EF4-FFF2-40B4-BE49-F238E27FC236}">
                  <a16:creationId xmlns:a16="http://schemas.microsoft.com/office/drawing/2014/main" id="{9E90621B-6E2C-1563-9965-B4D4F83188C4}"/>
                </a:ext>
              </a:extLst>
            </p:cNvPr>
            <p:cNvPicPr>
              <a:picLocks noChangeAspect="1"/>
            </p:cNvPicPr>
            <p:nvPr/>
          </p:nvPicPr>
          <p:blipFill rotWithShape="1">
            <a:blip r:embed="rId2"/>
            <a:srcRect l="55644" r="34157" b="90816"/>
            <a:stretch/>
          </p:blipFill>
          <p:spPr>
            <a:xfrm>
              <a:off x="6784082" y="1"/>
              <a:ext cx="1243480" cy="682459"/>
            </a:xfrm>
            <a:custGeom>
              <a:avLst/>
              <a:gdLst>
                <a:gd name="connsiteX0" fmla="*/ 0 w 1243480"/>
                <a:gd name="connsiteY0" fmla="*/ 0 h 682459"/>
                <a:gd name="connsiteX1" fmla="*/ 1077372 w 1243480"/>
                <a:gd name="connsiteY1" fmla="*/ 0 h 682459"/>
                <a:gd name="connsiteX2" fmla="*/ 1197982 w 1243480"/>
                <a:gd name="connsiteY2" fmla="*/ 184246 h 682459"/>
                <a:gd name="connsiteX3" fmla="*/ 1243480 w 1243480"/>
                <a:gd name="connsiteY3" fmla="*/ 265909 h 682459"/>
                <a:gd name="connsiteX4" fmla="*/ 542107 w 1243480"/>
                <a:gd name="connsiteY4" fmla="*/ 682459 h 682459"/>
                <a:gd name="connsiteX5" fmla="*/ 501394 w 1243480"/>
                <a:gd name="connsiteY5" fmla="*/ 608963 h 682459"/>
                <a:gd name="connsiteX6" fmla="*/ 134671 w 1243480"/>
                <a:gd name="connsiteY6" fmla="*/ 129648 h 682459"/>
                <a:gd name="connsiteX7" fmla="*/ 0 w 1243480"/>
                <a:gd name="connsiteY7" fmla="*/ 0 h 682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3480" h="682459">
                  <a:moveTo>
                    <a:pt x="0" y="0"/>
                  </a:moveTo>
                  <a:lnTo>
                    <a:pt x="1077372" y="0"/>
                  </a:lnTo>
                  <a:lnTo>
                    <a:pt x="1197982" y="184246"/>
                  </a:lnTo>
                  <a:lnTo>
                    <a:pt x="1243480" y="265909"/>
                  </a:lnTo>
                  <a:lnTo>
                    <a:pt x="542107" y="682459"/>
                  </a:lnTo>
                  <a:lnTo>
                    <a:pt x="501394" y="608963"/>
                  </a:lnTo>
                  <a:cubicBezTo>
                    <a:pt x="397619" y="434719"/>
                    <a:pt x="274775" y="274878"/>
                    <a:pt x="134671" y="129648"/>
                  </a:cubicBezTo>
                  <a:lnTo>
                    <a:pt x="0" y="0"/>
                  </a:lnTo>
                  <a:close/>
                </a:path>
              </a:pathLst>
            </a:custGeom>
          </p:spPr>
        </p:pic>
        <p:pic>
          <p:nvPicPr>
            <p:cNvPr id="130" name="图片 129">
              <a:extLst>
                <a:ext uri="{FF2B5EF4-FFF2-40B4-BE49-F238E27FC236}">
                  <a16:creationId xmlns:a16="http://schemas.microsoft.com/office/drawing/2014/main" id="{BD3AC0F7-7255-0539-9C6E-F90BA395D1AB}"/>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29" name="图片 128">
              <a:extLst>
                <a:ext uri="{FF2B5EF4-FFF2-40B4-BE49-F238E27FC236}">
                  <a16:creationId xmlns:a16="http://schemas.microsoft.com/office/drawing/2014/main" id="{B773FCDA-65CD-EA71-F511-A8A8A1AFFD62}"/>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28" name="图片 127">
              <a:extLst>
                <a:ext uri="{FF2B5EF4-FFF2-40B4-BE49-F238E27FC236}">
                  <a16:creationId xmlns:a16="http://schemas.microsoft.com/office/drawing/2014/main" id="{F969F9C9-82CB-C7CC-9026-230AF178AD3C}"/>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27" name="图片 126">
              <a:extLst>
                <a:ext uri="{FF2B5EF4-FFF2-40B4-BE49-F238E27FC236}">
                  <a16:creationId xmlns:a16="http://schemas.microsoft.com/office/drawing/2014/main" id="{40564C2A-BF91-03CF-584A-54B76451C856}"/>
                </a:ext>
              </a:extLst>
            </p:cNvPr>
            <p:cNvPicPr>
              <a:picLocks noChangeAspect="1"/>
            </p:cNvPicPr>
            <p:nvPr/>
          </p:nvPicPr>
          <p:blipFill rotWithShape="1">
            <a:blip r:embed="rId2"/>
            <a:srcRect l="55379" t="-7272" r="35520" b="100000"/>
            <a:stretch/>
          </p:blipFill>
          <p:spPr>
            <a:xfrm>
              <a:off x="6751774" y="-540380"/>
              <a:ext cx="1109681" cy="540381"/>
            </a:xfrm>
            <a:custGeom>
              <a:avLst/>
              <a:gdLst>
                <a:gd name="connsiteX0" fmla="*/ 615870 w 1109681"/>
                <a:gd name="connsiteY0" fmla="*/ 0 h 540381"/>
                <a:gd name="connsiteX1" fmla="*/ 645972 w 1109681"/>
                <a:gd name="connsiteY1" fmla="*/ 25598 h 540381"/>
                <a:gd name="connsiteX2" fmla="*/ 1104953 w 1109681"/>
                <a:gd name="connsiteY2" fmla="*/ 533159 h 540381"/>
                <a:gd name="connsiteX3" fmla="*/ 1109681 w 1109681"/>
                <a:gd name="connsiteY3" fmla="*/ 540381 h 540381"/>
                <a:gd name="connsiteX4" fmla="*/ 32309 w 1109681"/>
                <a:gd name="connsiteY4" fmla="*/ 540381 h 540381"/>
                <a:gd name="connsiteX5" fmla="*/ 21190 w 1109681"/>
                <a:gd name="connsiteY5" fmla="*/ 529677 h 540381"/>
                <a:gd name="connsiteX6" fmla="*/ 0 w 1109681"/>
                <a:gd name="connsiteY6" fmla="*/ 511438 h 540381"/>
                <a:gd name="connsiteX7" fmla="*/ 615870 w 1109681"/>
                <a:gd name="connsiteY7" fmla="*/ 0 h 54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681" h="540381">
                  <a:moveTo>
                    <a:pt x="615870" y="0"/>
                  </a:moveTo>
                  <a:lnTo>
                    <a:pt x="645972" y="25598"/>
                  </a:lnTo>
                  <a:cubicBezTo>
                    <a:pt x="818768" y="177966"/>
                    <a:pt x="972466" y="347234"/>
                    <a:pt x="1104953" y="533159"/>
                  </a:cubicBezTo>
                  <a:lnTo>
                    <a:pt x="1109681" y="540381"/>
                  </a:lnTo>
                  <a:lnTo>
                    <a:pt x="32309" y="540381"/>
                  </a:lnTo>
                  <a:lnTo>
                    <a:pt x="21190" y="529677"/>
                  </a:lnTo>
                  <a:lnTo>
                    <a:pt x="0" y="511438"/>
                  </a:lnTo>
                  <a:lnTo>
                    <a:pt x="615870" y="0"/>
                  </a:lnTo>
                  <a:close/>
                </a:path>
              </a:pathLst>
            </a:custGeom>
          </p:spPr>
        </p:pic>
        <p:pic>
          <p:nvPicPr>
            <p:cNvPr id="136" name="图片 135">
              <a:extLst>
                <a:ext uri="{FF2B5EF4-FFF2-40B4-BE49-F238E27FC236}">
                  <a16:creationId xmlns:a16="http://schemas.microsoft.com/office/drawing/2014/main" id="{E9079B3E-F55B-F38D-E1BE-77C50079DD2A}"/>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35" name="图片 134">
              <a:extLst>
                <a:ext uri="{FF2B5EF4-FFF2-40B4-BE49-F238E27FC236}">
                  <a16:creationId xmlns:a16="http://schemas.microsoft.com/office/drawing/2014/main" id="{B5AEAC63-B842-1879-5CE9-E8F81E972FBC}"/>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34" name="图片 133">
              <a:extLst>
                <a:ext uri="{FF2B5EF4-FFF2-40B4-BE49-F238E27FC236}">
                  <a16:creationId xmlns:a16="http://schemas.microsoft.com/office/drawing/2014/main" id="{4B0411DE-5325-06B9-0ADB-1731CBF282D4}"/>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33" name="图片 132">
              <a:extLst>
                <a:ext uri="{FF2B5EF4-FFF2-40B4-BE49-F238E27FC236}">
                  <a16:creationId xmlns:a16="http://schemas.microsoft.com/office/drawing/2014/main" id="{B8F3183C-77AD-CC60-F6CA-1E9E3D1CB550}"/>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42" name="图片 141">
              <a:extLst>
                <a:ext uri="{FF2B5EF4-FFF2-40B4-BE49-F238E27FC236}">
                  <a16:creationId xmlns:a16="http://schemas.microsoft.com/office/drawing/2014/main" id="{A8B1E036-3730-EB74-ECF9-99BE81FA4A16}"/>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41" name="图片 140">
              <a:extLst>
                <a:ext uri="{FF2B5EF4-FFF2-40B4-BE49-F238E27FC236}">
                  <a16:creationId xmlns:a16="http://schemas.microsoft.com/office/drawing/2014/main" id="{FEF35996-092B-B360-00A6-6F5EE4333275}"/>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40" name="图片 139">
              <a:extLst>
                <a:ext uri="{FF2B5EF4-FFF2-40B4-BE49-F238E27FC236}">
                  <a16:creationId xmlns:a16="http://schemas.microsoft.com/office/drawing/2014/main" id="{58212343-C79E-8B6E-9206-5E7E001B0754}"/>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39" name="图片 138">
              <a:extLst>
                <a:ext uri="{FF2B5EF4-FFF2-40B4-BE49-F238E27FC236}">
                  <a16:creationId xmlns:a16="http://schemas.microsoft.com/office/drawing/2014/main" id="{68F48239-2527-2669-D81A-A7E54B363FBB}"/>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38" name="图片 137">
              <a:extLst>
                <a:ext uri="{FF2B5EF4-FFF2-40B4-BE49-F238E27FC236}">
                  <a16:creationId xmlns:a16="http://schemas.microsoft.com/office/drawing/2014/main" id="{263D6726-26C0-CF98-3BA4-472D8DC0A594}"/>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50" name="图片 149">
              <a:extLst>
                <a:ext uri="{FF2B5EF4-FFF2-40B4-BE49-F238E27FC236}">
                  <a16:creationId xmlns:a16="http://schemas.microsoft.com/office/drawing/2014/main" id="{27AB1805-DAA7-866C-9851-B19501361FB3}"/>
                </a:ext>
              </a:extLst>
            </p:cNvPr>
            <p:cNvPicPr>
              <a:picLocks noChangeAspect="1"/>
            </p:cNvPicPr>
            <p:nvPr/>
          </p:nvPicPr>
          <p:blipFill rotWithShape="1">
            <a:blip r:embed="rId2"/>
            <a:srcRect l="67069" r="22606" b="82547"/>
            <a:stretch/>
          </p:blipFill>
          <p:spPr>
            <a:xfrm>
              <a:off x="8177065" y="1"/>
              <a:ext cx="1258771" cy="1296873"/>
            </a:xfrm>
            <a:custGeom>
              <a:avLst/>
              <a:gdLst>
                <a:gd name="connsiteX0" fmla="*/ 534156 w 1258771"/>
                <a:gd name="connsiteY0" fmla="*/ 0 h 1296873"/>
                <a:gd name="connsiteX1" fmla="*/ 748249 w 1258771"/>
                <a:gd name="connsiteY1" fmla="*/ 0 h 1296873"/>
                <a:gd name="connsiteX2" fmla="*/ 862891 w 1258771"/>
                <a:gd name="connsiteY2" fmla="*/ 173911 h 1296873"/>
                <a:gd name="connsiteX3" fmla="*/ 1222353 w 1258771"/>
                <a:gd name="connsiteY3" fmla="*/ 910146 h 1296873"/>
                <a:gd name="connsiteX4" fmla="*/ 1258771 w 1258771"/>
                <a:gd name="connsiteY4" fmla="*/ 1016349 h 1296873"/>
                <a:gd name="connsiteX5" fmla="*/ 497838 w 1258771"/>
                <a:gd name="connsiteY5" fmla="*/ 1296873 h 1296873"/>
                <a:gd name="connsiteX6" fmla="*/ 465301 w 1258771"/>
                <a:gd name="connsiteY6" fmla="*/ 1201355 h 1296873"/>
                <a:gd name="connsiteX7" fmla="*/ 19319 w 1258771"/>
                <a:gd name="connsiteY7" fmla="*/ 348663 h 1296873"/>
                <a:gd name="connsiteX8" fmla="*/ 0 w 1258771"/>
                <a:gd name="connsiteY8" fmla="*/ 321857 h 1296873"/>
                <a:gd name="connsiteX9" fmla="*/ 534156 w 1258771"/>
                <a:gd name="connsiteY9" fmla="*/ 0 h 1296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8771" h="1296873">
                  <a:moveTo>
                    <a:pt x="534156" y="0"/>
                  </a:moveTo>
                  <a:lnTo>
                    <a:pt x="748249" y="0"/>
                  </a:lnTo>
                  <a:lnTo>
                    <a:pt x="862891" y="173911"/>
                  </a:lnTo>
                  <a:cubicBezTo>
                    <a:pt x="1005502" y="405902"/>
                    <a:pt x="1126028" y="651604"/>
                    <a:pt x="1222353" y="910146"/>
                  </a:cubicBezTo>
                  <a:lnTo>
                    <a:pt x="1258771" y="1016349"/>
                  </a:lnTo>
                  <a:lnTo>
                    <a:pt x="497838" y="1296873"/>
                  </a:lnTo>
                  <a:lnTo>
                    <a:pt x="465301" y="1201355"/>
                  </a:lnTo>
                  <a:cubicBezTo>
                    <a:pt x="352641" y="896715"/>
                    <a:pt x="202550" y="611895"/>
                    <a:pt x="19319" y="348663"/>
                  </a:cubicBezTo>
                  <a:lnTo>
                    <a:pt x="0" y="321857"/>
                  </a:lnTo>
                  <a:lnTo>
                    <a:pt x="534156" y="0"/>
                  </a:lnTo>
                  <a:close/>
                </a:path>
              </a:pathLst>
            </a:custGeom>
          </p:spPr>
        </p:pic>
        <p:pic>
          <p:nvPicPr>
            <p:cNvPr id="149" name="图片 148">
              <a:extLst>
                <a:ext uri="{FF2B5EF4-FFF2-40B4-BE49-F238E27FC236}">
                  <a16:creationId xmlns:a16="http://schemas.microsoft.com/office/drawing/2014/main" id="{15930055-C91B-5CAE-1B88-732747C43A90}"/>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48" name="图片 147">
              <a:extLst>
                <a:ext uri="{FF2B5EF4-FFF2-40B4-BE49-F238E27FC236}">
                  <a16:creationId xmlns:a16="http://schemas.microsoft.com/office/drawing/2014/main" id="{807A8505-AE28-9E6F-12A1-4641D1034647}"/>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47" name="图片 146">
              <a:extLst>
                <a:ext uri="{FF2B5EF4-FFF2-40B4-BE49-F238E27FC236}">
                  <a16:creationId xmlns:a16="http://schemas.microsoft.com/office/drawing/2014/main" id="{89EC335C-E22A-1A0D-0306-EA68F9D679EC}"/>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46" name="图片 145">
              <a:extLst>
                <a:ext uri="{FF2B5EF4-FFF2-40B4-BE49-F238E27FC236}">
                  <a16:creationId xmlns:a16="http://schemas.microsoft.com/office/drawing/2014/main" id="{2A539E45-0914-62E4-ACD2-A6F699AB2157}"/>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45" name="图片 144">
              <a:extLst>
                <a:ext uri="{FF2B5EF4-FFF2-40B4-BE49-F238E27FC236}">
                  <a16:creationId xmlns:a16="http://schemas.microsoft.com/office/drawing/2014/main" id="{B829EAD5-D56C-4F14-DACB-0BBB89339D5C}"/>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44" name="图片 143">
              <a:extLst>
                <a:ext uri="{FF2B5EF4-FFF2-40B4-BE49-F238E27FC236}">
                  <a16:creationId xmlns:a16="http://schemas.microsoft.com/office/drawing/2014/main" id="{F52A1CFA-0194-84A2-C610-D58ACBD79A7A}"/>
                </a:ext>
              </a:extLst>
            </p:cNvPr>
            <p:cNvPicPr>
              <a:picLocks noChangeAspect="1"/>
            </p:cNvPicPr>
            <p:nvPr/>
          </p:nvPicPr>
          <p:blipFill rotWithShape="1">
            <a:blip r:embed="rId2"/>
            <a:srcRect l="71450" t="-1227" r="26794" b="100000"/>
            <a:stretch/>
          </p:blipFill>
          <p:spPr>
            <a:xfrm>
              <a:off x="8711221" y="-91202"/>
              <a:ext cx="214093" cy="91202"/>
            </a:xfrm>
            <a:custGeom>
              <a:avLst/>
              <a:gdLst>
                <a:gd name="connsiteX0" fmla="*/ 151360 w 214093"/>
                <a:gd name="connsiteY0" fmla="*/ 0 h 91202"/>
                <a:gd name="connsiteX1" fmla="*/ 178840 w 214093"/>
                <a:gd name="connsiteY1" fmla="*/ 37724 h 91202"/>
                <a:gd name="connsiteX2" fmla="*/ 214093 w 214093"/>
                <a:gd name="connsiteY2" fmla="*/ 91202 h 91202"/>
                <a:gd name="connsiteX3" fmla="*/ 0 w 214093"/>
                <a:gd name="connsiteY3" fmla="*/ 91202 h 91202"/>
                <a:gd name="connsiteX4" fmla="*/ 151360 w 214093"/>
                <a:gd name="connsiteY4" fmla="*/ 0 h 91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93" h="91202">
                  <a:moveTo>
                    <a:pt x="151360" y="0"/>
                  </a:moveTo>
                  <a:lnTo>
                    <a:pt x="178840" y="37724"/>
                  </a:lnTo>
                  <a:lnTo>
                    <a:pt x="214093" y="91202"/>
                  </a:lnTo>
                  <a:lnTo>
                    <a:pt x="0" y="91202"/>
                  </a:lnTo>
                  <a:lnTo>
                    <a:pt x="151360" y="0"/>
                  </a:lnTo>
                  <a:close/>
                </a:path>
              </a:pathLst>
            </a:custGeom>
          </p:spPr>
        </p:pic>
        <p:pic>
          <p:nvPicPr>
            <p:cNvPr id="158" name="图片 157">
              <a:extLst>
                <a:ext uri="{FF2B5EF4-FFF2-40B4-BE49-F238E27FC236}">
                  <a16:creationId xmlns:a16="http://schemas.microsoft.com/office/drawing/2014/main" id="{61510443-5D8E-255D-EF4D-3517BE1DCDC9}"/>
                </a:ext>
              </a:extLst>
            </p:cNvPr>
            <p:cNvPicPr>
              <a:picLocks noChangeAspect="1"/>
            </p:cNvPicPr>
            <p:nvPr/>
          </p:nvPicPr>
          <p:blipFill rotWithShape="1">
            <a:blip r:embed="rId2"/>
            <a:srcRect l="74056" r="16084" b="86974"/>
            <a:stretch/>
          </p:blipFill>
          <p:spPr>
            <a:xfrm>
              <a:off x="9028900" y="0"/>
              <a:ext cx="1202185" cy="1013552"/>
            </a:xfrm>
            <a:custGeom>
              <a:avLst/>
              <a:gdLst>
                <a:gd name="connsiteX0" fmla="*/ 0 w 1202185"/>
                <a:gd name="connsiteY0" fmla="*/ 0 h 967944"/>
                <a:gd name="connsiteX1" fmla="*/ 900644 w 1202185"/>
                <a:gd name="connsiteY1" fmla="*/ 0 h 967944"/>
                <a:gd name="connsiteX2" fmla="*/ 926302 w 1202185"/>
                <a:gd name="connsiteY2" fmla="*/ 46645 h 967944"/>
                <a:gd name="connsiteX3" fmla="*/ 1162901 w 1202185"/>
                <a:gd name="connsiteY3" fmla="*/ 583557 h 967944"/>
                <a:gd name="connsiteX4" fmla="*/ 1202185 w 1202185"/>
                <a:gd name="connsiteY4" fmla="*/ 697277 h 967944"/>
                <a:gd name="connsiteX5" fmla="*/ 467990 w 1202185"/>
                <a:gd name="connsiteY5" fmla="*/ 967944 h 967944"/>
                <a:gd name="connsiteX6" fmla="*/ 432868 w 1202185"/>
                <a:gd name="connsiteY6" fmla="*/ 865673 h 967944"/>
                <a:gd name="connsiteX7" fmla="*/ 102491 w 1202185"/>
                <a:gd name="connsiteY7" fmla="*/ 165156 h 967944"/>
                <a:gd name="connsiteX8" fmla="*/ 0 w 1202185"/>
                <a:gd name="connsiteY8" fmla="*/ 0 h 96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185" h="967944">
                  <a:moveTo>
                    <a:pt x="0" y="0"/>
                  </a:moveTo>
                  <a:lnTo>
                    <a:pt x="900644" y="0"/>
                  </a:lnTo>
                  <a:lnTo>
                    <a:pt x="926302" y="46645"/>
                  </a:lnTo>
                  <a:cubicBezTo>
                    <a:pt x="1015071" y="219749"/>
                    <a:pt x="1094145" y="398818"/>
                    <a:pt x="1162901" y="583557"/>
                  </a:cubicBezTo>
                  <a:lnTo>
                    <a:pt x="1202185" y="697277"/>
                  </a:lnTo>
                  <a:lnTo>
                    <a:pt x="467990" y="967944"/>
                  </a:lnTo>
                  <a:lnTo>
                    <a:pt x="432868" y="865673"/>
                  </a:lnTo>
                  <a:cubicBezTo>
                    <a:pt x="342341" y="620807"/>
                    <a:pt x="231617" y="387018"/>
                    <a:pt x="102491" y="165156"/>
                  </a:cubicBezTo>
                  <a:lnTo>
                    <a:pt x="0" y="0"/>
                  </a:lnTo>
                  <a:close/>
                </a:path>
              </a:pathLst>
            </a:custGeom>
          </p:spPr>
        </p:pic>
        <p:pic>
          <p:nvPicPr>
            <p:cNvPr id="157" name="图片 156">
              <a:extLst>
                <a:ext uri="{FF2B5EF4-FFF2-40B4-BE49-F238E27FC236}">
                  <a16:creationId xmlns:a16="http://schemas.microsoft.com/office/drawing/2014/main" id="{53981F54-130C-6826-27FA-1F742410D5F6}"/>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56" name="图片 155">
              <a:extLst>
                <a:ext uri="{FF2B5EF4-FFF2-40B4-BE49-F238E27FC236}">
                  <a16:creationId xmlns:a16="http://schemas.microsoft.com/office/drawing/2014/main" id="{D504686A-48E1-F7F3-3AB2-926FF970F01A}"/>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55" name="图片 154">
              <a:extLst>
                <a:ext uri="{FF2B5EF4-FFF2-40B4-BE49-F238E27FC236}">
                  <a16:creationId xmlns:a16="http://schemas.microsoft.com/office/drawing/2014/main" id="{8ED59363-193C-97FC-52CB-604139D646E3}"/>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54" name="图片 153">
              <a:extLst>
                <a:ext uri="{FF2B5EF4-FFF2-40B4-BE49-F238E27FC236}">
                  <a16:creationId xmlns:a16="http://schemas.microsoft.com/office/drawing/2014/main" id="{366CF95F-E18E-E49A-35CA-F3F10B77D31F}"/>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53" name="图片 152">
              <a:extLst>
                <a:ext uri="{FF2B5EF4-FFF2-40B4-BE49-F238E27FC236}">
                  <a16:creationId xmlns:a16="http://schemas.microsoft.com/office/drawing/2014/main" id="{09E6F3E5-FF1F-3890-2E02-F2B2C35C9DC6}"/>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52" name="图片 151">
              <a:extLst>
                <a:ext uri="{FF2B5EF4-FFF2-40B4-BE49-F238E27FC236}">
                  <a16:creationId xmlns:a16="http://schemas.microsoft.com/office/drawing/2014/main" id="{A81FC76E-CA54-6AB9-CF7A-BC109E23D52A}"/>
                </a:ext>
              </a:extLst>
            </p:cNvPr>
            <p:cNvPicPr>
              <a:picLocks noChangeAspect="1"/>
            </p:cNvPicPr>
            <p:nvPr/>
          </p:nvPicPr>
          <p:blipFill rotWithShape="1">
            <a:blip r:embed="rId2"/>
            <a:srcRect l="73625" t="-6667" r="18557" b="100000"/>
            <a:stretch/>
          </p:blipFill>
          <p:spPr>
            <a:xfrm>
              <a:off x="8976381" y="-495376"/>
              <a:ext cx="953162" cy="495376"/>
            </a:xfrm>
            <a:custGeom>
              <a:avLst/>
              <a:gdLst>
                <a:gd name="connsiteX0" fmla="*/ 655871 w 953162"/>
                <a:gd name="connsiteY0" fmla="*/ 0 h 495376"/>
                <a:gd name="connsiteX1" fmla="*/ 684045 w 953162"/>
                <a:gd name="connsiteY1" fmla="*/ 40899 h 495376"/>
                <a:gd name="connsiteX2" fmla="*/ 838471 w 953162"/>
                <a:gd name="connsiteY2" fmla="*/ 286876 h 495376"/>
                <a:gd name="connsiteX3" fmla="*/ 953162 w 953162"/>
                <a:gd name="connsiteY3" fmla="*/ 495376 h 495376"/>
                <a:gd name="connsiteX4" fmla="*/ 52518 w 953162"/>
                <a:gd name="connsiteY4" fmla="*/ 495376 h 495376"/>
                <a:gd name="connsiteX5" fmla="*/ 19815 w 953162"/>
                <a:gd name="connsiteY5" fmla="*/ 442677 h 495376"/>
                <a:gd name="connsiteX6" fmla="*/ 0 w 953162"/>
                <a:gd name="connsiteY6" fmla="*/ 413623 h 495376"/>
                <a:gd name="connsiteX7" fmla="*/ 655871 w 953162"/>
                <a:gd name="connsiteY7" fmla="*/ 0 h 495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3162" h="495376">
                  <a:moveTo>
                    <a:pt x="655871" y="0"/>
                  </a:moveTo>
                  <a:lnTo>
                    <a:pt x="684045" y="40899"/>
                  </a:lnTo>
                  <a:cubicBezTo>
                    <a:pt x="737815" y="121339"/>
                    <a:pt x="789316" y="203343"/>
                    <a:pt x="838471" y="286876"/>
                  </a:cubicBezTo>
                  <a:lnTo>
                    <a:pt x="953162" y="495376"/>
                  </a:lnTo>
                  <a:lnTo>
                    <a:pt x="52518" y="495376"/>
                  </a:lnTo>
                  <a:lnTo>
                    <a:pt x="19815" y="442677"/>
                  </a:lnTo>
                  <a:lnTo>
                    <a:pt x="0" y="413623"/>
                  </a:lnTo>
                  <a:lnTo>
                    <a:pt x="655871" y="0"/>
                  </a:lnTo>
                  <a:close/>
                </a:path>
              </a:pathLst>
            </a:custGeom>
          </p:spPr>
        </p:pic>
        <p:pic>
          <p:nvPicPr>
            <p:cNvPr id="166" name="图片 165">
              <a:extLst>
                <a:ext uri="{FF2B5EF4-FFF2-40B4-BE49-F238E27FC236}">
                  <a16:creationId xmlns:a16="http://schemas.microsoft.com/office/drawing/2014/main" id="{A27DE6E8-15FF-719E-1A41-AC9FCDB8F1F1}"/>
                </a:ext>
              </a:extLst>
            </p:cNvPr>
            <p:cNvPicPr>
              <a:picLocks noChangeAspect="1"/>
            </p:cNvPicPr>
            <p:nvPr/>
          </p:nvPicPr>
          <p:blipFill rotWithShape="1">
            <a:blip r:embed="rId2"/>
            <a:srcRect l="82489" r="9306" b="91136"/>
            <a:stretch/>
          </p:blipFill>
          <p:spPr>
            <a:xfrm>
              <a:off x="10057048" y="1"/>
              <a:ext cx="1000308" cy="727112"/>
            </a:xfrm>
            <a:custGeom>
              <a:avLst/>
              <a:gdLst>
                <a:gd name="connsiteX0" fmla="*/ 0 w 1000308"/>
                <a:gd name="connsiteY0" fmla="*/ 0 h 658655"/>
                <a:gd name="connsiteX1" fmla="*/ 852023 w 1000308"/>
                <a:gd name="connsiteY1" fmla="*/ 0 h 658655"/>
                <a:gd name="connsiteX2" fmla="*/ 951601 w 1000308"/>
                <a:gd name="connsiteY2" fmla="*/ 249545 h 658655"/>
                <a:gd name="connsiteX3" fmla="*/ 1000308 w 1000308"/>
                <a:gd name="connsiteY3" fmla="*/ 388802 h 658655"/>
                <a:gd name="connsiteX4" fmla="*/ 268321 w 1000308"/>
                <a:gd name="connsiteY4" fmla="*/ 658655 h 658655"/>
                <a:gd name="connsiteX5" fmla="*/ 224732 w 1000308"/>
                <a:gd name="connsiteY5" fmla="*/ 533433 h 658655"/>
                <a:gd name="connsiteX6" fmla="*/ 107220 w 1000308"/>
                <a:gd name="connsiteY6" fmla="*/ 237107 h 658655"/>
                <a:gd name="connsiteX7" fmla="*/ 0 w 1000308"/>
                <a:gd name="connsiteY7" fmla="*/ 0 h 65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308" h="658655">
                  <a:moveTo>
                    <a:pt x="0" y="0"/>
                  </a:moveTo>
                  <a:lnTo>
                    <a:pt x="852023" y="0"/>
                  </a:lnTo>
                  <a:lnTo>
                    <a:pt x="951601" y="249545"/>
                  </a:lnTo>
                  <a:lnTo>
                    <a:pt x="1000308" y="388802"/>
                  </a:lnTo>
                  <a:lnTo>
                    <a:pt x="268321" y="658655"/>
                  </a:lnTo>
                  <a:lnTo>
                    <a:pt x="224732" y="533433"/>
                  </a:lnTo>
                  <a:cubicBezTo>
                    <a:pt x="187745" y="433335"/>
                    <a:pt x="148551" y="334545"/>
                    <a:pt x="107220" y="237107"/>
                  </a:cubicBezTo>
                  <a:lnTo>
                    <a:pt x="0" y="0"/>
                  </a:lnTo>
                  <a:close/>
                </a:path>
              </a:pathLst>
            </a:custGeom>
          </p:spPr>
        </p:pic>
        <p:pic>
          <p:nvPicPr>
            <p:cNvPr id="165" name="图片 164">
              <a:extLst>
                <a:ext uri="{FF2B5EF4-FFF2-40B4-BE49-F238E27FC236}">
                  <a16:creationId xmlns:a16="http://schemas.microsoft.com/office/drawing/2014/main" id="{92A78316-2F7A-B4EF-CB6E-17FA64C69CD7}"/>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64" name="图片 163">
              <a:extLst>
                <a:ext uri="{FF2B5EF4-FFF2-40B4-BE49-F238E27FC236}">
                  <a16:creationId xmlns:a16="http://schemas.microsoft.com/office/drawing/2014/main" id="{57A5A17E-C5F8-12F8-100C-F59F25342508}"/>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63" name="图片 162">
              <a:extLst>
                <a:ext uri="{FF2B5EF4-FFF2-40B4-BE49-F238E27FC236}">
                  <a16:creationId xmlns:a16="http://schemas.microsoft.com/office/drawing/2014/main" id="{158B0F40-7862-515E-74D4-27BB956478D9}"/>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62" name="图片 161">
              <a:extLst>
                <a:ext uri="{FF2B5EF4-FFF2-40B4-BE49-F238E27FC236}">
                  <a16:creationId xmlns:a16="http://schemas.microsoft.com/office/drawing/2014/main" id="{9742BFB6-CED3-7D42-0448-D8881E633376}"/>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61" name="图片 160">
              <a:extLst>
                <a:ext uri="{FF2B5EF4-FFF2-40B4-BE49-F238E27FC236}">
                  <a16:creationId xmlns:a16="http://schemas.microsoft.com/office/drawing/2014/main" id="{5A40B223-D209-451D-D0E6-04101592A8D8}"/>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73" name="图片 172">
              <a:extLst>
                <a:ext uri="{FF2B5EF4-FFF2-40B4-BE49-F238E27FC236}">
                  <a16:creationId xmlns:a16="http://schemas.microsoft.com/office/drawing/2014/main" id="{7CE0249A-F518-9581-6FB8-360A347A1419}"/>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72" name="图片 171">
              <a:extLst>
                <a:ext uri="{FF2B5EF4-FFF2-40B4-BE49-F238E27FC236}">
                  <a16:creationId xmlns:a16="http://schemas.microsoft.com/office/drawing/2014/main" id="{29F764DB-98A2-687D-5607-DD90116321BB}"/>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71" name="图片 170">
              <a:extLst>
                <a:ext uri="{FF2B5EF4-FFF2-40B4-BE49-F238E27FC236}">
                  <a16:creationId xmlns:a16="http://schemas.microsoft.com/office/drawing/2014/main" id="{4232C860-350D-4487-9045-D4D34E058825}"/>
                </a:ext>
              </a:extLst>
            </p:cNvPr>
            <p:cNvPicPr>
              <a:picLocks noChangeAspect="1"/>
            </p:cNvPicPr>
            <p:nvPr/>
          </p:nvPicPr>
          <p:blipFill rotWithShape="1">
            <a:blip r:embed="rId2"/>
            <a:srcRect l="64219" t="19792" r="27578" b="66051"/>
            <a:stretch/>
          </p:blipFill>
          <p:spPr>
            <a:xfrm>
              <a:off x="7829601" y="1470704"/>
              <a:ext cx="1000095" cy="1051921"/>
            </a:xfrm>
            <a:custGeom>
              <a:avLst/>
              <a:gdLst>
                <a:gd name="connsiteX0" fmla="*/ 761978 w 1000095"/>
                <a:gd name="connsiteY0" fmla="*/ 0 h 1051921"/>
                <a:gd name="connsiteX1" fmla="*/ 781493 w 1000095"/>
                <a:gd name="connsiteY1" fmla="*/ 44639 h 1051921"/>
                <a:gd name="connsiteX2" fmla="*/ 993436 w 1000095"/>
                <a:gd name="connsiteY2" fmla="*/ 884500 h 1051921"/>
                <a:gd name="connsiteX3" fmla="*/ 1000095 w 1000095"/>
                <a:gd name="connsiteY3" fmla="*/ 960706 h 1051921"/>
                <a:gd name="connsiteX4" fmla="*/ 196910 w 1000095"/>
                <a:gd name="connsiteY4" fmla="*/ 1051921 h 1051921"/>
                <a:gd name="connsiteX5" fmla="*/ 193252 w 1000095"/>
                <a:gd name="connsiteY5" fmla="*/ 1005546 h 1051921"/>
                <a:gd name="connsiteX6" fmla="*/ 31392 w 1000095"/>
                <a:gd name="connsiteY6" fmla="*/ 311214 h 1051921"/>
                <a:gd name="connsiteX7" fmla="*/ 0 w 1000095"/>
                <a:gd name="connsiteY7" fmla="*/ 231239 h 1051921"/>
                <a:gd name="connsiteX8" fmla="*/ 761978 w 1000095"/>
                <a:gd name="connsiteY8" fmla="*/ 0 h 10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95" h="1051921">
                  <a:moveTo>
                    <a:pt x="761978" y="0"/>
                  </a:moveTo>
                  <a:lnTo>
                    <a:pt x="781493" y="44639"/>
                  </a:lnTo>
                  <a:cubicBezTo>
                    <a:pt x="888345" y="313470"/>
                    <a:pt x="960160" y="594239"/>
                    <a:pt x="993436" y="884500"/>
                  </a:cubicBezTo>
                  <a:lnTo>
                    <a:pt x="1000095" y="960706"/>
                  </a:lnTo>
                  <a:lnTo>
                    <a:pt x="196910" y="1051921"/>
                  </a:lnTo>
                  <a:lnTo>
                    <a:pt x="193252" y="1005546"/>
                  </a:lnTo>
                  <a:cubicBezTo>
                    <a:pt x="168268" y="766265"/>
                    <a:pt x="113472" y="534233"/>
                    <a:pt x="31392" y="311214"/>
                  </a:cubicBezTo>
                  <a:lnTo>
                    <a:pt x="0" y="231239"/>
                  </a:lnTo>
                  <a:lnTo>
                    <a:pt x="761978" y="0"/>
                  </a:lnTo>
                  <a:close/>
                </a:path>
              </a:pathLst>
            </a:custGeom>
          </p:spPr>
        </p:pic>
        <p:pic>
          <p:nvPicPr>
            <p:cNvPr id="170" name="图片 169">
              <a:extLst>
                <a:ext uri="{FF2B5EF4-FFF2-40B4-BE49-F238E27FC236}">
                  <a16:creationId xmlns:a16="http://schemas.microsoft.com/office/drawing/2014/main" id="{C5B108BD-7D86-C84F-C549-6A2920F67E32}"/>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69" name="图片 168">
              <a:extLst>
                <a:ext uri="{FF2B5EF4-FFF2-40B4-BE49-F238E27FC236}">
                  <a16:creationId xmlns:a16="http://schemas.microsoft.com/office/drawing/2014/main" id="{9EA3ACC1-33D5-8BFC-1F6D-F88E221A3945}"/>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68" name="图片 167">
              <a:extLst>
                <a:ext uri="{FF2B5EF4-FFF2-40B4-BE49-F238E27FC236}">
                  <a16:creationId xmlns:a16="http://schemas.microsoft.com/office/drawing/2014/main" id="{7EC60FBD-71FC-8666-C835-B03BC3C8CD81}"/>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81" name="图片 180">
              <a:extLst>
                <a:ext uri="{FF2B5EF4-FFF2-40B4-BE49-F238E27FC236}">
                  <a16:creationId xmlns:a16="http://schemas.microsoft.com/office/drawing/2014/main" id="{6EBD12A3-0AEC-682B-53C8-445CB1E5FA30}"/>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80" name="图片 179">
              <a:extLst>
                <a:ext uri="{FF2B5EF4-FFF2-40B4-BE49-F238E27FC236}">
                  <a16:creationId xmlns:a16="http://schemas.microsoft.com/office/drawing/2014/main" id="{4A3AFCA5-1FBA-903D-6EE9-6DE0FABAA65C}"/>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79" name="图片 178">
              <a:extLst>
                <a:ext uri="{FF2B5EF4-FFF2-40B4-BE49-F238E27FC236}">
                  <a16:creationId xmlns:a16="http://schemas.microsoft.com/office/drawing/2014/main" id="{ACD672ED-5ACB-9F3D-09E7-A01548C68D0B}"/>
                </a:ext>
              </a:extLst>
            </p:cNvPr>
            <p:cNvPicPr>
              <a:picLocks noChangeAspect="1"/>
            </p:cNvPicPr>
            <p:nvPr/>
          </p:nvPicPr>
          <p:blipFill rotWithShape="1">
            <a:blip r:embed="rId2"/>
            <a:srcRect l="71192" t="15660" r="20439" b="67386"/>
            <a:stretch/>
          </p:blipFill>
          <p:spPr>
            <a:xfrm>
              <a:off x="8679783" y="1163661"/>
              <a:ext cx="1020245" cy="1259809"/>
            </a:xfrm>
            <a:custGeom>
              <a:avLst/>
              <a:gdLst>
                <a:gd name="connsiteX0" fmla="*/ 758520 w 1020245"/>
                <a:gd name="connsiteY0" fmla="*/ 0 h 1259809"/>
                <a:gd name="connsiteX1" fmla="*/ 779154 w 1020245"/>
                <a:gd name="connsiteY1" fmla="*/ 54501 h 1259809"/>
                <a:gd name="connsiteX2" fmla="*/ 1011747 w 1020245"/>
                <a:gd name="connsiteY2" fmla="*/ 1076190 h 1259809"/>
                <a:gd name="connsiteX3" fmla="*/ 1020245 w 1020245"/>
                <a:gd name="connsiteY3" fmla="*/ 1168594 h 1259809"/>
                <a:gd name="connsiteX4" fmla="*/ 217061 w 1020245"/>
                <a:gd name="connsiteY4" fmla="*/ 1259809 h 1259809"/>
                <a:gd name="connsiteX5" fmla="*/ 212284 w 1020245"/>
                <a:gd name="connsiteY5" fmla="*/ 1203586 h 1259809"/>
                <a:gd name="connsiteX6" fmla="*/ 33389 w 1020245"/>
                <a:gd name="connsiteY6" fmla="*/ 359252 h 1259809"/>
                <a:gd name="connsiteX7" fmla="*/ 0 w 1020245"/>
                <a:gd name="connsiteY7" fmla="*/ 261694 h 1259809"/>
                <a:gd name="connsiteX8" fmla="*/ 758520 w 1020245"/>
                <a:gd name="connsiteY8" fmla="*/ 0 h 125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0245" h="1259809">
                  <a:moveTo>
                    <a:pt x="758520" y="0"/>
                  </a:moveTo>
                  <a:lnTo>
                    <a:pt x="779154" y="54501"/>
                  </a:lnTo>
                  <a:cubicBezTo>
                    <a:pt x="892722" y="382466"/>
                    <a:pt x="971443" y="724043"/>
                    <a:pt x="1011747" y="1076190"/>
                  </a:cubicBezTo>
                  <a:lnTo>
                    <a:pt x="1020245" y="1168594"/>
                  </a:lnTo>
                  <a:lnTo>
                    <a:pt x="217061" y="1259809"/>
                  </a:lnTo>
                  <a:lnTo>
                    <a:pt x="212284" y="1203586"/>
                  </a:lnTo>
                  <a:cubicBezTo>
                    <a:pt x="181513" y="913348"/>
                    <a:pt x="121022" y="631170"/>
                    <a:pt x="33389" y="359252"/>
                  </a:cubicBezTo>
                  <a:lnTo>
                    <a:pt x="0" y="261694"/>
                  </a:lnTo>
                  <a:lnTo>
                    <a:pt x="758520" y="0"/>
                  </a:lnTo>
                  <a:close/>
                </a:path>
              </a:pathLst>
            </a:custGeom>
          </p:spPr>
        </p:pic>
        <p:pic>
          <p:nvPicPr>
            <p:cNvPr id="178" name="图片 177">
              <a:extLst>
                <a:ext uri="{FF2B5EF4-FFF2-40B4-BE49-F238E27FC236}">
                  <a16:creationId xmlns:a16="http://schemas.microsoft.com/office/drawing/2014/main" id="{582C43B5-065E-1003-5E49-CE8399D7B773}"/>
                </a:ext>
              </a:extLst>
            </p:cNvPr>
            <p:cNvPicPr>
              <a:picLocks noChangeAspect="1"/>
            </p:cNvPicPr>
            <p:nvPr/>
          </p:nvPicPr>
          <p:blipFill rotWithShape="1">
            <a:blip r:embed="rId2"/>
            <a:srcRect l="64219" t="19792" r="27578" b="66051"/>
            <a:stretch/>
          </p:blipFill>
          <p:spPr>
            <a:xfrm>
              <a:off x="7829601" y="1470704"/>
              <a:ext cx="1000095" cy="1051921"/>
            </a:xfrm>
            <a:custGeom>
              <a:avLst/>
              <a:gdLst>
                <a:gd name="connsiteX0" fmla="*/ 761978 w 1000095"/>
                <a:gd name="connsiteY0" fmla="*/ 0 h 1051921"/>
                <a:gd name="connsiteX1" fmla="*/ 781493 w 1000095"/>
                <a:gd name="connsiteY1" fmla="*/ 44639 h 1051921"/>
                <a:gd name="connsiteX2" fmla="*/ 993436 w 1000095"/>
                <a:gd name="connsiteY2" fmla="*/ 884500 h 1051921"/>
                <a:gd name="connsiteX3" fmla="*/ 1000095 w 1000095"/>
                <a:gd name="connsiteY3" fmla="*/ 960706 h 1051921"/>
                <a:gd name="connsiteX4" fmla="*/ 196910 w 1000095"/>
                <a:gd name="connsiteY4" fmla="*/ 1051921 h 1051921"/>
                <a:gd name="connsiteX5" fmla="*/ 193252 w 1000095"/>
                <a:gd name="connsiteY5" fmla="*/ 1005546 h 1051921"/>
                <a:gd name="connsiteX6" fmla="*/ 31392 w 1000095"/>
                <a:gd name="connsiteY6" fmla="*/ 311214 h 1051921"/>
                <a:gd name="connsiteX7" fmla="*/ 0 w 1000095"/>
                <a:gd name="connsiteY7" fmla="*/ 231239 h 1051921"/>
                <a:gd name="connsiteX8" fmla="*/ 761978 w 1000095"/>
                <a:gd name="connsiteY8" fmla="*/ 0 h 10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95" h="1051921">
                  <a:moveTo>
                    <a:pt x="761978" y="0"/>
                  </a:moveTo>
                  <a:lnTo>
                    <a:pt x="781493" y="44639"/>
                  </a:lnTo>
                  <a:cubicBezTo>
                    <a:pt x="888345" y="313470"/>
                    <a:pt x="960160" y="594239"/>
                    <a:pt x="993436" y="884500"/>
                  </a:cubicBezTo>
                  <a:lnTo>
                    <a:pt x="1000095" y="960706"/>
                  </a:lnTo>
                  <a:lnTo>
                    <a:pt x="196910" y="1051921"/>
                  </a:lnTo>
                  <a:lnTo>
                    <a:pt x="193252" y="1005546"/>
                  </a:lnTo>
                  <a:cubicBezTo>
                    <a:pt x="168268" y="766265"/>
                    <a:pt x="113472" y="534233"/>
                    <a:pt x="31392" y="311214"/>
                  </a:cubicBezTo>
                  <a:lnTo>
                    <a:pt x="0" y="231239"/>
                  </a:lnTo>
                  <a:lnTo>
                    <a:pt x="761978" y="0"/>
                  </a:lnTo>
                  <a:close/>
                </a:path>
              </a:pathLst>
            </a:custGeom>
          </p:spPr>
        </p:pic>
        <p:pic>
          <p:nvPicPr>
            <p:cNvPr id="177" name="图片 176">
              <a:extLst>
                <a:ext uri="{FF2B5EF4-FFF2-40B4-BE49-F238E27FC236}">
                  <a16:creationId xmlns:a16="http://schemas.microsoft.com/office/drawing/2014/main" id="{6AA4AB2F-2CA5-8B9D-8964-F8E28AE0484B}"/>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76" name="图片 175">
              <a:extLst>
                <a:ext uri="{FF2B5EF4-FFF2-40B4-BE49-F238E27FC236}">
                  <a16:creationId xmlns:a16="http://schemas.microsoft.com/office/drawing/2014/main" id="{2DFDF7AC-7674-AA48-EA80-E25EE658B30F}"/>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75" name="图片 174">
              <a:extLst>
                <a:ext uri="{FF2B5EF4-FFF2-40B4-BE49-F238E27FC236}">
                  <a16:creationId xmlns:a16="http://schemas.microsoft.com/office/drawing/2014/main" id="{18F75CF5-9AE0-732D-6CE5-7CDA6A013D1B}"/>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190" name="图片 189">
              <a:extLst>
                <a:ext uri="{FF2B5EF4-FFF2-40B4-BE49-F238E27FC236}">
                  <a16:creationId xmlns:a16="http://schemas.microsoft.com/office/drawing/2014/main" id="{44B281C0-A84B-E5ED-AB64-B6028AA4F7CB}"/>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89" name="图片 188">
              <a:extLst>
                <a:ext uri="{FF2B5EF4-FFF2-40B4-BE49-F238E27FC236}">
                  <a16:creationId xmlns:a16="http://schemas.microsoft.com/office/drawing/2014/main" id="{C5DA88B8-3E39-D98C-2E42-73314DD7DF33}"/>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88" name="图片 187">
              <a:extLst>
                <a:ext uri="{FF2B5EF4-FFF2-40B4-BE49-F238E27FC236}">
                  <a16:creationId xmlns:a16="http://schemas.microsoft.com/office/drawing/2014/main" id="{C36A4E98-4F7E-C3BF-3E32-0237D9C0ED85}"/>
                </a:ext>
              </a:extLst>
            </p:cNvPr>
            <p:cNvPicPr>
              <a:picLocks noChangeAspect="1"/>
            </p:cNvPicPr>
            <p:nvPr/>
          </p:nvPicPr>
          <p:blipFill rotWithShape="1">
            <a:blip r:embed="rId2"/>
            <a:srcRect l="78018" t="11280" r="13391" b="68860"/>
            <a:stretch/>
          </p:blipFill>
          <p:spPr>
            <a:xfrm>
              <a:off x="9511968" y="838207"/>
              <a:ext cx="1047365" cy="1475726"/>
            </a:xfrm>
            <a:custGeom>
              <a:avLst/>
              <a:gdLst>
                <a:gd name="connsiteX0" fmla="*/ 760300 w 1047365"/>
                <a:gd name="connsiteY0" fmla="*/ 0 h 1475726"/>
                <a:gd name="connsiteX1" fmla="*/ 782193 w 1047365"/>
                <a:gd name="connsiteY1" fmla="*/ 64706 h 1475726"/>
                <a:gd name="connsiteX2" fmla="*/ 1036974 w 1047365"/>
                <a:gd name="connsiteY2" fmla="*/ 1274694 h 1475726"/>
                <a:gd name="connsiteX3" fmla="*/ 1047365 w 1047365"/>
                <a:gd name="connsiteY3" fmla="*/ 1383882 h 1475726"/>
                <a:gd name="connsiteX4" fmla="*/ 238644 w 1047365"/>
                <a:gd name="connsiteY4" fmla="*/ 1475726 h 1475726"/>
                <a:gd name="connsiteX5" fmla="*/ 232720 w 1047365"/>
                <a:gd name="connsiteY5" fmla="*/ 1409298 h 1475726"/>
                <a:gd name="connsiteX6" fmla="*/ 35609 w 1047365"/>
                <a:gd name="connsiteY6" fmla="*/ 409615 h 1475726"/>
                <a:gd name="connsiteX7" fmla="*/ 0 w 1047365"/>
                <a:gd name="connsiteY7" fmla="*/ 293857 h 1475726"/>
                <a:gd name="connsiteX8" fmla="*/ 760300 w 1047365"/>
                <a:gd name="connsiteY8" fmla="*/ 0 h 147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365" h="1475726">
                  <a:moveTo>
                    <a:pt x="760300" y="0"/>
                  </a:moveTo>
                  <a:lnTo>
                    <a:pt x="782193" y="64706"/>
                  </a:lnTo>
                  <a:cubicBezTo>
                    <a:pt x="903238" y="453880"/>
                    <a:pt x="989386" y="858430"/>
                    <a:pt x="1036974" y="1274694"/>
                  </a:cubicBezTo>
                  <a:lnTo>
                    <a:pt x="1047365" y="1383882"/>
                  </a:lnTo>
                  <a:lnTo>
                    <a:pt x="238644" y="1475726"/>
                  </a:lnTo>
                  <a:lnTo>
                    <a:pt x="232720" y="1409298"/>
                  </a:lnTo>
                  <a:cubicBezTo>
                    <a:pt x="195967" y="1066262"/>
                    <a:pt x="129382" y="732153"/>
                    <a:pt x="35609" y="409615"/>
                  </a:cubicBezTo>
                  <a:lnTo>
                    <a:pt x="0" y="293857"/>
                  </a:lnTo>
                  <a:lnTo>
                    <a:pt x="760300" y="0"/>
                  </a:lnTo>
                  <a:close/>
                </a:path>
              </a:pathLst>
            </a:custGeom>
          </p:spPr>
        </p:pic>
        <p:pic>
          <p:nvPicPr>
            <p:cNvPr id="187" name="图片 186">
              <a:extLst>
                <a:ext uri="{FF2B5EF4-FFF2-40B4-BE49-F238E27FC236}">
                  <a16:creationId xmlns:a16="http://schemas.microsoft.com/office/drawing/2014/main" id="{54573168-76D7-275D-E9B4-FED4BA6BF8BC}"/>
                </a:ext>
              </a:extLst>
            </p:cNvPr>
            <p:cNvPicPr>
              <a:picLocks noChangeAspect="1"/>
            </p:cNvPicPr>
            <p:nvPr/>
          </p:nvPicPr>
          <p:blipFill rotWithShape="1">
            <a:blip r:embed="rId2"/>
            <a:srcRect l="71192" t="15660" r="20439" b="67386"/>
            <a:stretch/>
          </p:blipFill>
          <p:spPr>
            <a:xfrm>
              <a:off x="8679783" y="1163661"/>
              <a:ext cx="1020245" cy="1259809"/>
            </a:xfrm>
            <a:custGeom>
              <a:avLst/>
              <a:gdLst>
                <a:gd name="connsiteX0" fmla="*/ 758520 w 1020245"/>
                <a:gd name="connsiteY0" fmla="*/ 0 h 1259809"/>
                <a:gd name="connsiteX1" fmla="*/ 779154 w 1020245"/>
                <a:gd name="connsiteY1" fmla="*/ 54501 h 1259809"/>
                <a:gd name="connsiteX2" fmla="*/ 1011747 w 1020245"/>
                <a:gd name="connsiteY2" fmla="*/ 1076190 h 1259809"/>
                <a:gd name="connsiteX3" fmla="*/ 1020245 w 1020245"/>
                <a:gd name="connsiteY3" fmla="*/ 1168594 h 1259809"/>
                <a:gd name="connsiteX4" fmla="*/ 217061 w 1020245"/>
                <a:gd name="connsiteY4" fmla="*/ 1259809 h 1259809"/>
                <a:gd name="connsiteX5" fmla="*/ 212284 w 1020245"/>
                <a:gd name="connsiteY5" fmla="*/ 1203586 h 1259809"/>
                <a:gd name="connsiteX6" fmla="*/ 33389 w 1020245"/>
                <a:gd name="connsiteY6" fmla="*/ 359252 h 1259809"/>
                <a:gd name="connsiteX7" fmla="*/ 0 w 1020245"/>
                <a:gd name="connsiteY7" fmla="*/ 261694 h 1259809"/>
                <a:gd name="connsiteX8" fmla="*/ 758520 w 1020245"/>
                <a:gd name="connsiteY8" fmla="*/ 0 h 125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0245" h="1259809">
                  <a:moveTo>
                    <a:pt x="758520" y="0"/>
                  </a:moveTo>
                  <a:lnTo>
                    <a:pt x="779154" y="54501"/>
                  </a:lnTo>
                  <a:cubicBezTo>
                    <a:pt x="892722" y="382466"/>
                    <a:pt x="971443" y="724043"/>
                    <a:pt x="1011747" y="1076190"/>
                  </a:cubicBezTo>
                  <a:lnTo>
                    <a:pt x="1020245" y="1168594"/>
                  </a:lnTo>
                  <a:lnTo>
                    <a:pt x="217061" y="1259809"/>
                  </a:lnTo>
                  <a:lnTo>
                    <a:pt x="212284" y="1203586"/>
                  </a:lnTo>
                  <a:cubicBezTo>
                    <a:pt x="181513" y="913348"/>
                    <a:pt x="121022" y="631170"/>
                    <a:pt x="33389" y="359252"/>
                  </a:cubicBezTo>
                  <a:lnTo>
                    <a:pt x="0" y="261694"/>
                  </a:lnTo>
                  <a:lnTo>
                    <a:pt x="758520" y="0"/>
                  </a:lnTo>
                  <a:close/>
                </a:path>
              </a:pathLst>
            </a:custGeom>
          </p:spPr>
        </p:pic>
        <p:pic>
          <p:nvPicPr>
            <p:cNvPr id="186" name="图片 185">
              <a:extLst>
                <a:ext uri="{FF2B5EF4-FFF2-40B4-BE49-F238E27FC236}">
                  <a16:creationId xmlns:a16="http://schemas.microsoft.com/office/drawing/2014/main" id="{4D73BEE7-5D53-1D6F-BE2A-59636282CA8C}"/>
                </a:ext>
              </a:extLst>
            </p:cNvPr>
            <p:cNvPicPr>
              <a:picLocks noChangeAspect="1"/>
            </p:cNvPicPr>
            <p:nvPr/>
          </p:nvPicPr>
          <p:blipFill rotWithShape="1">
            <a:blip r:embed="rId2"/>
            <a:srcRect l="64219" t="19792" r="27578" b="66051"/>
            <a:stretch/>
          </p:blipFill>
          <p:spPr>
            <a:xfrm>
              <a:off x="7829601" y="1470704"/>
              <a:ext cx="1000095" cy="1051921"/>
            </a:xfrm>
            <a:custGeom>
              <a:avLst/>
              <a:gdLst>
                <a:gd name="connsiteX0" fmla="*/ 761978 w 1000095"/>
                <a:gd name="connsiteY0" fmla="*/ 0 h 1051921"/>
                <a:gd name="connsiteX1" fmla="*/ 781493 w 1000095"/>
                <a:gd name="connsiteY1" fmla="*/ 44639 h 1051921"/>
                <a:gd name="connsiteX2" fmla="*/ 993436 w 1000095"/>
                <a:gd name="connsiteY2" fmla="*/ 884500 h 1051921"/>
                <a:gd name="connsiteX3" fmla="*/ 1000095 w 1000095"/>
                <a:gd name="connsiteY3" fmla="*/ 960706 h 1051921"/>
                <a:gd name="connsiteX4" fmla="*/ 196910 w 1000095"/>
                <a:gd name="connsiteY4" fmla="*/ 1051921 h 1051921"/>
                <a:gd name="connsiteX5" fmla="*/ 193252 w 1000095"/>
                <a:gd name="connsiteY5" fmla="*/ 1005546 h 1051921"/>
                <a:gd name="connsiteX6" fmla="*/ 31392 w 1000095"/>
                <a:gd name="connsiteY6" fmla="*/ 311214 h 1051921"/>
                <a:gd name="connsiteX7" fmla="*/ 0 w 1000095"/>
                <a:gd name="connsiteY7" fmla="*/ 231239 h 1051921"/>
                <a:gd name="connsiteX8" fmla="*/ 761978 w 1000095"/>
                <a:gd name="connsiteY8" fmla="*/ 0 h 10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95" h="1051921">
                  <a:moveTo>
                    <a:pt x="761978" y="0"/>
                  </a:moveTo>
                  <a:lnTo>
                    <a:pt x="781493" y="44639"/>
                  </a:lnTo>
                  <a:cubicBezTo>
                    <a:pt x="888345" y="313470"/>
                    <a:pt x="960160" y="594239"/>
                    <a:pt x="993436" y="884500"/>
                  </a:cubicBezTo>
                  <a:lnTo>
                    <a:pt x="1000095" y="960706"/>
                  </a:lnTo>
                  <a:lnTo>
                    <a:pt x="196910" y="1051921"/>
                  </a:lnTo>
                  <a:lnTo>
                    <a:pt x="193252" y="1005546"/>
                  </a:lnTo>
                  <a:cubicBezTo>
                    <a:pt x="168268" y="766265"/>
                    <a:pt x="113472" y="534233"/>
                    <a:pt x="31392" y="311214"/>
                  </a:cubicBezTo>
                  <a:lnTo>
                    <a:pt x="0" y="231239"/>
                  </a:lnTo>
                  <a:lnTo>
                    <a:pt x="761978" y="0"/>
                  </a:lnTo>
                  <a:close/>
                </a:path>
              </a:pathLst>
            </a:custGeom>
          </p:spPr>
        </p:pic>
        <p:pic>
          <p:nvPicPr>
            <p:cNvPr id="185" name="图片 184">
              <a:extLst>
                <a:ext uri="{FF2B5EF4-FFF2-40B4-BE49-F238E27FC236}">
                  <a16:creationId xmlns:a16="http://schemas.microsoft.com/office/drawing/2014/main" id="{AD224613-80B4-E8D8-93B6-7A871ACF0B4F}"/>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84" name="图片 183">
              <a:extLst>
                <a:ext uri="{FF2B5EF4-FFF2-40B4-BE49-F238E27FC236}">
                  <a16:creationId xmlns:a16="http://schemas.microsoft.com/office/drawing/2014/main" id="{B0B54736-B9F9-8915-FA1D-6354E486BD40}"/>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83" name="图片 182">
              <a:extLst>
                <a:ext uri="{FF2B5EF4-FFF2-40B4-BE49-F238E27FC236}">
                  <a16:creationId xmlns:a16="http://schemas.microsoft.com/office/drawing/2014/main" id="{515A00D9-8069-A741-0B91-3E04D15852E6}"/>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pic>
          <p:nvPicPr>
            <p:cNvPr id="200" name="图片 199">
              <a:extLst>
                <a:ext uri="{FF2B5EF4-FFF2-40B4-BE49-F238E27FC236}">
                  <a16:creationId xmlns:a16="http://schemas.microsoft.com/office/drawing/2014/main" id="{030C8329-E422-E531-89C7-E3A9B2B3E793}"/>
                </a:ext>
              </a:extLst>
            </p:cNvPr>
            <p:cNvPicPr>
              <a:picLocks noChangeAspect="1"/>
            </p:cNvPicPr>
            <p:nvPr/>
          </p:nvPicPr>
          <p:blipFill rotWithShape="1">
            <a:blip r:embed="rId2"/>
            <a:srcRect l="60742" t="5185" r="29341" b="78399"/>
            <a:stretch/>
          </p:blipFill>
          <p:spPr>
            <a:xfrm>
              <a:off x="7405712" y="385248"/>
              <a:ext cx="1209030" cy="1219837"/>
            </a:xfrm>
            <a:custGeom>
              <a:avLst/>
              <a:gdLst>
                <a:gd name="connsiteX0" fmla="*/ 697437 w 1209030"/>
                <a:gd name="connsiteY0" fmla="*/ 0 h 1219837"/>
                <a:gd name="connsiteX1" fmla="*/ 722719 w 1209030"/>
                <a:gd name="connsiteY1" fmla="*/ 31545 h 1219837"/>
                <a:gd name="connsiteX2" fmla="*/ 1178296 w 1209030"/>
                <a:gd name="connsiteY2" fmla="*/ 846842 h 1219837"/>
                <a:gd name="connsiteX3" fmla="*/ 1209030 w 1209030"/>
                <a:gd name="connsiteY3" fmla="*/ 937670 h 1219837"/>
                <a:gd name="connsiteX4" fmla="*/ 443640 w 1209030"/>
                <a:gd name="connsiteY4" fmla="*/ 1219837 h 1219837"/>
                <a:gd name="connsiteX5" fmla="*/ 416213 w 1209030"/>
                <a:gd name="connsiteY5" fmla="*/ 1138136 h 1219837"/>
                <a:gd name="connsiteX6" fmla="*/ 17760 w 1209030"/>
                <a:gd name="connsiteY6" fmla="*/ 416463 h 1219837"/>
                <a:gd name="connsiteX7" fmla="*/ 0 w 1209030"/>
                <a:gd name="connsiteY7" fmla="*/ 394037 h 1219837"/>
                <a:gd name="connsiteX8" fmla="*/ 697437 w 1209030"/>
                <a:gd name="connsiteY8" fmla="*/ 0 h 121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030" h="1219837">
                  <a:moveTo>
                    <a:pt x="697437" y="0"/>
                  </a:moveTo>
                  <a:lnTo>
                    <a:pt x="722719" y="31545"/>
                  </a:lnTo>
                  <a:cubicBezTo>
                    <a:pt x="914964" y="280247"/>
                    <a:pt x="1068439" y="552530"/>
                    <a:pt x="1178296" y="846842"/>
                  </a:cubicBezTo>
                  <a:lnTo>
                    <a:pt x="1209030" y="937670"/>
                  </a:lnTo>
                  <a:lnTo>
                    <a:pt x="443640" y="1219837"/>
                  </a:lnTo>
                  <a:lnTo>
                    <a:pt x="416213" y="1138136"/>
                  </a:lnTo>
                  <a:cubicBezTo>
                    <a:pt x="319958" y="878004"/>
                    <a:pt x="185757" y="637003"/>
                    <a:pt x="17760" y="416463"/>
                  </a:cubicBezTo>
                  <a:lnTo>
                    <a:pt x="0" y="394037"/>
                  </a:lnTo>
                  <a:lnTo>
                    <a:pt x="697437" y="0"/>
                  </a:lnTo>
                  <a:close/>
                </a:path>
              </a:pathLst>
            </a:custGeom>
          </p:spPr>
        </p:pic>
        <p:pic>
          <p:nvPicPr>
            <p:cNvPr id="199" name="图片 198">
              <a:extLst>
                <a:ext uri="{FF2B5EF4-FFF2-40B4-BE49-F238E27FC236}">
                  <a16:creationId xmlns:a16="http://schemas.microsoft.com/office/drawing/2014/main" id="{BB572ECA-F5C3-3F86-17F6-54C23DFF180B}"/>
                </a:ext>
              </a:extLst>
            </p:cNvPr>
            <p:cNvPicPr>
              <a:picLocks noChangeAspect="1"/>
            </p:cNvPicPr>
            <p:nvPr/>
          </p:nvPicPr>
          <p:blipFill rotWithShape="1">
            <a:blip r:embed="rId2"/>
            <a:srcRect l="84893" t="7083" r="6409" b="70212"/>
            <a:stretch/>
          </p:blipFill>
          <p:spPr>
            <a:xfrm>
              <a:off x="10350144" y="526335"/>
              <a:ext cx="1060475" cy="1687108"/>
            </a:xfrm>
            <a:custGeom>
              <a:avLst/>
              <a:gdLst>
                <a:gd name="connsiteX0" fmla="*/ 729035 w 1060475"/>
                <a:gd name="connsiteY0" fmla="*/ 0 h 1687108"/>
                <a:gd name="connsiteX1" fmla="*/ 747867 w 1060475"/>
                <a:gd name="connsiteY1" fmla="*/ 57248 h 1687108"/>
                <a:gd name="connsiteX2" fmla="*/ 1046283 w 1060475"/>
                <a:gd name="connsiteY2" fmla="*/ 1452229 h 1687108"/>
                <a:gd name="connsiteX3" fmla="*/ 1060475 w 1060475"/>
                <a:gd name="connsiteY3" fmla="*/ 1599075 h 1687108"/>
                <a:gd name="connsiteX4" fmla="*/ 285314 w 1060475"/>
                <a:gd name="connsiteY4" fmla="*/ 1687108 h 1687108"/>
                <a:gd name="connsiteX5" fmla="*/ 272754 w 1060475"/>
                <a:gd name="connsiteY5" fmla="*/ 1555113 h 1687108"/>
                <a:gd name="connsiteX6" fmla="*/ 13183 w 1060475"/>
                <a:gd name="connsiteY6" fmla="*/ 322380 h 1687108"/>
                <a:gd name="connsiteX7" fmla="*/ 0 w 1060475"/>
                <a:gd name="connsiteY7" fmla="*/ 281773 h 1687108"/>
                <a:gd name="connsiteX8" fmla="*/ 729035 w 1060475"/>
                <a:gd name="connsiteY8" fmla="*/ 0 h 1687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475" h="1687108">
                  <a:moveTo>
                    <a:pt x="729035" y="0"/>
                  </a:moveTo>
                  <a:lnTo>
                    <a:pt x="747867" y="57248"/>
                  </a:lnTo>
                  <a:cubicBezTo>
                    <a:pt x="889595" y="505563"/>
                    <a:pt x="990520" y="972009"/>
                    <a:pt x="1046283" y="1452229"/>
                  </a:cubicBezTo>
                  <a:lnTo>
                    <a:pt x="1060475" y="1599075"/>
                  </a:lnTo>
                  <a:lnTo>
                    <a:pt x="285314" y="1687108"/>
                  </a:lnTo>
                  <a:lnTo>
                    <a:pt x="272754" y="1555113"/>
                  </a:lnTo>
                  <a:cubicBezTo>
                    <a:pt x="224271" y="1131024"/>
                    <a:pt x="136504" y="718869"/>
                    <a:pt x="13183" y="322380"/>
                  </a:cubicBezTo>
                  <a:lnTo>
                    <a:pt x="0" y="281773"/>
                  </a:lnTo>
                  <a:lnTo>
                    <a:pt x="729035" y="0"/>
                  </a:lnTo>
                  <a:close/>
                </a:path>
              </a:pathLst>
            </a:custGeom>
          </p:spPr>
        </p:pic>
        <p:pic>
          <p:nvPicPr>
            <p:cNvPr id="198" name="图片 197">
              <a:extLst>
                <a:ext uri="{FF2B5EF4-FFF2-40B4-BE49-F238E27FC236}">
                  <a16:creationId xmlns:a16="http://schemas.microsoft.com/office/drawing/2014/main" id="{19C07465-2BDE-9BC0-899B-713A20F5E4A5}"/>
                </a:ext>
              </a:extLst>
            </p:cNvPr>
            <p:cNvPicPr>
              <a:picLocks noChangeAspect="1"/>
            </p:cNvPicPr>
            <p:nvPr/>
          </p:nvPicPr>
          <p:blipFill rotWithShape="1">
            <a:blip r:embed="rId2"/>
            <a:srcRect l="54130" t="11234" r="36299" b="74100"/>
            <a:stretch/>
          </p:blipFill>
          <p:spPr>
            <a:xfrm>
              <a:off x="6599536" y="834799"/>
              <a:ext cx="1166909" cy="1089772"/>
            </a:xfrm>
            <a:custGeom>
              <a:avLst/>
              <a:gdLst>
                <a:gd name="connsiteX0" fmla="*/ 703265 w 1166909"/>
                <a:gd name="connsiteY0" fmla="*/ 0 h 1089772"/>
                <a:gd name="connsiteX1" fmla="*/ 726808 w 1166909"/>
                <a:gd name="connsiteY1" fmla="*/ 26826 h 1089772"/>
                <a:gd name="connsiteX2" fmla="*/ 1140525 w 1166909"/>
                <a:gd name="connsiteY2" fmla="*/ 728575 h 1089772"/>
                <a:gd name="connsiteX3" fmla="*/ 1166909 w 1166909"/>
                <a:gd name="connsiteY3" fmla="*/ 807606 h 1089772"/>
                <a:gd name="connsiteX4" fmla="*/ 401520 w 1166909"/>
                <a:gd name="connsiteY4" fmla="*/ 1089772 h 1089772"/>
                <a:gd name="connsiteX5" fmla="*/ 378001 w 1166909"/>
                <a:gd name="connsiteY5" fmla="*/ 1018675 h 1089772"/>
                <a:gd name="connsiteX6" fmla="*/ 16526 w 1166909"/>
                <a:gd name="connsiteY6" fmla="*/ 397305 h 1089772"/>
                <a:gd name="connsiteX7" fmla="*/ 0 w 1166909"/>
                <a:gd name="connsiteY7" fmla="*/ 378225 h 1089772"/>
                <a:gd name="connsiteX8" fmla="*/ 703265 w 1166909"/>
                <a:gd name="connsiteY8" fmla="*/ 0 h 108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909" h="1089772">
                  <a:moveTo>
                    <a:pt x="703265" y="0"/>
                  </a:moveTo>
                  <a:lnTo>
                    <a:pt x="726808" y="26826"/>
                  </a:lnTo>
                  <a:cubicBezTo>
                    <a:pt x="905447" y="238623"/>
                    <a:pt x="1044922" y="472928"/>
                    <a:pt x="1140525" y="728575"/>
                  </a:cubicBezTo>
                  <a:lnTo>
                    <a:pt x="1166909" y="807606"/>
                  </a:lnTo>
                  <a:lnTo>
                    <a:pt x="401520" y="1089772"/>
                  </a:lnTo>
                  <a:lnTo>
                    <a:pt x="378001" y="1018675"/>
                  </a:lnTo>
                  <a:cubicBezTo>
                    <a:pt x="294332" y="792681"/>
                    <a:pt x="172497" y="585225"/>
                    <a:pt x="16526" y="397305"/>
                  </a:cubicBezTo>
                  <a:lnTo>
                    <a:pt x="0" y="378225"/>
                  </a:lnTo>
                  <a:lnTo>
                    <a:pt x="703265" y="0"/>
                  </a:lnTo>
                  <a:close/>
                </a:path>
              </a:pathLst>
            </a:custGeom>
          </p:spPr>
        </p:pic>
        <p:pic>
          <p:nvPicPr>
            <p:cNvPr id="197" name="图片 196">
              <a:extLst>
                <a:ext uri="{FF2B5EF4-FFF2-40B4-BE49-F238E27FC236}">
                  <a16:creationId xmlns:a16="http://schemas.microsoft.com/office/drawing/2014/main" id="{B052898E-2D7C-0A87-5603-7496D6B3438E}"/>
                </a:ext>
              </a:extLst>
            </p:cNvPr>
            <p:cNvPicPr>
              <a:picLocks noChangeAspect="1"/>
            </p:cNvPicPr>
            <p:nvPr/>
          </p:nvPicPr>
          <p:blipFill rotWithShape="1">
            <a:blip r:embed="rId2"/>
            <a:srcRect l="78018" t="11280" r="13391" b="68860"/>
            <a:stretch/>
          </p:blipFill>
          <p:spPr>
            <a:xfrm>
              <a:off x="9511968" y="838207"/>
              <a:ext cx="1047365" cy="1475726"/>
            </a:xfrm>
            <a:custGeom>
              <a:avLst/>
              <a:gdLst>
                <a:gd name="connsiteX0" fmla="*/ 760300 w 1047365"/>
                <a:gd name="connsiteY0" fmla="*/ 0 h 1475726"/>
                <a:gd name="connsiteX1" fmla="*/ 782193 w 1047365"/>
                <a:gd name="connsiteY1" fmla="*/ 64706 h 1475726"/>
                <a:gd name="connsiteX2" fmla="*/ 1036974 w 1047365"/>
                <a:gd name="connsiteY2" fmla="*/ 1274694 h 1475726"/>
                <a:gd name="connsiteX3" fmla="*/ 1047365 w 1047365"/>
                <a:gd name="connsiteY3" fmla="*/ 1383882 h 1475726"/>
                <a:gd name="connsiteX4" fmla="*/ 238644 w 1047365"/>
                <a:gd name="connsiteY4" fmla="*/ 1475726 h 1475726"/>
                <a:gd name="connsiteX5" fmla="*/ 232720 w 1047365"/>
                <a:gd name="connsiteY5" fmla="*/ 1409298 h 1475726"/>
                <a:gd name="connsiteX6" fmla="*/ 35609 w 1047365"/>
                <a:gd name="connsiteY6" fmla="*/ 409615 h 1475726"/>
                <a:gd name="connsiteX7" fmla="*/ 0 w 1047365"/>
                <a:gd name="connsiteY7" fmla="*/ 293857 h 1475726"/>
                <a:gd name="connsiteX8" fmla="*/ 760300 w 1047365"/>
                <a:gd name="connsiteY8" fmla="*/ 0 h 147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365" h="1475726">
                  <a:moveTo>
                    <a:pt x="760300" y="0"/>
                  </a:moveTo>
                  <a:lnTo>
                    <a:pt x="782193" y="64706"/>
                  </a:lnTo>
                  <a:cubicBezTo>
                    <a:pt x="903238" y="453880"/>
                    <a:pt x="989386" y="858430"/>
                    <a:pt x="1036974" y="1274694"/>
                  </a:cubicBezTo>
                  <a:lnTo>
                    <a:pt x="1047365" y="1383882"/>
                  </a:lnTo>
                  <a:lnTo>
                    <a:pt x="238644" y="1475726"/>
                  </a:lnTo>
                  <a:lnTo>
                    <a:pt x="232720" y="1409298"/>
                  </a:lnTo>
                  <a:cubicBezTo>
                    <a:pt x="195967" y="1066262"/>
                    <a:pt x="129382" y="732153"/>
                    <a:pt x="35609" y="409615"/>
                  </a:cubicBezTo>
                  <a:lnTo>
                    <a:pt x="0" y="293857"/>
                  </a:lnTo>
                  <a:lnTo>
                    <a:pt x="760300" y="0"/>
                  </a:lnTo>
                  <a:close/>
                </a:path>
              </a:pathLst>
            </a:custGeom>
          </p:spPr>
        </p:pic>
        <p:pic>
          <p:nvPicPr>
            <p:cNvPr id="196" name="图片 195">
              <a:extLst>
                <a:ext uri="{FF2B5EF4-FFF2-40B4-BE49-F238E27FC236}">
                  <a16:creationId xmlns:a16="http://schemas.microsoft.com/office/drawing/2014/main" id="{EFD8B7FA-6AC3-4A9D-4440-20AA401BEC5D}"/>
                </a:ext>
              </a:extLst>
            </p:cNvPr>
            <p:cNvPicPr>
              <a:picLocks noChangeAspect="1"/>
            </p:cNvPicPr>
            <p:nvPr/>
          </p:nvPicPr>
          <p:blipFill rotWithShape="1">
            <a:blip r:embed="rId2"/>
            <a:srcRect l="71192" t="15660" r="20439" b="67386"/>
            <a:stretch/>
          </p:blipFill>
          <p:spPr>
            <a:xfrm>
              <a:off x="8679783" y="1163661"/>
              <a:ext cx="1020245" cy="1259809"/>
            </a:xfrm>
            <a:custGeom>
              <a:avLst/>
              <a:gdLst>
                <a:gd name="connsiteX0" fmla="*/ 758520 w 1020245"/>
                <a:gd name="connsiteY0" fmla="*/ 0 h 1259809"/>
                <a:gd name="connsiteX1" fmla="*/ 779154 w 1020245"/>
                <a:gd name="connsiteY1" fmla="*/ 54501 h 1259809"/>
                <a:gd name="connsiteX2" fmla="*/ 1011747 w 1020245"/>
                <a:gd name="connsiteY2" fmla="*/ 1076190 h 1259809"/>
                <a:gd name="connsiteX3" fmla="*/ 1020245 w 1020245"/>
                <a:gd name="connsiteY3" fmla="*/ 1168594 h 1259809"/>
                <a:gd name="connsiteX4" fmla="*/ 217061 w 1020245"/>
                <a:gd name="connsiteY4" fmla="*/ 1259809 h 1259809"/>
                <a:gd name="connsiteX5" fmla="*/ 212284 w 1020245"/>
                <a:gd name="connsiteY5" fmla="*/ 1203586 h 1259809"/>
                <a:gd name="connsiteX6" fmla="*/ 33389 w 1020245"/>
                <a:gd name="connsiteY6" fmla="*/ 359252 h 1259809"/>
                <a:gd name="connsiteX7" fmla="*/ 0 w 1020245"/>
                <a:gd name="connsiteY7" fmla="*/ 261694 h 1259809"/>
                <a:gd name="connsiteX8" fmla="*/ 758520 w 1020245"/>
                <a:gd name="connsiteY8" fmla="*/ 0 h 125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0245" h="1259809">
                  <a:moveTo>
                    <a:pt x="758520" y="0"/>
                  </a:moveTo>
                  <a:lnTo>
                    <a:pt x="779154" y="54501"/>
                  </a:lnTo>
                  <a:cubicBezTo>
                    <a:pt x="892722" y="382466"/>
                    <a:pt x="971443" y="724043"/>
                    <a:pt x="1011747" y="1076190"/>
                  </a:cubicBezTo>
                  <a:lnTo>
                    <a:pt x="1020245" y="1168594"/>
                  </a:lnTo>
                  <a:lnTo>
                    <a:pt x="217061" y="1259809"/>
                  </a:lnTo>
                  <a:lnTo>
                    <a:pt x="212284" y="1203586"/>
                  </a:lnTo>
                  <a:cubicBezTo>
                    <a:pt x="181513" y="913348"/>
                    <a:pt x="121022" y="631170"/>
                    <a:pt x="33389" y="359252"/>
                  </a:cubicBezTo>
                  <a:lnTo>
                    <a:pt x="0" y="261694"/>
                  </a:lnTo>
                  <a:lnTo>
                    <a:pt x="758520" y="0"/>
                  </a:lnTo>
                  <a:close/>
                </a:path>
              </a:pathLst>
            </a:custGeom>
          </p:spPr>
        </p:pic>
        <p:pic>
          <p:nvPicPr>
            <p:cNvPr id="195" name="图片 194">
              <a:extLst>
                <a:ext uri="{FF2B5EF4-FFF2-40B4-BE49-F238E27FC236}">
                  <a16:creationId xmlns:a16="http://schemas.microsoft.com/office/drawing/2014/main" id="{DB272A9E-FA34-5E9F-1434-F2858B3700D0}"/>
                </a:ext>
              </a:extLst>
            </p:cNvPr>
            <p:cNvPicPr>
              <a:picLocks noChangeAspect="1"/>
            </p:cNvPicPr>
            <p:nvPr/>
          </p:nvPicPr>
          <p:blipFill rotWithShape="1">
            <a:blip r:embed="rId2"/>
            <a:srcRect l="64219" t="19792" r="27578" b="66051"/>
            <a:stretch/>
          </p:blipFill>
          <p:spPr>
            <a:xfrm>
              <a:off x="7829601" y="1470704"/>
              <a:ext cx="1000095" cy="1051921"/>
            </a:xfrm>
            <a:custGeom>
              <a:avLst/>
              <a:gdLst>
                <a:gd name="connsiteX0" fmla="*/ 761978 w 1000095"/>
                <a:gd name="connsiteY0" fmla="*/ 0 h 1051921"/>
                <a:gd name="connsiteX1" fmla="*/ 781493 w 1000095"/>
                <a:gd name="connsiteY1" fmla="*/ 44639 h 1051921"/>
                <a:gd name="connsiteX2" fmla="*/ 993436 w 1000095"/>
                <a:gd name="connsiteY2" fmla="*/ 884500 h 1051921"/>
                <a:gd name="connsiteX3" fmla="*/ 1000095 w 1000095"/>
                <a:gd name="connsiteY3" fmla="*/ 960706 h 1051921"/>
                <a:gd name="connsiteX4" fmla="*/ 196910 w 1000095"/>
                <a:gd name="connsiteY4" fmla="*/ 1051921 h 1051921"/>
                <a:gd name="connsiteX5" fmla="*/ 193252 w 1000095"/>
                <a:gd name="connsiteY5" fmla="*/ 1005546 h 1051921"/>
                <a:gd name="connsiteX6" fmla="*/ 31392 w 1000095"/>
                <a:gd name="connsiteY6" fmla="*/ 311214 h 1051921"/>
                <a:gd name="connsiteX7" fmla="*/ 0 w 1000095"/>
                <a:gd name="connsiteY7" fmla="*/ 231239 h 1051921"/>
                <a:gd name="connsiteX8" fmla="*/ 761978 w 1000095"/>
                <a:gd name="connsiteY8" fmla="*/ 0 h 10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95" h="1051921">
                  <a:moveTo>
                    <a:pt x="761978" y="0"/>
                  </a:moveTo>
                  <a:lnTo>
                    <a:pt x="781493" y="44639"/>
                  </a:lnTo>
                  <a:cubicBezTo>
                    <a:pt x="888345" y="313470"/>
                    <a:pt x="960160" y="594239"/>
                    <a:pt x="993436" y="884500"/>
                  </a:cubicBezTo>
                  <a:lnTo>
                    <a:pt x="1000095" y="960706"/>
                  </a:lnTo>
                  <a:lnTo>
                    <a:pt x="196910" y="1051921"/>
                  </a:lnTo>
                  <a:lnTo>
                    <a:pt x="193252" y="1005546"/>
                  </a:lnTo>
                  <a:cubicBezTo>
                    <a:pt x="168268" y="766265"/>
                    <a:pt x="113472" y="534233"/>
                    <a:pt x="31392" y="311214"/>
                  </a:cubicBezTo>
                  <a:lnTo>
                    <a:pt x="0" y="231239"/>
                  </a:lnTo>
                  <a:lnTo>
                    <a:pt x="761978" y="0"/>
                  </a:lnTo>
                  <a:close/>
                </a:path>
              </a:pathLst>
            </a:custGeom>
          </p:spPr>
        </p:pic>
        <p:pic>
          <p:nvPicPr>
            <p:cNvPr id="194" name="图片 193">
              <a:extLst>
                <a:ext uri="{FF2B5EF4-FFF2-40B4-BE49-F238E27FC236}">
                  <a16:creationId xmlns:a16="http://schemas.microsoft.com/office/drawing/2014/main" id="{0F2FD132-DE23-7A8A-7ECD-C0B36AAEB5E6}"/>
                </a:ext>
              </a:extLst>
            </p:cNvPr>
            <p:cNvPicPr>
              <a:picLocks noChangeAspect="1"/>
            </p:cNvPicPr>
            <p:nvPr/>
          </p:nvPicPr>
          <p:blipFill rotWithShape="1">
            <a:blip r:embed="rId2"/>
            <a:srcRect l="86971" t="31043" r="6110" b="47496"/>
            <a:stretch/>
          </p:blipFill>
          <p:spPr>
            <a:xfrm>
              <a:off x="10603495" y="2306742"/>
              <a:ext cx="843588" cy="1594658"/>
            </a:xfrm>
            <a:custGeom>
              <a:avLst/>
              <a:gdLst>
                <a:gd name="connsiteX0" fmla="*/ 823159 w 843588"/>
                <a:gd name="connsiteY0" fmla="*/ 0 h 1594658"/>
                <a:gd name="connsiteX1" fmla="*/ 837890 w 843588"/>
                <a:gd name="connsiteY1" fmla="*/ 254419 h 1594658"/>
                <a:gd name="connsiteX2" fmla="*/ 843588 w 843588"/>
                <a:gd name="connsiteY2" fmla="*/ 550153 h 1594658"/>
                <a:gd name="connsiteX3" fmla="*/ 794462 w 843588"/>
                <a:gd name="connsiteY3" fmla="*/ 1415181 h 1594658"/>
                <a:gd name="connsiteX4" fmla="*/ 770502 w 843588"/>
                <a:gd name="connsiteY4" fmla="*/ 1594658 h 1594658"/>
                <a:gd name="connsiteX5" fmla="*/ 0 w 843588"/>
                <a:gd name="connsiteY5" fmla="*/ 1470937 h 1594658"/>
                <a:gd name="connsiteX6" fmla="*/ 19402 w 843588"/>
                <a:gd name="connsiteY6" fmla="*/ 1325599 h 1594658"/>
                <a:gd name="connsiteX7" fmla="*/ 63440 w 843588"/>
                <a:gd name="connsiteY7" fmla="*/ 550153 h 1594658"/>
                <a:gd name="connsiteX8" fmla="*/ 58488 w 843588"/>
                <a:gd name="connsiteY8" fmla="*/ 289105 h 1594658"/>
                <a:gd name="connsiteX9" fmla="*/ 47031 w 843588"/>
                <a:gd name="connsiteY9" fmla="*/ 88143 h 1594658"/>
                <a:gd name="connsiteX10" fmla="*/ 823159 w 843588"/>
                <a:gd name="connsiteY10" fmla="*/ 0 h 15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588" h="1594658">
                  <a:moveTo>
                    <a:pt x="823159" y="0"/>
                  </a:moveTo>
                  <a:lnTo>
                    <a:pt x="837890" y="254419"/>
                  </a:lnTo>
                  <a:cubicBezTo>
                    <a:pt x="841678" y="352527"/>
                    <a:pt x="843588" y="451117"/>
                    <a:pt x="843588" y="550153"/>
                  </a:cubicBezTo>
                  <a:cubicBezTo>
                    <a:pt x="843588" y="842690"/>
                    <a:pt x="826913" y="1131332"/>
                    <a:pt x="794462" y="1415181"/>
                  </a:cubicBezTo>
                  <a:lnTo>
                    <a:pt x="770502" y="1594658"/>
                  </a:lnTo>
                  <a:lnTo>
                    <a:pt x="0" y="1470937"/>
                  </a:lnTo>
                  <a:lnTo>
                    <a:pt x="19402" y="1325599"/>
                  </a:lnTo>
                  <a:cubicBezTo>
                    <a:pt x="48492" y="1071145"/>
                    <a:pt x="63440" y="812395"/>
                    <a:pt x="63440" y="550153"/>
                  </a:cubicBezTo>
                  <a:cubicBezTo>
                    <a:pt x="63440" y="462739"/>
                    <a:pt x="61779" y="375713"/>
                    <a:pt x="58488" y="289105"/>
                  </a:cubicBezTo>
                  <a:lnTo>
                    <a:pt x="47031" y="88143"/>
                  </a:lnTo>
                  <a:lnTo>
                    <a:pt x="823159" y="0"/>
                  </a:lnTo>
                  <a:close/>
                </a:path>
              </a:pathLst>
            </a:custGeom>
          </p:spPr>
        </p:pic>
        <p:pic>
          <p:nvPicPr>
            <p:cNvPr id="193" name="图片 192">
              <a:extLst>
                <a:ext uri="{FF2B5EF4-FFF2-40B4-BE49-F238E27FC236}">
                  <a16:creationId xmlns:a16="http://schemas.microsoft.com/office/drawing/2014/main" id="{7090FD9C-2736-3EFA-6F5A-571E8C5DF96C}"/>
                </a:ext>
              </a:extLst>
            </p:cNvPr>
            <p:cNvPicPr>
              <a:picLocks noChangeAspect="1"/>
            </p:cNvPicPr>
            <p:nvPr/>
          </p:nvPicPr>
          <p:blipFill rotWithShape="1">
            <a:blip r:embed="rId2"/>
            <a:srcRect l="79800" t="32345" r="13122" b="49287"/>
            <a:stretch/>
          </p:blipFill>
          <p:spPr>
            <a:xfrm>
              <a:off x="9729224" y="2403453"/>
              <a:ext cx="862943" cy="1364864"/>
            </a:xfrm>
            <a:custGeom>
              <a:avLst/>
              <a:gdLst>
                <a:gd name="connsiteX0" fmla="*/ 845863 w 862943"/>
                <a:gd name="connsiteY0" fmla="*/ 0 h 1364864"/>
                <a:gd name="connsiteX1" fmla="*/ 858082 w 862943"/>
                <a:gd name="connsiteY1" fmla="*/ 214354 h 1364864"/>
                <a:gd name="connsiteX2" fmla="*/ 862943 w 862943"/>
                <a:gd name="connsiteY2" fmla="*/ 470586 h 1364864"/>
                <a:gd name="connsiteX3" fmla="*/ 828721 w 862943"/>
                <a:gd name="connsiteY3" fmla="*/ 1148315 h 1364864"/>
                <a:gd name="connsiteX4" fmla="*/ 815968 w 862943"/>
                <a:gd name="connsiteY4" fmla="*/ 1364864 h 1364864"/>
                <a:gd name="connsiteX5" fmla="*/ 0 w 862943"/>
                <a:gd name="connsiteY5" fmla="*/ 1233843 h 1364864"/>
                <a:gd name="connsiteX6" fmla="*/ 309 w 862943"/>
                <a:gd name="connsiteY6" fmla="*/ 1231030 h 1364864"/>
                <a:gd name="connsiteX7" fmla="*/ 18806 w 862943"/>
                <a:gd name="connsiteY7" fmla="*/ 1065077 h 1364864"/>
                <a:gd name="connsiteX8" fmla="*/ 48827 w 862943"/>
                <a:gd name="connsiteY8" fmla="*/ 470586 h 1364864"/>
                <a:gd name="connsiteX9" fmla="*/ 45077 w 862943"/>
                <a:gd name="connsiteY9" fmla="*/ 259810 h 1364864"/>
                <a:gd name="connsiteX10" fmla="*/ 36107 w 862943"/>
                <a:gd name="connsiteY10" fmla="*/ 91962 h 1364864"/>
                <a:gd name="connsiteX11" fmla="*/ 845863 w 862943"/>
                <a:gd name="connsiteY11" fmla="*/ 0 h 136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2943" h="1364864">
                  <a:moveTo>
                    <a:pt x="845863" y="0"/>
                  </a:moveTo>
                  <a:lnTo>
                    <a:pt x="858082" y="214354"/>
                  </a:lnTo>
                  <a:cubicBezTo>
                    <a:pt x="861313" y="299364"/>
                    <a:pt x="862943" y="384785"/>
                    <a:pt x="862943" y="470586"/>
                  </a:cubicBezTo>
                  <a:cubicBezTo>
                    <a:pt x="862943" y="699388"/>
                    <a:pt x="851351" y="925482"/>
                    <a:pt x="828721" y="1148315"/>
                  </a:cubicBezTo>
                  <a:lnTo>
                    <a:pt x="815968" y="1364864"/>
                  </a:lnTo>
                  <a:lnTo>
                    <a:pt x="0" y="1233843"/>
                  </a:lnTo>
                  <a:lnTo>
                    <a:pt x="309" y="1231030"/>
                  </a:lnTo>
                  <a:cubicBezTo>
                    <a:pt x="7095" y="1168892"/>
                    <a:pt x="14811" y="1096522"/>
                    <a:pt x="18806" y="1065077"/>
                  </a:cubicBezTo>
                  <a:cubicBezTo>
                    <a:pt x="38658" y="869612"/>
                    <a:pt x="48826" y="671287"/>
                    <a:pt x="48827" y="470586"/>
                  </a:cubicBezTo>
                  <a:cubicBezTo>
                    <a:pt x="48826" y="400026"/>
                    <a:pt x="47570" y="329761"/>
                    <a:pt x="45077" y="259810"/>
                  </a:cubicBezTo>
                  <a:lnTo>
                    <a:pt x="36107" y="91962"/>
                  </a:lnTo>
                  <a:lnTo>
                    <a:pt x="845863" y="0"/>
                  </a:lnTo>
                  <a:close/>
                </a:path>
              </a:pathLst>
            </a:custGeom>
          </p:spPr>
        </p:pic>
        <p:pic>
          <p:nvPicPr>
            <p:cNvPr id="192" name="图片 191">
              <a:extLst>
                <a:ext uri="{FF2B5EF4-FFF2-40B4-BE49-F238E27FC236}">
                  <a16:creationId xmlns:a16="http://schemas.microsoft.com/office/drawing/2014/main" id="{28BFD9BB-82E9-6028-E8A7-2D0C739780A3}"/>
                </a:ext>
              </a:extLst>
            </p:cNvPr>
            <p:cNvPicPr>
              <a:picLocks noChangeAspect="1"/>
            </p:cNvPicPr>
            <p:nvPr/>
          </p:nvPicPr>
          <p:blipFill rotWithShape="1">
            <a:blip r:embed="rId2"/>
            <a:srcRect l="84805" t="53284" r="6933" b="30219"/>
            <a:stretch/>
          </p:blipFill>
          <p:spPr>
            <a:xfrm>
              <a:off x="10339424" y="3959379"/>
              <a:ext cx="1007272" cy="1225815"/>
            </a:xfrm>
            <a:custGeom>
              <a:avLst/>
              <a:gdLst>
                <a:gd name="connsiteX0" fmla="*/ 236954 w 1007272"/>
                <a:gd name="connsiteY0" fmla="*/ 0 h 1225815"/>
                <a:gd name="connsiteX1" fmla="*/ 1007272 w 1007272"/>
                <a:gd name="connsiteY1" fmla="*/ 123691 h 1225815"/>
                <a:gd name="connsiteX2" fmla="*/ 972865 w 1007272"/>
                <a:gd name="connsiteY2" fmla="*/ 323586 h 1225815"/>
                <a:gd name="connsiteX3" fmla="*/ 768978 w 1007272"/>
                <a:gd name="connsiteY3" fmla="*/ 1137688 h 1225815"/>
                <a:gd name="connsiteX4" fmla="*/ 740367 w 1007272"/>
                <a:gd name="connsiteY4" fmla="*/ 1225815 h 1225815"/>
                <a:gd name="connsiteX5" fmla="*/ 0 w 1007272"/>
                <a:gd name="connsiteY5" fmla="*/ 979320 h 1225815"/>
                <a:gd name="connsiteX6" fmla="*/ 23901 w 1007272"/>
                <a:gd name="connsiteY6" fmla="*/ 905695 h 1225815"/>
                <a:gd name="connsiteX7" fmla="*/ 206675 w 1007272"/>
                <a:gd name="connsiteY7" fmla="*/ 175902 h 1225815"/>
                <a:gd name="connsiteX8" fmla="*/ 236954 w 1007272"/>
                <a:gd name="connsiteY8" fmla="*/ 0 h 12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272" h="1225815">
                  <a:moveTo>
                    <a:pt x="236954" y="0"/>
                  </a:moveTo>
                  <a:lnTo>
                    <a:pt x="1007272" y="123691"/>
                  </a:lnTo>
                  <a:lnTo>
                    <a:pt x="972865" y="323586"/>
                  </a:lnTo>
                  <a:cubicBezTo>
                    <a:pt x="919780" y="600645"/>
                    <a:pt x="851518" y="872312"/>
                    <a:pt x="768978" y="1137688"/>
                  </a:cubicBezTo>
                  <a:lnTo>
                    <a:pt x="740367" y="1225815"/>
                  </a:lnTo>
                  <a:lnTo>
                    <a:pt x="0" y="979320"/>
                  </a:lnTo>
                  <a:lnTo>
                    <a:pt x="23901" y="905695"/>
                  </a:lnTo>
                  <a:cubicBezTo>
                    <a:pt x="97895" y="667802"/>
                    <a:pt x="159088" y="424269"/>
                    <a:pt x="206675" y="175902"/>
                  </a:cubicBezTo>
                  <a:lnTo>
                    <a:pt x="236954" y="0"/>
                  </a:lnTo>
                  <a:close/>
                </a:path>
              </a:pathLst>
            </a:custGeom>
          </p:spPr>
        </p:pic>
        <p:sp>
          <p:nvSpPr>
            <p:cNvPr id="202" name="Freeform 7" descr="e7d195523061f1c03a90ee8e42cb24248e56383cd534985688F9F494128731F165EE95AB4B0C0A38076AAEA07667B1565C446FC45FF01DFB0E885BCDBDF3A284F3DB14DA61DD97F0BAB2E6C668FB4931B870D1269A81639556167FA6791F5DC7FEA630042AB0E128C7FED49827F2EF42F1533A2CBFA1A98400C0537C9B5B012E8F9B4D00754BAAF0">
              <a:extLst>
                <a:ext uri="{FF2B5EF4-FFF2-40B4-BE49-F238E27FC236}">
                  <a16:creationId xmlns:a16="http://schemas.microsoft.com/office/drawing/2014/main" id="{64821DD3-2D68-2FF3-D139-EB0163BD594F}"/>
                </a:ext>
              </a:extLst>
            </p:cNvPr>
            <p:cNvSpPr/>
            <p:nvPr/>
          </p:nvSpPr>
          <p:spPr>
            <a:xfrm rot="5947330" flipH="1">
              <a:off x="10237496" y="2567851"/>
              <a:ext cx="1582837" cy="953164"/>
            </a:xfrm>
            <a:custGeom>
              <a:avLst/>
              <a:gdLst>
                <a:gd name="connsiteX0" fmla="*/ 3166086 w 3166086"/>
                <a:gd name="connsiteY0" fmla="*/ 401706 h 1906577"/>
                <a:gd name="connsiteX1" fmla="*/ 2668290 w 3166086"/>
                <a:gd name="connsiteY1" fmla="*/ 291931 h 1906577"/>
                <a:gd name="connsiteX2" fmla="*/ 2086034 w 3166086"/>
                <a:gd name="connsiteY2" fmla="*/ 186893 h 1906577"/>
                <a:gd name="connsiteX3" fmla="*/ 362057 w 3166086"/>
                <a:gd name="connsiteY3" fmla="*/ 9596 h 1906577"/>
                <a:gd name="connsiteX4" fmla="*/ 0 w 3166086"/>
                <a:gd name="connsiteY4" fmla="*/ 0 h 1906577"/>
                <a:gd name="connsiteX5" fmla="*/ 0 w 3166086"/>
                <a:gd name="connsiteY5" fmla="*/ 1560948 h 1906577"/>
                <a:gd name="connsiteX6" fmla="*/ 293191 w 3166086"/>
                <a:gd name="connsiteY6" fmla="*/ 1568719 h 1906577"/>
                <a:gd name="connsiteX7" fmla="*/ 1838633 w 3166086"/>
                <a:gd name="connsiteY7" fmla="*/ 1727657 h 1906577"/>
                <a:gd name="connsiteX8" fmla="*/ 2352622 w 3166086"/>
                <a:gd name="connsiteY8" fmla="*/ 1820222 h 1906577"/>
                <a:gd name="connsiteX9" fmla="*/ 2745880 w 3166086"/>
                <a:gd name="connsiteY9" fmla="*/ 1906577 h 1906577"/>
                <a:gd name="connsiteX10" fmla="*/ 3166086 w 3166086"/>
                <a:gd name="connsiteY10" fmla="*/ 401706 h 190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6086" h="1906577">
                  <a:moveTo>
                    <a:pt x="3166086" y="401706"/>
                  </a:moveTo>
                  <a:lnTo>
                    <a:pt x="2668290" y="291931"/>
                  </a:lnTo>
                  <a:cubicBezTo>
                    <a:pt x="2475731" y="253338"/>
                    <a:pt x="2281626" y="218300"/>
                    <a:pt x="2086034" y="186893"/>
                  </a:cubicBezTo>
                  <a:cubicBezTo>
                    <a:pt x="1508285" y="94124"/>
                    <a:pt x="932939" y="35521"/>
                    <a:pt x="362057" y="9596"/>
                  </a:cubicBezTo>
                  <a:lnTo>
                    <a:pt x="0" y="0"/>
                  </a:lnTo>
                  <a:lnTo>
                    <a:pt x="0" y="1560948"/>
                  </a:lnTo>
                  <a:lnTo>
                    <a:pt x="293191" y="1568719"/>
                  </a:lnTo>
                  <a:cubicBezTo>
                    <a:pt x="804953" y="1591961"/>
                    <a:pt x="1320715" y="1644495"/>
                    <a:pt x="1838633" y="1727657"/>
                  </a:cubicBezTo>
                  <a:cubicBezTo>
                    <a:pt x="2011272" y="1755378"/>
                    <a:pt x="2182618" y="1786256"/>
                    <a:pt x="2352622" y="1820222"/>
                  </a:cubicBezTo>
                  <a:lnTo>
                    <a:pt x="2745880" y="1906577"/>
                  </a:lnTo>
                  <a:lnTo>
                    <a:pt x="3166086" y="401706"/>
                  </a:lnTo>
                  <a:close/>
                </a:path>
              </a:pathLst>
            </a:custGeom>
            <a:gradFill flip="none" rotWithShape="1">
              <a:gsLst>
                <a:gs pos="95000">
                  <a:schemeClr val="bg1">
                    <a:alpha val="0"/>
                  </a:schemeClr>
                </a:gs>
                <a:gs pos="0">
                  <a:schemeClr val="bg1">
                    <a:alpha val="72000"/>
                  </a:scheme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3" name="Freeform 8" descr="e7d195523061f1c03a90ee8e42cb24248e56383cd534985688F9F494128731F165EE95AB4B0C0A38076AAEA07667B1565C446FC45FF01DFB0E885BCDBDF3A284F3DB14DA61DD97F0BAB2E6C668FB4931B870D1269A81639556167FA6791F5DC7FEA630042AB0E128C7FED49827F2EF42F1533A2CBFA1A98400C0537C9B5B012E8F9B4D00754BAAF0">
              <a:extLst>
                <a:ext uri="{FF2B5EF4-FFF2-40B4-BE49-F238E27FC236}">
                  <a16:creationId xmlns:a16="http://schemas.microsoft.com/office/drawing/2014/main" id="{67D2494A-CB08-20D1-6B9C-7EDF63D4B5AE}"/>
                </a:ext>
              </a:extLst>
            </p:cNvPr>
            <p:cNvSpPr/>
            <p:nvPr/>
          </p:nvSpPr>
          <p:spPr>
            <a:xfrm rot="5947330" flipH="1">
              <a:off x="9496464" y="2537761"/>
              <a:ext cx="1352342" cy="971804"/>
            </a:xfrm>
            <a:custGeom>
              <a:avLst/>
              <a:gdLst>
                <a:gd name="connsiteX0" fmla="*/ 2705036 w 2705036"/>
                <a:gd name="connsiteY0" fmla="*/ 373788 h 1943861"/>
                <a:gd name="connsiteX1" fmla="*/ 2285569 w 2705036"/>
                <a:gd name="connsiteY1" fmla="*/ 281678 h 1943861"/>
                <a:gd name="connsiteX2" fmla="*/ 1781063 w 2705036"/>
                <a:gd name="connsiteY2" fmla="*/ 190821 h 1943861"/>
                <a:gd name="connsiteX3" fmla="*/ 431720 w 2705036"/>
                <a:gd name="connsiteY3" fmla="*/ 43487 h 1943861"/>
                <a:gd name="connsiteX4" fmla="*/ 0 w 2705036"/>
                <a:gd name="connsiteY4" fmla="*/ 0 h 1943861"/>
                <a:gd name="connsiteX5" fmla="*/ 0 w 2705036"/>
                <a:gd name="connsiteY5" fmla="*/ 1653057 h 1943861"/>
                <a:gd name="connsiteX6" fmla="*/ 5655 w 2705036"/>
                <a:gd name="connsiteY6" fmla="*/ 1653339 h 1943861"/>
                <a:gd name="connsiteX7" fmla="*/ 339272 w 2705036"/>
                <a:gd name="connsiteY7" fmla="*/ 1669434 h 1943861"/>
                <a:gd name="connsiteX8" fmla="*/ 1522889 w 2705036"/>
                <a:gd name="connsiteY8" fmla="*/ 1798671 h 1943861"/>
                <a:gd name="connsiteX9" fmla="*/ 1937974 w 2705036"/>
                <a:gd name="connsiteY9" fmla="*/ 1872918 h 1943861"/>
                <a:gd name="connsiteX10" fmla="*/ 2266623 w 2705036"/>
                <a:gd name="connsiteY10" fmla="*/ 1943861 h 1943861"/>
                <a:gd name="connsiteX11" fmla="*/ 2705036 w 2705036"/>
                <a:gd name="connsiteY11" fmla="*/ 373788 h 194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05036" h="1943861">
                  <a:moveTo>
                    <a:pt x="2705036" y="373788"/>
                  </a:moveTo>
                  <a:lnTo>
                    <a:pt x="2285569" y="281678"/>
                  </a:lnTo>
                  <a:cubicBezTo>
                    <a:pt x="2118702" y="248338"/>
                    <a:pt x="1950516" y="218032"/>
                    <a:pt x="1781063" y="190821"/>
                  </a:cubicBezTo>
                  <a:cubicBezTo>
                    <a:pt x="1329187" y="118263"/>
                    <a:pt x="878983" y="69458"/>
                    <a:pt x="431720" y="43487"/>
                  </a:cubicBezTo>
                  <a:lnTo>
                    <a:pt x="0" y="0"/>
                  </a:lnTo>
                  <a:lnTo>
                    <a:pt x="0" y="1653057"/>
                  </a:lnTo>
                  <a:lnTo>
                    <a:pt x="5655" y="1653339"/>
                  </a:lnTo>
                  <a:cubicBezTo>
                    <a:pt x="130527" y="1659642"/>
                    <a:pt x="275901" y="1667353"/>
                    <a:pt x="339272" y="1669434"/>
                  </a:cubicBezTo>
                  <a:cubicBezTo>
                    <a:pt x="731602" y="1692214"/>
                    <a:pt x="1126512" y="1735025"/>
                    <a:pt x="1522889" y="1798671"/>
                  </a:cubicBezTo>
                  <a:cubicBezTo>
                    <a:pt x="1662241" y="1821047"/>
                    <a:pt x="1800614" y="1845812"/>
                    <a:pt x="1937974" y="1872918"/>
                  </a:cubicBezTo>
                  <a:lnTo>
                    <a:pt x="2266623" y="1943861"/>
                  </a:lnTo>
                  <a:lnTo>
                    <a:pt x="2705036" y="373788"/>
                  </a:lnTo>
                  <a:close/>
                </a:path>
              </a:pathLst>
            </a:custGeom>
            <a:gradFill flip="none" rotWithShape="1">
              <a:gsLst>
                <a:gs pos="95000">
                  <a:schemeClr val="bg1">
                    <a:alpha val="0"/>
                  </a:schemeClr>
                </a:gs>
                <a:gs pos="0">
                  <a:schemeClr val="bg1">
                    <a:alpha val="72000"/>
                  </a:scheme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4" name="Freeform 9" descr="e7d195523061f1c03a90ee8e42cb24248e56383cd534985688F9F494128731F165EE95AB4B0C0A38076AAEA07667B1565C446FC45FF01DFB0E885BCDBDF3A284F3DB14DA61DD97F0BAB2E6C668FB4931B870D1269A81639556167FA6791F5DC7FEA630042AB0E128C7FED49827F2EF42F1533A2CBFA1A98400C0537C9B5B012E8F9B4D00754BAAF0">
              <a:extLst>
                <a:ext uri="{FF2B5EF4-FFF2-40B4-BE49-F238E27FC236}">
                  <a16:creationId xmlns:a16="http://schemas.microsoft.com/office/drawing/2014/main" id="{E3A1F848-2BAB-04FD-08FA-9A12DB6662A0}"/>
                </a:ext>
              </a:extLst>
            </p:cNvPr>
            <p:cNvSpPr/>
            <p:nvPr/>
          </p:nvSpPr>
          <p:spPr>
            <a:xfrm rot="5947330" flipH="1">
              <a:off x="10267822" y="4143645"/>
              <a:ext cx="1130500" cy="858882"/>
            </a:xfrm>
            <a:custGeom>
              <a:avLst/>
              <a:gdLst>
                <a:gd name="connsiteX0" fmla="*/ 2261294 w 2261294"/>
                <a:gd name="connsiteY0" fmla="*/ 1560575 h 1717987"/>
                <a:gd name="connsiteX1" fmla="*/ 2261294 w 2261294"/>
                <a:gd name="connsiteY1" fmla="*/ 0 h 1717987"/>
                <a:gd name="connsiteX2" fmla="*/ 1855598 w 2261294"/>
                <a:gd name="connsiteY2" fmla="*/ 4562 h 1717987"/>
                <a:gd name="connsiteX3" fmla="*/ 183119 w 2261294"/>
                <a:gd name="connsiteY3" fmla="*/ 149063 h 1717987"/>
                <a:gd name="connsiteX4" fmla="*/ 0 w 2261294"/>
                <a:gd name="connsiteY4" fmla="*/ 177622 h 1717987"/>
                <a:gd name="connsiteX5" fmla="*/ 252032 w 2261294"/>
                <a:gd name="connsiteY5" fmla="*/ 1717987 h 1717987"/>
                <a:gd name="connsiteX6" fmla="*/ 405018 w 2261294"/>
                <a:gd name="connsiteY6" fmla="*/ 1694130 h 1717987"/>
                <a:gd name="connsiteX7" fmla="*/ 1904293 w 2261294"/>
                <a:gd name="connsiteY7" fmla="*/ 1564591 h 1717987"/>
                <a:gd name="connsiteX8" fmla="*/ 2261294 w 2261294"/>
                <a:gd name="connsiteY8" fmla="*/ 1560575 h 171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1294" h="1717987">
                  <a:moveTo>
                    <a:pt x="2261294" y="1560575"/>
                  </a:moveTo>
                  <a:lnTo>
                    <a:pt x="2261294" y="0"/>
                  </a:lnTo>
                  <a:lnTo>
                    <a:pt x="1855598" y="4562"/>
                  </a:lnTo>
                  <a:cubicBezTo>
                    <a:pt x="1291582" y="21542"/>
                    <a:pt x="733403" y="70206"/>
                    <a:pt x="183119" y="149063"/>
                  </a:cubicBezTo>
                  <a:lnTo>
                    <a:pt x="0" y="177622"/>
                  </a:lnTo>
                  <a:lnTo>
                    <a:pt x="252032" y="1717987"/>
                  </a:lnTo>
                  <a:lnTo>
                    <a:pt x="405018" y="1694130"/>
                  </a:lnTo>
                  <a:cubicBezTo>
                    <a:pt x="898313" y="1623437"/>
                    <a:pt x="1398687" y="1579813"/>
                    <a:pt x="1904293" y="1564591"/>
                  </a:cubicBezTo>
                  <a:lnTo>
                    <a:pt x="2261294" y="1560575"/>
                  </a:lnTo>
                  <a:close/>
                </a:path>
              </a:pathLst>
            </a:custGeom>
            <a:gradFill flip="none" rotWithShape="1">
              <a:gsLst>
                <a:gs pos="95000">
                  <a:schemeClr val="bg1">
                    <a:alpha val="0"/>
                  </a:schemeClr>
                </a:gs>
                <a:gs pos="0">
                  <a:schemeClr val="bg1">
                    <a:alpha val="72000"/>
                  </a:scheme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5" name="Freeform 5" descr="e7d195523061f1c03a90ee8e42cb24248e56383cd534985688F9F494128731F165EE95AB4B0C0A38076AAEA07667B1565C446FC45FF01DFB0E885BCDBDF3A284F3DB14DA61DD97F0BAB2E6C668FB4931B870D1269A81639556167FA6791F5DC7FEA630042AB0E128C7FED49827F2EF42F1533A2CBFA1A98400C0537C9B5B012E8F9B4D00754BAAF0">
              <a:extLst>
                <a:ext uri="{FF2B5EF4-FFF2-40B4-BE49-F238E27FC236}">
                  <a16:creationId xmlns:a16="http://schemas.microsoft.com/office/drawing/2014/main" id="{1FCD5348-8A01-747E-C7E1-0A46478D2427}"/>
                </a:ext>
              </a:extLst>
            </p:cNvPr>
            <p:cNvSpPr/>
            <p:nvPr/>
          </p:nvSpPr>
          <p:spPr>
            <a:xfrm rot="5011248" flipH="1">
              <a:off x="10057321" y="914636"/>
              <a:ext cx="1626262" cy="907523"/>
            </a:xfrm>
            <a:custGeom>
              <a:avLst/>
              <a:gdLst>
                <a:gd name="connsiteX0" fmla="*/ 3252948 w 3252948"/>
                <a:gd name="connsiteY0" fmla="*/ 302735 h 1815282"/>
                <a:gd name="connsiteX1" fmla="*/ 3134917 w 3252948"/>
                <a:gd name="connsiteY1" fmla="*/ 278230 h 1815282"/>
                <a:gd name="connsiteX2" fmla="*/ 295058 w 3252948"/>
                <a:gd name="connsiteY2" fmla="*/ 0 h 1815282"/>
                <a:gd name="connsiteX3" fmla="*/ 1 w 3252948"/>
                <a:gd name="connsiteY3" fmla="*/ 4938 h 1815282"/>
                <a:gd name="connsiteX4" fmla="*/ 0 w 3252948"/>
                <a:gd name="connsiteY4" fmla="*/ 1565429 h 1815282"/>
                <a:gd name="connsiteX5" fmla="*/ 265174 w 3252948"/>
                <a:gd name="connsiteY5" fmla="*/ 1560598 h 1815282"/>
                <a:gd name="connsiteX6" fmla="*/ 2773801 w 3252948"/>
                <a:gd name="connsiteY6" fmla="*/ 1798246 h 1815282"/>
                <a:gd name="connsiteX7" fmla="*/ 2857483 w 3252948"/>
                <a:gd name="connsiteY7" fmla="*/ 1815282 h 1815282"/>
                <a:gd name="connsiteX8" fmla="*/ 3252948 w 3252948"/>
                <a:gd name="connsiteY8" fmla="*/ 302735 h 181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2948" h="1815282">
                  <a:moveTo>
                    <a:pt x="3252948" y="302735"/>
                  </a:moveTo>
                  <a:lnTo>
                    <a:pt x="3134917" y="278230"/>
                  </a:lnTo>
                  <a:cubicBezTo>
                    <a:pt x="2211909" y="97738"/>
                    <a:pt x="1262075" y="2435"/>
                    <a:pt x="295058" y="0"/>
                  </a:cubicBezTo>
                  <a:lnTo>
                    <a:pt x="1" y="4938"/>
                  </a:lnTo>
                  <a:lnTo>
                    <a:pt x="0" y="1565429"/>
                  </a:lnTo>
                  <a:lnTo>
                    <a:pt x="265174" y="1560598"/>
                  </a:lnTo>
                  <a:cubicBezTo>
                    <a:pt x="1118988" y="1561235"/>
                    <a:pt x="1957949" y="1642641"/>
                    <a:pt x="2773801" y="1798246"/>
                  </a:cubicBezTo>
                  <a:lnTo>
                    <a:pt x="2857483" y="1815282"/>
                  </a:lnTo>
                  <a:lnTo>
                    <a:pt x="3252948" y="302735"/>
                  </a:lnTo>
                  <a:close/>
                </a:path>
              </a:pathLst>
            </a:custGeom>
            <a:gradFill flip="none" rotWithShape="1">
              <a:gsLst>
                <a:gs pos="95000">
                  <a:schemeClr val="bg1">
                    <a:alpha val="0"/>
                  </a:schemeClr>
                </a:gs>
                <a:gs pos="0">
                  <a:schemeClr val="bg1">
                    <a:alpha val="72000"/>
                  </a:scheme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6" name="Freeform 6" descr="e7d195523061f1c03a90ee8e42cb24248e56383cd534985688F9F494128731F165EE95AB4B0C0A38076AAEA07667B1565C446FC45FF01DFB0E885BCDBDF3A284F3DB14DA61DD97F0BAB2E6C668FB4931B870D1269A81639556167FA6791F5DC7FEA630042AB0E128C7FED49827F2EF42F1533A2CBFA1A98400C0537C9B5B012E8F9B4D00754BAAF0">
              <a:extLst>
                <a:ext uri="{FF2B5EF4-FFF2-40B4-BE49-F238E27FC236}">
                  <a16:creationId xmlns:a16="http://schemas.microsoft.com/office/drawing/2014/main" id="{B9F7AEC0-BC78-29D0-7F5F-B9B3F0CAAACC}"/>
                </a:ext>
              </a:extLst>
            </p:cNvPr>
            <p:cNvSpPr/>
            <p:nvPr/>
          </p:nvSpPr>
          <p:spPr>
            <a:xfrm rot="5011248" flipH="1">
              <a:off x="9395119" y="1180614"/>
              <a:ext cx="1274749" cy="919671"/>
            </a:xfrm>
            <a:custGeom>
              <a:avLst/>
              <a:gdLst>
                <a:gd name="connsiteX0" fmla="*/ 2815238 w 2815238"/>
                <a:gd name="connsiteY0" fmla="*/ 262169 h 1839581"/>
                <a:gd name="connsiteX1" fmla="*/ 2681694 w 2815238"/>
                <a:gd name="connsiteY1" fmla="*/ 233262 h 1839581"/>
                <a:gd name="connsiteX2" fmla="*/ 219355 w 2815238"/>
                <a:gd name="connsiteY2" fmla="*/ 0 h 1839581"/>
                <a:gd name="connsiteX3" fmla="*/ 0 w 2815238"/>
                <a:gd name="connsiteY3" fmla="*/ 3994 h 1839581"/>
                <a:gd name="connsiteX4" fmla="*/ 1 w 2815238"/>
                <a:gd name="connsiteY4" fmla="*/ 1632045 h 1839581"/>
                <a:gd name="connsiteX5" fmla="*/ 133363 w 2815238"/>
                <a:gd name="connsiteY5" fmla="*/ 1628825 h 1839581"/>
                <a:gd name="connsiteX6" fmla="*/ 2164709 w 2815238"/>
                <a:gd name="connsiteY6" fmla="*/ 1794936 h 1839581"/>
                <a:gd name="connsiteX7" fmla="*/ 2402813 w 2815238"/>
                <a:gd name="connsiteY7" fmla="*/ 1839581 h 1839581"/>
                <a:gd name="connsiteX8" fmla="*/ 2815238 w 2815238"/>
                <a:gd name="connsiteY8" fmla="*/ 262169 h 183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5238" h="1839581">
                  <a:moveTo>
                    <a:pt x="2815238" y="262169"/>
                  </a:moveTo>
                  <a:lnTo>
                    <a:pt x="2681694" y="233262"/>
                  </a:lnTo>
                  <a:cubicBezTo>
                    <a:pt x="1880895" y="80528"/>
                    <a:pt x="1057415" y="623"/>
                    <a:pt x="219355" y="0"/>
                  </a:cubicBezTo>
                  <a:lnTo>
                    <a:pt x="0" y="3994"/>
                  </a:lnTo>
                  <a:lnTo>
                    <a:pt x="1" y="1632045"/>
                  </a:lnTo>
                  <a:lnTo>
                    <a:pt x="133363" y="1628825"/>
                  </a:lnTo>
                  <a:cubicBezTo>
                    <a:pt x="823437" y="1624442"/>
                    <a:pt x="1502504" y="1681365"/>
                    <a:pt x="2164709" y="1794936"/>
                  </a:cubicBezTo>
                  <a:lnTo>
                    <a:pt x="2402813" y="1839581"/>
                  </a:lnTo>
                  <a:lnTo>
                    <a:pt x="2815238" y="262169"/>
                  </a:lnTo>
                  <a:close/>
                </a:path>
              </a:pathLst>
            </a:custGeom>
            <a:gradFill flip="none" rotWithShape="1">
              <a:gsLst>
                <a:gs pos="95000">
                  <a:schemeClr val="bg1">
                    <a:alpha val="0"/>
                  </a:schemeClr>
                </a:gs>
                <a:gs pos="0">
                  <a:schemeClr val="bg1">
                    <a:alpha val="72000"/>
                  </a:scheme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208" name="文本框 207">
            <a:extLst>
              <a:ext uri="{FF2B5EF4-FFF2-40B4-BE49-F238E27FC236}">
                <a16:creationId xmlns:a16="http://schemas.microsoft.com/office/drawing/2014/main" id="{4E7C109E-4FFA-AD46-B613-C37F0920229A}"/>
              </a:ext>
            </a:extLst>
          </p:cNvPr>
          <p:cNvSpPr txBox="1"/>
          <p:nvPr/>
        </p:nvSpPr>
        <p:spPr>
          <a:xfrm>
            <a:off x="818334" y="1202691"/>
            <a:ext cx="5277666" cy="923330"/>
          </a:xfrm>
          <a:prstGeom prst="rect">
            <a:avLst/>
          </a:prstGeom>
          <a:noFill/>
        </p:spPr>
        <p:txBody>
          <a:bodyPr wrap="square">
            <a:spAutoFit/>
          </a:bodyPr>
          <a:lstStyle/>
          <a:p>
            <a:pPr algn="ctr">
              <a:defRPr sz="3150" b="1">
                <a:solidFill>
                  <a:srgbClr val="E6C978"/>
                </a:solidFill>
              </a:defRPr>
            </a:pPr>
            <a:r>
              <a:rPr lang="zh-CN" altLang="en-US" sz="5400" b="1" dirty="0">
                <a:solidFill>
                  <a:srgbClr val="FFC000">
                    <a:lumMod val="20000"/>
                    <a:lumOff val="80000"/>
                  </a:srgbClr>
                </a:solidFill>
                <a:latin typeface="Calibri"/>
                <a:ea typeface="微软雅黑" panose="020B0503020204020204" pitchFamily="34" charset="-122"/>
              </a:rPr>
              <a:t>以连接，见远见。</a:t>
            </a:r>
          </a:p>
        </p:txBody>
      </p:sp>
      <p:cxnSp>
        <p:nvCxnSpPr>
          <p:cNvPr id="213" name="直接连接符 212">
            <a:extLst>
              <a:ext uri="{FF2B5EF4-FFF2-40B4-BE49-F238E27FC236}">
                <a16:creationId xmlns:a16="http://schemas.microsoft.com/office/drawing/2014/main" id="{55F77675-5C36-1CA1-6E60-B50B71D6715D}"/>
              </a:ext>
            </a:extLst>
          </p:cNvPr>
          <p:cNvCxnSpPr>
            <a:cxnSpLocks/>
          </p:cNvCxnSpPr>
          <p:nvPr/>
        </p:nvCxnSpPr>
        <p:spPr>
          <a:xfrm>
            <a:off x="805166" y="2258193"/>
            <a:ext cx="6961279" cy="0"/>
          </a:xfrm>
          <a:prstGeom prst="line">
            <a:avLst/>
          </a:prstGeom>
          <a:noFill/>
          <a:ln w="22225" cap="rnd" cmpd="sng" algn="ctr">
            <a:gradFill flip="none" rotWithShape="1">
              <a:gsLst>
                <a:gs pos="0">
                  <a:srgbClr val="0152D6">
                    <a:alpha val="0"/>
                  </a:srgbClr>
                </a:gs>
                <a:gs pos="100000">
                  <a:sysClr val="window" lastClr="FFFFFF"/>
                </a:gs>
              </a:gsLst>
              <a:lin ang="10800000" scaled="1"/>
              <a:tileRect/>
            </a:gradFill>
            <a:prstDash val="solid"/>
            <a:round/>
          </a:ln>
          <a:effectLst/>
        </p:spPr>
      </p:cxnSp>
      <p:grpSp>
        <p:nvGrpSpPr>
          <p:cNvPr id="226" name="Group 37" descr="e7d195523061f1c03a90ee8e42cb24248e56383cd534985688F9F494128731F165EE95AB4B0C0A38076AAEA07667B1565C446FC45FF01DFB0E885BCDBDF3A284F3DB14DA61DD97F0BAB2E6C668FB49318036C4C7D782F6BDE19F92129220AA4B6FDFAD75447861AE4CF4978A657099D2FE153C858A27D28331000F834BD4E44D9EA41F24362F38F2">
            <a:extLst>
              <a:ext uri="{FF2B5EF4-FFF2-40B4-BE49-F238E27FC236}">
                <a16:creationId xmlns:a16="http://schemas.microsoft.com/office/drawing/2014/main" id="{66CEF7B9-4044-6424-92A4-1E35C466F948}"/>
              </a:ext>
            </a:extLst>
          </p:cNvPr>
          <p:cNvGrpSpPr/>
          <p:nvPr/>
        </p:nvGrpSpPr>
        <p:grpSpPr>
          <a:xfrm>
            <a:off x="304415" y="164074"/>
            <a:ext cx="739674" cy="185610"/>
            <a:chOff x="11013281" y="6450762"/>
            <a:chExt cx="672285" cy="168699"/>
          </a:xfrm>
          <a:solidFill>
            <a:srgbClr val="FFFFFF"/>
          </a:solidFill>
        </p:grpSpPr>
        <p:sp>
          <p:nvSpPr>
            <p:cNvPr id="227" name="Freeform 78">
              <a:extLst>
                <a:ext uri="{FF2B5EF4-FFF2-40B4-BE49-F238E27FC236}">
                  <a16:creationId xmlns:a16="http://schemas.microsoft.com/office/drawing/2014/main" id="{673B5988-9962-8E60-FC98-082B90D41299}"/>
                </a:ext>
              </a:extLst>
            </p:cNvPr>
            <p:cNvSpPr>
              <a:spLocks noChangeArrowheads="1"/>
            </p:cNvSpPr>
            <p:nvPr/>
          </p:nvSpPr>
          <p:spPr bwMode="auto">
            <a:xfrm>
              <a:off x="11514784" y="6450762"/>
              <a:ext cx="170782" cy="168699"/>
            </a:xfrm>
            <a:custGeom>
              <a:avLst/>
              <a:gdLst>
                <a:gd name="T0" fmla="*/ 115228 w 479"/>
                <a:gd name="T1" fmla="*/ 92277 h 471"/>
                <a:gd name="T2" fmla="*/ 115228 w 479"/>
                <a:gd name="T3" fmla="*/ 92277 h 471"/>
                <a:gd name="T4" fmla="*/ 100553 w 479"/>
                <a:gd name="T5" fmla="*/ 77535 h 471"/>
                <a:gd name="T6" fmla="*/ 96204 w 479"/>
                <a:gd name="T7" fmla="*/ 77535 h 471"/>
                <a:gd name="T8" fmla="*/ 91313 w 479"/>
                <a:gd name="T9" fmla="*/ 87363 h 471"/>
                <a:gd name="T10" fmla="*/ 91313 w 479"/>
                <a:gd name="T11" fmla="*/ 102106 h 471"/>
                <a:gd name="T12" fmla="*/ 105444 w 479"/>
                <a:gd name="T13" fmla="*/ 116302 h 471"/>
                <a:gd name="T14" fmla="*/ 110336 w 479"/>
                <a:gd name="T15" fmla="*/ 116302 h 471"/>
                <a:gd name="T16" fmla="*/ 115228 w 479"/>
                <a:gd name="T17" fmla="*/ 92277 h 471"/>
                <a:gd name="T18" fmla="*/ 129360 w 479"/>
                <a:gd name="T19" fmla="*/ 0 h 471"/>
                <a:gd name="T20" fmla="*/ 129360 w 479"/>
                <a:gd name="T21" fmla="*/ 0 h 471"/>
                <a:gd name="T22" fmla="*/ 0 w 479"/>
                <a:gd name="T23" fmla="*/ 126130 h 471"/>
                <a:gd name="T24" fmla="*/ 129360 w 479"/>
                <a:gd name="T25" fmla="*/ 256629 h 471"/>
                <a:gd name="T26" fmla="*/ 259806 w 479"/>
                <a:gd name="T27" fmla="*/ 126130 h 471"/>
                <a:gd name="T28" fmla="*/ 129360 w 479"/>
                <a:gd name="T29" fmla="*/ 0 h 471"/>
                <a:gd name="T30" fmla="*/ 120120 w 479"/>
                <a:gd name="T31" fmla="*/ 184554 h 471"/>
                <a:gd name="T32" fmla="*/ 120120 w 479"/>
                <a:gd name="T33" fmla="*/ 184554 h 471"/>
                <a:gd name="T34" fmla="*/ 100553 w 479"/>
                <a:gd name="T35" fmla="*/ 188923 h 471"/>
                <a:gd name="T36" fmla="*/ 100553 w 479"/>
                <a:gd name="T37" fmla="*/ 188923 h 471"/>
                <a:gd name="T38" fmla="*/ 100553 w 479"/>
                <a:gd name="T39" fmla="*/ 188923 h 471"/>
                <a:gd name="T40" fmla="*/ 67397 w 479"/>
                <a:gd name="T41" fmla="*/ 164352 h 471"/>
                <a:gd name="T42" fmla="*/ 105444 w 479"/>
                <a:gd name="T43" fmla="*/ 135413 h 471"/>
                <a:gd name="T44" fmla="*/ 105444 w 479"/>
                <a:gd name="T45" fmla="*/ 135413 h 471"/>
                <a:gd name="T46" fmla="*/ 100553 w 479"/>
                <a:gd name="T47" fmla="*/ 126130 h 471"/>
                <a:gd name="T48" fmla="*/ 100553 w 479"/>
                <a:gd name="T49" fmla="*/ 126130 h 471"/>
                <a:gd name="T50" fmla="*/ 86421 w 479"/>
                <a:gd name="T51" fmla="*/ 121216 h 471"/>
                <a:gd name="T52" fmla="*/ 76637 w 479"/>
                <a:gd name="T53" fmla="*/ 97191 h 471"/>
                <a:gd name="T54" fmla="*/ 105444 w 479"/>
                <a:gd name="T55" fmla="*/ 68252 h 471"/>
                <a:gd name="T56" fmla="*/ 139143 w 479"/>
                <a:gd name="T57" fmla="*/ 68252 h 471"/>
                <a:gd name="T58" fmla="*/ 139143 w 479"/>
                <a:gd name="T59" fmla="*/ 68252 h 471"/>
                <a:gd name="T60" fmla="*/ 129360 w 479"/>
                <a:gd name="T61" fmla="*/ 73167 h 471"/>
                <a:gd name="T62" fmla="*/ 120120 w 479"/>
                <a:gd name="T63" fmla="*/ 73167 h 471"/>
                <a:gd name="T64" fmla="*/ 129360 w 479"/>
                <a:gd name="T65" fmla="*/ 97191 h 471"/>
                <a:gd name="T66" fmla="*/ 125011 w 479"/>
                <a:gd name="T67" fmla="*/ 116302 h 471"/>
                <a:gd name="T68" fmla="*/ 115228 w 479"/>
                <a:gd name="T69" fmla="*/ 126130 h 471"/>
                <a:gd name="T70" fmla="*/ 125011 w 479"/>
                <a:gd name="T71" fmla="*/ 131045 h 471"/>
                <a:gd name="T72" fmla="*/ 139143 w 479"/>
                <a:gd name="T73" fmla="*/ 155069 h 471"/>
                <a:gd name="T74" fmla="*/ 120120 w 479"/>
                <a:gd name="T75" fmla="*/ 184554 h 471"/>
                <a:gd name="T76" fmla="*/ 192409 w 479"/>
                <a:gd name="T77" fmla="*/ 126130 h 471"/>
                <a:gd name="T78" fmla="*/ 192409 w 479"/>
                <a:gd name="T79" fmla="*/ 126130 h 471"/>
                <a:gd name="T80" fmla="*/ 168494 w 479"/>
                <a:gd name="T81" fmla="*/ 126130 h 471"/>
                <a:gd name="T82" fmla="*/ 168494 w 479"/>
                <a:gd name="T83" fmla="*/ 150155 h 471"/>
                <a:gd name="T84" fmla="*/ 158167 w 479"/>
                <a:gd name="T85" fmla="*/ 150155 h 471"/>
                <a:gd name="T86" fmla="*/ 158167 w 479"/>
                <a:gd name="T87" fmla="*/ 126130 h 471"/>
                <a:gd name="T88" fmla="*/ 139143 w 479"/>
                <a:gd name="T89" fmla="*/ 126130 h 471"/>
                <a:gd name="T90" fmla="*/ 139143 w 479"/>
                <a:gd name="T91" fmla="*/ 116302 h 471"/>
                <a:gd name="T92" fmla="*/ 158167 w 479"/>
                <a:gd name="T93" fmla="*/ 116302 h 471"/>
                <a:gd name="T94" fmla="*/ 158167 w 479"/>
                <a:gd name="T95" fmla="*/ 92277 h 471"/>
                <a:gd name="T96" fmla="*/ 168494 w 479"/>
                <a:gd name="T97" fmla="*/ 92277 h 471"/>
                <a:gd name="T98" fmla="*/ 168494 w 479"/>
                <a:gd name="T99" fmla="*/ 116302 h 471"/>
                <a:gd name="T100" fmla="*/ 192409 w 479"/>
                <a:gd name="T101" fmla="*/ 116302 h 471"/>
                <a:gd name="T102" fmla="*/ 192409 w 479"/>
                <a:gd name="T103" fmla="*/ 126130 h 471"/>
                <a:gd name="T104" fmla="*/ 105444 w 479"/>
                <a:gd name="T105" fmla="*/ 145241 h 471"/>
                <a:gd name="T106" fmla="*/ 105444 w 479"/>
                <a:gd name="T107" fmla="*/ 145241 h 471"/>
                <a:gd name="T108" fmla="*/ 105444 w 479"/>
                <a:gd name="T109" fmla="*/ 145241 h 471"/>
                <a:gd name="T110" fmla="*/ 86421 w 479"/>
                <a:gd name="T111" fmla="*/ 150155 h 471"/>
                <a:gd name="T112" fmla="*/ 81529 w 479"/>
                <a:gd name="T113" fmla="*/ 164352 h 471"/>
                <a:gd name="T114" fmla="*/ 105444 w 479"/>
                <a:gd name="T115" fmla="*/ 179094 h 471"/>
                <a:gd name="T116" fmla="*/ 125011 w 479"/>
                <a:gd name="T117" fmla="*/ 159984 h 471"/>
                <a:gd name="T118" fmla="*/ 105444 w 479"/>
                <a:gd name="T119" fmla="*/ 145241 h 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cubicBezTo>
                    <a:pt x="177" y="346"/>
                    <a:pt x="124" y="346"/>
                    <a:pt x="124" y="301"/>
                  </a:cubicBezTo>
                  <a:cubicBezTo>
                    <a:pt x="124" y="257"/>
                    <a:pt x="177" y="248"/>
                    <a:pt x="194" y="248"/>
                  </a:cubicBezTo>
                  <a:cubicBezTo>
                    <a:pt x="185" y="240"/>
                    <a:pt x="185" y="231"/>
                    <a:pt x="185" y="231"/>
                  </a:cubicBezTo>
                  <a:cubicBezTo>
                    <a:pt x="177" y="231"/>
                    <a:pt x="168" y="222"/>
                    <a:pt x="159" y="222"/>
                  </a:cubicBezTo>
                  <a:cubicBezTo>
                    <a:pt x="141" y="213"/>
                    <a:pt x="141" y="195"/>
                    <a:pt x="141" y="178"/>
                  </a:cubicBezTo>
                  <a:cubicBezTo>
                    <a:pt x="141" y="125"/>
                    <a:pt x="194" y="125"/>
                    <a:pt x="194" y="125"/>
                  </a:cubicBezTo>
                  <a:cubicBezTo>
                    <a:pt x="256" y="125"/>
                    <a:pt x="256" y="125"/>
                    <a:pt x="256" y="125"/>
                  </a:cubicBez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grp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a:ea typeface="微软雅黑" panose="020B0503020204020204" pitchFamily="34" charset="-122"/>
                <a:cs typeface="+mn-cs"/>
                <a:sym typeface="Calibri" panose="020F0502020204030204" pitchFamily="34" charset="0"/>
              </a:endParaRPr>
            </a:p>
          </p:txBody>
        </p:sp>
        <p:sp>
          <p:nvSpPr>
            <p:cNvPr id="228" name="Freeform 79">
              <a:extLst>
                <a:ext uri="{FF2B5EF4-FFF2-40B4-BE49-F238E27FC236}">
                  <a16:creationId xmlns:a16="http://schemas.microsoft.com/office/drawing/2014/main" id="{A058E3E5-C155-6650-6D59-489C324383DE}"/>
                </a:ext>
              </a:extLst>
            </p:cNvPr>
            <p:cNvSpPr>
              <a:spLocks noChangeArrowheads="1"/>
            </p:cNvSpPr>
            <p:nvPr/>
          </p:nvSpPr>
          <p:spPr bwMode="auto">
            <a:xfrm>
              <a:off x="11264553" y="6450762"/>
              <a:ext cx="170782" cy="168699"/>
            </a:xfrm>
            <a:custGeom>
              <a:avLst/>
              <a:gdLst>
                <a:gd name="T0" fmla="*/ 130447 w 479"/>
                <a:gd name="T1" fmla="*/ 0 h 471"/>
                <a:gd name="T2" fmla="*/ 130447 w 479"/>
                <a:gd name="T3" fmla="*/ 0 h 471"/>
                <a:gd name="T4" fmla="*/ 0 w 479"/>
                <a:gd name="T5" fmla="*/ 126130 h 471"/>
                <a:gd name="T6" fmla="*/ 130447 w 479"/>
                <a:gd name="T7" fmla="*/ 256629 h 471"/>
                <a:gd name="T8" fmla="*/ 259806 w 479"/>
                <a:gd name="T9" fmla="*/ 126130 h 471"/>
                <a:gd name="T10" fmla="*/ 130447 w 479"/>
                <a:gd name="T11" fmla="*/ 0 h 471"/>
                <a:gd name="T12" fmla="*/ 159254 w 479"/>
                <a:gd name="T13" fmla="*/ 87363 h 471"/>
                <a:gd name="T14" fmla="*/ 159254 w 479"/>
                <a:gd name="T15" fmla="*/ 87363 h 471"/>
                <a:gd name="T16" fmla="*/ 139687 w 479"/>
                <a:gd name="T17" fmla="*/ 87363 h 471"/>
                <a:gd name="T18" fmla="*/ 135339 w 479"/>
                <a:gd name="T19" fmla="*/ 97191 h 471"/>
                <a:gd name="T20" fmla="*/ 135339 w 479"/>
                <a:gd name="T21" fmla="*/ 106474 h 471"/>
                <a:gd name="T22" fmla="*/ 159254 w 479"/>
                <a:gd name="T23" fmla="*/ 106474 h 471"/>
                <a:gd name="T24" fmla="*/ 159254 w 479"/>
                <a:gd name="T25" fmla="*/ 131045 h 471"/>
                <a:gd name="T26" fmla="*/ 135339 w 479"/>
                <a:gd name="T27" fmla="*/ 131045 h 471"/>
                <a:gd name="T28" fmla="*/ 135339 w 479"/>
                <a:gd name="T29" fmla="*/ 188923 h 471"/>
                <a:gd name="T30" fmla="*/ 115772 w 479"/>
                <a:gd name="T31" fmla="*/ 188923 h 471"/>
                <a:gd name="T32" fmla="*/ 115772 w 479"/>
                <a:gd name="T33" fmla="*/ 131045 h 471"/>
                <a:gd name="T34" fmla="*/ 91856 w 479"/>
                <a:gd name="T35" fmla="*/ 131045 h 471"/>
                <a:gd name="T36" fmla="*/ 91856 w 479"/>
                <a:gd name="T37" fmla="*/ 106474 h 471"/>
                <a:gd name="T38" fmla="*/ 115772 w 479"/>
                <a:gd name="T39" fmla="*/ 106474 h 471"/>
                <a:gd name="T40" fmla="*/ 115772 w 479"/>
                <a:gd name="T41" fmla="*/ 97191 h 471"/>
                <a:gd name="T42" fmla="*/ 139687 w 479"/>
                <a:gd name="T43" fmla="*/ 68252 h 471"/>
                <a:gd name="T44" fmla="*/ 159254 w 479"/>
                <a:gd name="T45" fmla="*/ 68252 h 471"/>
                <a:gd name="T46" fmla="*/ 159254 w 479"/>
                <a:gd name="T47" fmla="*/ 87363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grp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a:ea typeface="微软雅黑" panose="020B0503020204020204" pitchFamily="34" charset="-122"/>
                <a:cs typeface="+mn-cs"/>
                <a:sym typeface="Calibri" panose="020F0502020204030204" pitchFamily="34" charset="0"/>
              </a:endParaRPr>
            </a:p>
          </p:txBody>
        </p:sp>
        <p:sp>
          <p:nvSpPr>
            <p:cNvPr id="229" name="Freeform 86">
              <a:extLst>
                <a:ext uri="{FF2B5EF4-FFF2-40B4-BE49-F238E27FC236}">
                  <a16:creationId xmlns:a16="http://schemas.microsoft.com/office/drawing/2014/main" id="{3148C4AB-856C-7860-7BC5-4C90970CBE48}"/>
                </a:ext>
              </a:extLst>
            </p:cNvPr>
            <p:cNvSpPr>
              <a:spLocks noChangeArrowheads="1"/>
            </p:cNvSpPr>
            <p:nvPr/>
          </p:nvSpPr>
          <p:spPr bwMode="auto">
            <a:xfrm>
              <a:off x="11013281" y="6450762"/>
              <a:ext cx="171823" cy="168699"/>
            </a:xfrm>
            <a:custGeom>
              <a:avLst/>
              <a:gdLst>
                <a:gd name="T0" fmla="*/ 130423 w 480"/>
                <a:gd name="T1" fmla="*/ 0 h 471"/>
                <a:gd name="T2" fmla="*/ 130423 w 480"/>
                <a:gd name="T3" fmla="*/ 0 h 471"/>
                <a:gd name="T4" fmla="*/ 0 w 480"/>
                <a:gd name="T5" fmla="*/ 126130 h 471"/>
                <a:gd name="T6" fmla="*/ 130423 w 480"/>
                <a:gd name="T7" fmla="*/ 256629 h 471"/>
                <a:gd name="T8" fmla="*/ 261391 w 480"/>
                <a:gd name="T9" fmla="*/ 126130 h 471"/>
                <a:gd name="T10" fmla="*/ 130423 w 480"/>
                <a:gd name="T11" fmla="*/ 0 h 471"/>
                <a:gd name="T12" fmla="*/ 183902 w 480"/>
                <a:gd name="T13" fmla="*/ 106474 h 471"/>
                <a:gd name="T14" fmla="*/ 183902 w 480"/>
                <a:gd name="T15" fmla="*/ 106474 h 471"/>
                <a:gd name="T16" fmla="*/ 183902 w 480"/>
                <a:gd name="T17" fmla="*/ 106474 h 471"/>
                <a:gd name="T18" fmla="*/ 111323 w 480"/>
                <a:gd name="T19" fmla="*/ 179094 h 471"/>
                <a:gd name="T20" fmla="*/ 72578 w 480"/>
                <a:gd name="T21" fmla="*/ 169266 h 471"/>
                <a:gd name="T22" fmla="*/ 77490 w 480"/>
                <a:gd name="T23" fmla="*/ 169266 h 471"/>
                <a:gd name="T24" fmla="*/ 111323 w 480"/>
                <a:gd name="T25" fmla="*/ 159984 h 471"/>
                <a:gd name="T26" fmla="*/ 87312 w 480"/>
                <a:gd name="T27" fmla="*/ 140327 h 471"/>
                <a:gd name="T28" fmla="*/ 92224 w 480"/>
                <a:gd name="T29" fmla="*/ 140327 h 471"/>
                <a:gd name="T30" fmla="*/ 97135 w 480"/>
                <a:gd name="T31" fmla="*/ 140327 h 471"/>
                <a:gd name="T32" fmla="*/ 77490 w 480"/>
                <a:gd name="T33" fmla="*/ 116302 h 471"/>
                <a:gd name="T34" fmla="*/ 77490 w 480"/>
                <a:gd name="T35" fmla="*/ 116302 h 471"/>
                <a:gd name="T36" fmla="*/ 87312 w 480"/>
                <a:gd name="T37" fmla="*/ 116302 h 471"/>
                <a:gd name="T38" fmla="*/ 77490 w 480"/>
                <a:gd name="T39" fmla="*/ 97191 h 471"/>
                <a:gd name="T40" fmla="*/ 82401 w 480"/>
                <a:gd name="T41" fmla="*/ 82449 h 471"/>
                <a:gd name="T42" fmla="*/ 130423 w 480"/>
                <a:gd name="T43" fmla="*/ 111388 h 471"/>
                <a:gd name="T44" fmla="*/ 130423 w 480"/>
                <a:gd name="T45" fmla="*/ 106474 h 471"/>
                <a:gd name="T46" fmla="*/ 159345 w 480"/>
                <a:gd name="T47" fmla="*/ 77535 h 471"/>
                <a:gd name="T48" fmla="*/ 174079 w 480"/>
                <a:gd name="T49" fmla="*/ 87363 h 471"/>
                <a:gd name="T50" fmla="*/ 193724 w 480"/>
                <a:gd name="T51" fmla="*/ 82449 h 471"/>
                <a:gd name="T52" fmla="*/ 183902 w 480"/>
                <a:gd name="T53" fmla="*/ 97191 h 471"/>
                <a:gd name="T54" fmla="*/ 198636 w 480"/>
                <a:gd name="T55" fmla="*/ 92277 h 471"/>
                <a:gd name="T56" fmla="*/ 183902 w 480"/>
                <a:gd name="T57" fmla="*/ 106474 h 4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grp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a:ea typeface="微软雅黑" panose="020B0503020204020204" pitchFamily="34" charset="-122"/>
                <a:cs typeface="+mn-cs"/>
                <a:sym typeface="Calibri" panose="020F0502020204030204" pitchFamily="34" charset="0"/>
              </a:endParaRPr>
            </a:p>
          </p:txBody>
        </p:sp>
      </p:grpSp>
      <p:grpSp>
        <p:nvGrpSpPr>
          <p:cNvPr id="230" name="Group 9" descr="e7d195523061f1c03a90ee8e42cb24248e56383cd534985688F9F494128731F165EE95AB4B0C0A38076AAEA07667B1565C446FC45FF01DFB0E885BCDBDF3A284F3DB14DA61DD97F0BAB2E6C668FB49318036C4C7D782F6BDE19F92129220AA4B6FDFAD75447861AE4CF4978A657099D2FE153C858A27D28331000F834BD4E44D9EA41F24362F38F2">
            <a:extLst>
              <a:ext uri="{FF2B5EF4-FFF2-40B4-BE49-F238E27FC236}">
                <a16:creationId xmlns:a16="http://schemas.microsoft.com/office/drawing/2014/main" id="{B22EC516-7969-B875-070E-241C74F9EB04}"/>
              </a:ext>
            </a:extLst>
          </p:cNvPr>
          <p:cNvGrpSpPr/>
          <p:nvPr/>
        </p:nvGrpSpPr>
        <p:grpSpPr>
          <a:xfrm>
            <a:off x="1156619" y="247626"/>
            <a:ext cx="1195424" cy="55320"/>
            <a:chOff x="986240" y="4803818"/>
            <a:chExt cx="1195424" cy="45719"/>
          </a:xfrm>
          <a:solidFill>
            <a:srgbClr val="FFFFFF"/>
          </a:solidFill>
        </p:grpSpPr>
        <p:sp>
          <p:nvSpPr>
            <p:cNvPr id="231" name="Rectangle: Rounded Corners 10">
              <a:extLst>
                <a:ext uri="{FF2B5EF4-FFF2-40B4-BE49-F238E27FC236}">
                  <a16:creationId xmlns:a16="http://schemas.microsoft.com/office/drawing/2014/main" id="{4D7F7112-A97F-7329-23AD-6E0DDF6F8133}"/>
                </a:ext>
              </a:extLst>
            </p:cNvPr>
            <p:cNvSpPr/>
            <p:nvPr/>
          </p:nvSpPr>
          <p:spPr>
            <a:xfrm flipV="1">
              <a:off x="1220026" y="4803818"/>
              <a:ext cx="961638" cy="45719"/>
            </a:xfrm>
            <a:prstGeom prst="roundRect">
              <a:avLst>
                <a:gd name="adj" fmla="val 50000"/>
              </a:avLst>
            </a:prstGeom>
            <a:grpFill/>
            <a:ln w="12700" cap="flat" cmpd="sng" algn="ctr">
              <a:noFill/>
              <a:prstDash val="solid"/>
              <a:miter lim="800000"/>
            </a:ln>
            <a:effectLst>
              <a:outerShdw blurRad="50800" dist="38100" dir="5400000" algn="t" rotWithShape="0">
                <a:prstClr val="black">
                  <a:alpha val="12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gradFill>
                  <a:gsLst>
                    <a:gs pos="30107">
                      <a:srgbClr val="7770E9">
                        <a:alpha val="40000"/>
                      </a:srgbClr>
                    </a:gs>
                    <a:gs pos="77000">
                      <a:srgbClr val="7770E9"/>
                    </a:gs>
                    <a:gs pos="0">
                      <a:srgbClr val="7770E9">
                        <a:alpha val="0"/>
                      </a:srgbClr>
                    </a:gs>
                    <a:gs pos="100000">
                      <a:srgbClr val="61CCF7"/>
                    </a:gs>
                  </a:gsLst>
                  <a:lin ang="10800000" scaled="1"/>
                </a:gra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sp>
          <p:nvSpPr>
            <p:cNvPr id="232" name="Rectangle: Rounded Corners 11">
              <a:extLst>
                <a:ext uri="{FF2B5EF4-FFF2-40B4-BE49-F238E27FC236}">
                  <a16:creationId xmlns:a16="http://schemas.microsoft.com/office/drawing/2014/main" id="{4C5886C8-5F50-554D-01C5-9ADD9DBB2A92}"/>
                </a:ext>
              </a:extLst>
            </p:cNvPr>
            <p:cNvSpPr/>
            <p:nvPr/>
          </p:nvSpPr>
          <p:spPr>
            <a:xfrm flipV="1">
              <a:off x="986240" y="4803818"/>
              <a:ext cx="157235" cy="45719"/>
            </a:xfrm>
            <a:prstGeom prst="roundRect">
              <a:avLst>
                <a:gd name="adj" fmla="val 50000"/>
              </a:avLst>
            </a:prstGeom>
            <a:grpFill/>
            <a:ln w="12700" cap="flat" cmpd="sng" algn="ctr">
              <a:noFill/>
              <a:prstDash val="solid"/>
              <a:miter lim="800000"/>
            </a:ln>
            <a:effectLst>
              <a:outerShdw blurRad="50800" dist="38100" dir="5400000" algn="t" rotWithShape="0">
                <a:prstClr val="black">
                  <a:alpha val="12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gradFill>
                  <a:gsLst>
                    <a:gs pos="30107">
                      <a:srgbClr val="7770E9">
                        <a:alpha val="40000"/>
                      </a:srgbClr>
                    </a:gs>
                    <a:gs pos="77000">
                      <a:srgbClr val="7770E9"/>
                    </a:gs>
                    <a:gs pos="0">
                      <a:srgbClr val="7770E9">
                        <a:alpha val="0"/>
                      </a:srgbClr>
                    </a:gs>
                    <a:gs pos="100000">
                      <a:srgbClr val="61CCF7"/>
                    </a:gs>
                  </a:gsLst>
                  <a:lin ang="10800000" scaled="1"/>
                </a:gra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grpSp>
      <p:sp>
        <p:nvSpPr>
          <p:cNvPr id="17" name="矩形 16">
            <a:extLst>
              <a:ext uri="{FF2B5EF4-FFF2-40B4-BE49-F238E27FC236}">
                <a16:creationId xmlns:a16="http://schemas.microsoft.com/office/drawing/2014/main" id="{5ACAC79A-D6AA-CBBA-50A1-E6937BB7EA83}"/>
              </a:ext>
            </a:extLst>
          </p:cNvPr>
          <p:cNvSpPr>
            <a:spLocks noGrp="1"/>
          </p:cNvSpPr>
          <p:nvPr/>
        </p:nvSpPr>
        <p:spPr>
          <a:xfrm>
            <a:off x="3711518" y="5760719"/>
            <a:ext cx="5213795" cy="615129"/>
          </a:xfrm>
          <a:prstGeom prst="rect">
            <a:avLst/>
          </a:prstGeom>
          <a:noFill/>
          <a:ln w="0">
            <a:noFill/>
            <a:prstDash val="solid"/>
          </a:ln>
        </p:spPr>
        <p:txBody>
          <a:bodyPr anchor="ctr"/>
          <a:lstStyle/>
          <a:p>
            <a:pPr algn="ctr">
              <a:defRPr sz="1425" b="1">
                <a:solidFill>
                  <a:srgbClr val="E6C978"/>
                </a:solidFill>
              </a:defRPr>
            </a:pPr>
            <a:r>
              <a:rPr sz="1600" b="1" i="1" dirty="0" err="1">
                <a:solidFill>
                  <a:srgbClr val="002060"/>
                </a:solidFill>
                <a:latin typeface="Microsoft YaHei"/>
                <a:ea typeface="Microsoft YaHei"/>
              </a:rPr>
              <a:t>我们的优势，不在卖什么，而在能连接什么</a:t>
            </a:r>
            <a:r>
              <a:rPr sz="1600" b="1" i="1" dirty="0">
                <a:solidFill>
                  <a:srgbClr val="002060"/>
                </a:solidFill>
                <a:latin typeface="Microsoft YaHei"/>
                <a:ea typeface="Microsoft YaHei"/>
              </a:rPr>
              <a:t>。</a:t>
            </a:r>
          </a:p>
        </p:txBody>
      </p:sp>
      <p:sp>
        <p:nvSpPr>
          <p:cNvPr id="96" name="Rectangle: Rounded Corners 106">
            <a:extLst>
              <a:ext uri="{FF2B5EF4-FFF2-40B4-BE49-F238E27FC236}">
                <a16:creationId xmlns:a16="http://schemas.microsoft.com/office/drawing/2014/main" id="{1095119B-B0BE-A819-E0E3-87D81D467017}"/>
              </a:ext>
            </a:extLst>
          </p:cNvPr>
          <p:cNvSpPr/>
          <p:nvPr/>
        </p:nvSpPr>
        <p:spPr>
          <a:xfrm>
            <a:off x="796839" y="3013529"/>
            <a:ext cx="4215428" cy="348792"/>
          </a:xfrm>
          <a:prstGeom prst="roundRect">
            <a:avLst>
              <a:gd name="adj" fmla="val 10756"/>
            </a:avLst>
          </a:prstGeom>
          <a:solidFill>
            <a:srgbClr val="0150D2"/>
          </a:solidFill>
          <a:ln w="12700" cap="flat" cmpd="sng" algn="ctr">
            <a:solidFill>
              <a:schemeClr val="bg1"/>
            </a:solidFill>
            <a:prstDash val="solid"/>
            <a:miter lim="800000"/>
          </a:ln>
          <a:effectLst>
            <a:outerShdw blurRad="190500" dist="63500" dir="5400000" sx="99000" sy="99000" algn="t"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sp>
        <p:nvSpPr>
          <p:cNvPr id="98" name="图形 76">
            <a:extLst>
              <a:ext uri="{FF2B5EF4-FFF2-40B4-BE49-F238E27FC236}">
                <a16:creationId xmlns:a16="http://schemas.microsoft.com/office/drawing/2014/main" id="{AFBF9384-0038-2483-A6D5-6ACF6272E6E6}"/>
              </a:ext>
            </a:extLst>
          </p:cNvPr>
          <p:cNvSpPr>
            <a:spLocks/>
          </p:cNvSpPr>
          <p:nvPr/>
        </p:nvSpPr>
        <p:spPr>
          <a:xfrm>
            <a:off x="960794" y="3058438"/>
            <a:ext cx="261690" cy="244861"/>
          </a:xfrm>
          <a:custGeom>
            <a:avLst/>
            <a:gdLst>
              <a:gd name="connsiteX0" fmla="*/ 100332 w 132838"/>
              <a:gd name="connsiteY0" fmla="*/ 0 h 131381"/>
              <a:gd name="connsiteX1" fmla="*/ 67774 w 132838"/>
              <a:gd name="connsiteY1" fmla="*/ 32558 h 131381"/>
              <a:gd name="connsiteX2" fmla="*/ 100306 w 132838"/>
              <a:gd name="connsiteY2" fmla="*/ 65090 h 131381"/>
              <a:gd name="connsiteX3" fmla="*/ 132838 w 132838"/>
              <a:gd name="connsiteY3" fmla="*/ 32558 h 131381"/>
              <a:gd name="connsiteX4" fmla="*/ 100332 w 132838"/>
              <a:gd name="connsiteY4" fmla="*/ 0 h 131381"/>
              <a:gd name="connsiteX5" fmla="*/ 100332 w 132838"/>
              <a:gd name="connsiteY5" fmla="*/ 53641 h 131381"/>
              <a:gd name="connsiteX6" fmla="*/ 79223 w 132838"/>
              <a:gd name="connsiteY6" fmla="*/ 32532 h 131381"/>
              <a:gd name="connsiteX7" fmla="*/ 100332 w 132838"/>
              <a:gd name="connsiteY7" fmla="*/ 11423 h 131381"/>
              <a:gd name="connsiteX8" fmla="*/ 121441 w 132838"/>
              <a:gd name="connsiteY8" fmla="*/ 32532 h 131381"/>
              <a:gd name="connsiteX9" fmla="*/ 100332 w 132838"/>
              <a:gd name="connsiteY9" fmla="*/ 53641 h 131381"/>
              <a:gd name="connsiteX10" fmla="*/ 49399 w 132838"/>
              <a:gd name="connsiteY10" fmla="*/ 3041 h 131381"/>
              <a:gd name="connsiteX11" fmla="*/ 11474 w 132838"/>
              <a:gd name="connsiteY11" fmla="*/ 3041 h 131381"/>
              <a:gd name="connsiteX12" fmla="*/ 0 w 132838"/>
              <a:gd name="connsiteY12" fmla="*/ 14516 h 131381"/>
              <a:gd name="connsiteX13" fmla="*/ 0 w 132838"/>
              <a:gd name="connsiteY13" fmla="*/ 52389 h 131381"/>
              <a:gd name="connsiteX14" fmla="*/ 11474 w 132838"/>
              <a:gd name="connsiteY14" fmla="*/ 63864 h 131381"/>
              <a:gd name="connsiteX15" fmla="*/ 49399 w 132838"/>
              <a:gd name="connsiteY15" fmla="*/ 63864 h 131381"/>
              <a:gd name="connsiteX16" fmla="*/ 60874 w 132838"/>
              <a:gd name="connsiteY16" fmla="*/ 52389 h 131381"/>
              <a:gd name="connsiteX17" fmla="*/ 60874 w 132838"/>
              <a:gd name="connsiteY17" fmla="*/ 14516 h 131381"/>
              <a:gd name="connsiteX18" fmla="*/ 49399 w 132838"/>
              <a:gd name="connsiteY18" fmla="*/ 3041 h 131381"/>
              <a:gd name="connsiteX19" fmla="*/ 49731 w 132838"/>
              <a:gd name="connsiteY19" fmla="*/ 50907 h 131381"/>
              <a:gd name="connsiteX20" fmla="*/ 47891 w 132838"/>
              <a:gd name="connsiteY20" fmla="*/ 52747 h 131381"/>
              <a:gd name="connsiteX21" fmla="*/ 13008 w 132838"/>
              <a:gd name="connsiteY21" fmla="*/ 52747 h 131381"/>
              <a:gd name="connsiteX22" fmla="*/ 11168 w 132838"/>
              <a:gd name="connsiteY22" fmla="*/ 50907 h 131381"/>
              <a:gd name="connsiteX23" fmla="*/ 11168 w 132838"/>
              <a:gd name="connsiteY23" fmla="*/ 16023 h 131381"/>
              <a:gd name="connsiteX24" fmla="*/ 13008 w 132838"/>
              <a:gd name="connsiteY24" fmla="*/ 14183 h 131381"/>
              <a:gd name="connsiteX25" fmla="*/ 47891 w 132838"/>
              <a:gd name="connsiteY25" fmla="*/ 14183 h 131381"/>
              <a:gd name="connsiteX26" fmla="*/ 49731 w 132838"/>
              <a:gd name="connsiteY26" fmla="*/ 16023 h 131381"/>
              <a:gd name="connsiteX27" fmla="*/ 49731 w 132838"/>
              <a:gd name="connsiteY27" fmla="*/ 50907 h 131381"/>
              <a:gd name="connsiteX28" fmla="*/ 49399 w 132838"/>
              <a:gd name="connsiteY28" fmla="*/ 70559 h 131381"/>
              <a:gd name="connsiteX29" fmla="*/ 11474 w 132838"/>
              <a:gd name="connsiteY29" fmla="*/ 70559 h 131381"/>
              <a:gd name="connsiteX30" fmla="*/ 0 w 132838"/>
              <a:gd name="connsiteY30" fmla="*/ 82034 h 131381"/>
              <a:gd name="connsiteX31" fmla="*/ 0 w 132838"/>
              <a:gd name="connsiteY31" fmla="*/ 119907 h 131381"/>
              <a:gd name="connsiteX32" fmla="*/ 11474 w 132838"/>
              <a:gd name="connsiteY32" fmla="*/ 131382 h 131381"/>
              <a:gd name="connsiteX33" fmla="*/ 49399 w 132838"/>
              <a:gd name="connsiteY33" fmla="*/ 131382 h 131381"/>
              <a:gd name="connsiteX34" fmla="*/ 60874 w 132838"/>
              <a:gd name="connsiteY34" fmla="*/ 119907 h 131381"/>
              <a:gd name="connsiteX35" fmla="*/ 60874 w 132838"/>
              <a:gd name="connsiteY35" fmla="*/ 82034 h 131381"/>
              <a:gd name="connsiteX36" fmla="*/ 49399 w 132838"/>
              <a:gd name="connsiteY36" fmla="*/ 70559 h 131381"/>
              <a:gd name="connsiteX37" fmla="*/ 49731 w 132838"/>
              <a:gd name="connsiteY37" fmla="*/ 118425 h 131381"/>
              <a:gd name="connsiteX38" fmla="*/ 47891 w 132838"/>
              <a:gd name="connsiteY38" fmla="*/ 120265 h 131381"/>
              <a:gd name="connsiteX39" fmla="*/ 13008 w 132838"/>
              <a:gd name="connsiteY39" fmla="*/ 120265 h 131381"/>
              <a:gd name="connsiteX40" fmla="*/ 11168 w 132838"/>
              <a:gd name="connsiteY40" fmla="*/ 118425 h 131381"/>
              <a:gd name="connsiteX41" fmla="*/ 11168 w 132838"/>
              <a:gd name="connsiteY41" fmla="*/ 83541 h 131381"/>
              <a:gd name="connsiteX42" fmla="*/ 13008 w 132838"/>
              <a:gd name="connsiteY42" fmla="*/ 81701 h 131381"/>
              <a:gd name="connsiteX43" fmla="*/ 47891 w 132838"/>
              <a:gd name="connsiteY43" fmla="*/ 81701 h 131381"/>
              <a:gd name="connsiteX44" fmla="*/ 49731 w 132838"/>
              <a:gd name="connsiteY44" fmla="*/ 83541 h 131381"/>
              <a:gd name="connsiteX45" fmla="*/ 49731 w 132838"/>
              <a:gd name="connsiteY45" fmla="*/ 118425 h 131381"/>
              <a:gd name="connsiteX46" fmla="*/ 119268 w 132838"/>
              <a:gd name="connsiteY46" fmla="*/ 69230 h 131381"/>
              <a:gd name="connsiteX47" fmla="*/ 81369 w 132838"/>
              <a:gd name="connsiteY47" fmla="*/ 69230 h 131381"/>
              <a:gd name="connsiteX48" fmla="*/ 69895 w 132838"/>
              <a:gd name="connsiteY48" fmla="*/ 80705 h 131381"/>
              <a:gd name="connsiteX49" fmla="*/ 69895 w 132838"/>
              <a:gd name="connsiteY49" fmla="*/ 118578 h 131381"/>
              <a:gd name="connsiteX50" fmla="*/ 81369 w 132838"/>
              <a:gd name="connsiteY50" fmla="*/ 130053 h 131381"/>
              <a:gd name="connsiteX51" fmla="*/ 119294 w 132838"/>
              <a:gd name="connsiteY51" fmla="*/ 130053 h 131381"/>
              <a:gd name="connsiteX52" fmla="*/ 130768 w 132838"/>
              <a:gd name="connsiteY52" fmla="*/ 118578 h 131381"/>
              <a:gd name="connsiteX53" fmla="*/ 130768 w 132838"/>
              <a:gd name="connsiteY53" fmla="*/ 80705 h 131381"/>
              <a:gd name="connsiteX54" fmla="*/ 119268 w 132838"/>
              <a:gd name="connsiteY54" fmla="*/ 69230 h 131381"/>
              <a:gd name="connsiteX55" fmla="*/ 119601 w 132838"/>
              <a:gd name="connsiteY55" fmla="*/ 117071 h 131381"/>
              <a:gd name="connsiteX56" fmla="*/ 117760 w 132838"/>
              <a:gd name="connsiteY56" fmla="*/ 118911 h 131381"/>
              <a:gd name="connsiteX57" fmla="*/ 82877 w 132838"/>
              <a:gd name="connsiteY57" fmla="*/ 118911 h 131381"/>
              <a:gd name="connsiteX58" fmla="*/ 81037 w 132838"/>
              <a:gd name="connsiteY58" fmla="*/ 117071 h 131381"/>
              <a:gd name="connsiteX59" fmla="*/ 81037 w 132838"/>
              <a:gd name="connsiteY59" fmla="*/ 82187 h 131381"/>
              <a:gd name="connsiteX60" fmla="*/ 82877 w 132838"/>
              <a:gd name="connsiteY60" fmla="*/ 80347 h 131381"/>
              <a:gd name="connsiteX61" fmla="*/ 117760 w 132838"/>
              <a:gd name="connsiteY61" fmla="*/ 80347 h 131381"/>
              <a:gd name="connsiteX62" fmla="*/ 119601 w 132838"/>
              <a:gd name="connsiteY62" fmla="*/ 82187 h 131381"/>
              <a:gd name="connsiteX63" fmla="*/ 119601 w 132838"/>
              <a:gd name="connsiteY63" fmla="*/ 117071 h 13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2838" h="131381">
                <a:moveTo>
                  <a:pt x="100332" y="0"/>
                </a:moveTo>
                <a:cubicBezTo>
                  <a:pt x="82340" y="0"/>
                  <a:pt x="67774" y="14567"/>
                  <a:pt x="67774" y="32558"/>
                </a:cubicBezTo>
                <a:cubicBezTo>
                  <a:pt x="67774" y="50549"/>
                  <a:pt x="82340" y="65090"/>
                  <a:pt x="100306" y="65090"/>
                </a:cubicBezTo>
                <a:cubicBezTo>
                  <a:pt x="118272" y="65090"/>
                  <a:pt x="132838" y="50524"/>
                  <a:pt x="132838" y="32558"/>
                </a:cubicBezTo>
                <a:cubicBezTo>
                  <a:pt x="132838" y="14592"/>
                  <a:pt x="118297" y="0"/>
                  <a:pt x="100332" y="0"/>
                </a:cubicBezTo>
                <a:close/>
                <a:moveTo>
                  <a:pt x="100332" y="53641"/>
                </a:moveTo>
                <a:cubicBezTo>
                  <a:pt x="88678" y="53641"/>
                  <a:pt x="79223" y="44186"/>
                  <a:pt x="79223" y="32532"/>
                </a:cubicBezTo>
                <a:cubicBezTo>
                  <a:pt x="79223" y="20879"/>
                  <a:pt x="88678" y="11423"/>
                  <a:pt x="100332" y="11423"/>
                </a:cubicBezTo>
                <a:cubicBezTo>
                  <a:pt x="111985" y="11423"/>
                  <a:pt x="121441" y="20879"/>
                  <a:pt x="121441" y="32532"/>
                </a:cubicBezTo>
                <a:cubicBezTo>
                  <a:pt x="121441" y="44186"/>
                  <a:pt x="111985" y="53641"/>
                  <a:pt x="100332" y="53641"/>
                </a:cubicBezTo>
                <a:close/>
                <a:moveTo>
                  <a:pt x="49399" y="3041"/>
                </a:moveTo>
                <a:lnTo>
                  <a:pt x="11474" y="3041"/>
                </a:lnTo>
                <a:cubicBezTo>
                  <a:pt x="5162" y="3041"/>
                  <a:pt x="0" y="8203"/>
                  <a:pt x="0" y="14516"/>
                </a:cubicBezTo>
                <a:lnTo>
                  <a:pt x="0" y="52389"/>
                </a:lnTo>
                <a:cubicBezTo>
                  <a:pt x="0" y="58701"/>
                  <a:pt x="5162" y="63864"/>
                  <a:pt x="11474" y="63864"/>
                </a:cubicBezTo>
                <a:lnTo>
                  <a:pt x="49399" y="63864"/>
                </a:lnTo>
                <a:cubicBezTo>
                  <a:pt x="55711" y="63864"/>
                  <a:pt x="60874" y="58701"/>
                  <a:pt x="60874" y="52389"/>
                </a:cubicBezTo>
                <a:lnTo>
                  <a:pt x="60874" y="14516"/>
                </a:lnTo>
                <a:cubicBezTo>
                  <a:pt x="60874" y="8203"/>
                  <a:pt x="55711" y="3041"/>
                  <a:pt x="49399" y="3041"/>
                </a:cubicBezTo>
                <a:close/>
                <a:moveTo>
                  <a:pt x="49731" y="50907"/>
                </a:moveTo>
                <a:cubicBezTo>
                  <a:pt x="49731" y="51929"/>
                  <a:pt x="48914" y="52747"/>
                  <a:pt x="47891" y="52747"/>
                </a:cubicBezTo>
                <a:lnTo>
                  <a:pt x="13008" y="52747"/>
                </a:lnTo>
                <a:cubicBezTo>
                  <a:pt x="11986" y="52747"/>
                  <a:pt x="11168" y="51929"/>
                  <a:pt x="11168" y="50907"/>
                </a:cubicBezTo>
                <a:lnTo>
                  <a:pt x="11168" y="16023"/>
                </a:lnTo>
                <a:cubicBezTo>
                  <a:pt x="11168" y="15001"/>
                  <a:pt x="11986" y="14183"/>
                  <a:pt x="13008" y="14183"/>
                </a:cubicBezTo>
                <a:lnTo>
                  <a:pt x="47891" y="14183"/>
                </a:lnTo>
                <a:cubicBezTo>
                  <a:pt x="48914" y="14183"/>
                  <a:pt x="49731" y="15001"/>
                  <a:pt x="49731" y="16023"/>
                </a:cubicBezTo>
                <a:lnTo>
                  <a:pt x="49731" y="50907"/>
                </a:lnTo>
                <a:close/>
                <a:moveTo>
                  <a:pt x="49399" y="70559"/>
                </a:moveTo>
                <a:lnTo>
                  <a:pt x="11474" y="70559"/>
                </a:lnTo>
                <a:cubicBezTo>
                  <a:pt x="5162" y="70559"/>
                  <a:pt x="0" y="75721"/>
                  <a:pt x="0" y="82034"/>
                </a:cubicBezTo>
                <a:lnTo>
                  <a:pt x="0" y="119907"/>
                </a:lnTo>
                <a:cubicBezTo>
                  <a:pt x="0" y="126219"/>
                  <a:pt x="5162" y="131382"/>
                  <a:pt x="11474" y="131382"/>
                </a:cubicBezTo>
                <a:lnTo>
                  <a:pt x="49399" y="131382"/>
                </a:lnTo>
                <a:cubicBezTo>
                  <a:pt x="55711" y="131382"/>
                  <a:pt x="60874" y="126219"/>
                  <a:pt x="60874" y="119907"/>
                </a:cubicBezTo>
                <a:lnTo>
                  <a:pt x="60874" y="82034"/>
                </a:lnTo>
                <a:cubicBezTo>
                  <a:pt x="60874" y="75721"/>
                  <a:pt x="55711" y="70559"/>
                  <a:pt x="49399" y="70559"/>
                </a:cubicBezTo>
                <a:close/>
                <a:moveTo>
                  <a:pt x="49731" y="118425"/>
                </a:moveTo>
                <a:cubicBezTo>
                  <a:pt x="49731" y="119447"/>
                  <a:pt x="48914" y="120265"/>
                  <a:pt x="47891" y="120265"/>
                </a:cubicBezTo>
                <a:lnTo>
                  <a:pt x="13008" y="120265"/>
                </a:lnTo>
                <a:cubicBezTo>
                  <a:pt x="11986" y="120265"/>
                  <a:pt x="11168" y="119447"/>
                  <a:pt x="11168" y="118425"/>
                </a:cubicBezTo>
                <a:lnTo>
                  <a:pt x="11168" y="83541"/>
                </a:lnTo>
                <a:cubicBezTo>
                  <a:pt x="11168" y="82519"/>
                  <a:pt x="11986" y="81701"/>
                  <a:pt x="13008" y="81701"/>
                </a:cubicBezTo>
                <a:lnTo>
                  <a:pt x="47891" y="81701"/>
                </a:lnTo>
                <a:cubicBezTo>
                  <a:pt x="48914" y="81701"/>
                  <a:pt x="49731" y="82519"/>
                  <a:pt x="49731" y="83541"/>
                </a:cubicBezTo>
                <a:lnTo>
                  <a:pt x="49731" y="118425"/>
                </a:lnTo>
                <a:close/>
                <a:moveTo>
                  <a:pt x="119268" y="69230"/>
                </a:moveTo>
                <a:lnTo>
                  <a:pt x="81369" y="69230"/>
                </a:lnTo>
                <a:cubicBezTo>
                  <a:pt x="75057" y="69230"/>
                  <a:pt x="69895" y="74393"/>
                  <a:pt x="69895" y="80705"/>
                </a:cubicBezTo>
                <a:lnTo>
                  <a:pt x="69895" y="118578"/>
                </a:lnTo>
                <a:cubicBezTo>
                  <a:pt x="69895" y="124891"/>
                  <a:pt x="75057" y="130053"/>
                  <a:pt x="81369" y="130053"/>
                </a:cubicBezTo>
                <a:lnTo>
                  <a:pt x="119294" y="130053"/>
                </a:lnTo>
                <a:cubicBezTo>
                  <a:pt x="125606" y="130053"/>
                  <a:pt x="130768" y="124891"/>
                  <a:pt x="130768" y="118578"/>
                </a:cubicBezTo>
                <a:lnTo>
                  <a:pt x="130768" y="80705"/>
                </a:lnTo>
                <a:cubicBezTo>
                  <a:pt x="130768" y="74393"/>
                  <a:pt x="125606" y="69230"/>
                  <a:pt x="119268" y="69230"/>
                </a:cubicBezTo>
                <a:close/>
                <a:moveTo>
                  <a:pt x="119601" y="117071"/>
                </a:moveTo>
                <a:cubicBezTo>
                  <a:pt x="119601" y="118093"/>
                  <a:pt x="118783" y="118911"/>
                  <a:pt x="117760" y="118911"/>
                </a:cubicBezTo>
                <a:lnTo>
                  <a:pt x="82877" y="118911"/>
                </a:lnTo>
                <a:cubicBezTo>
                  <a:pt x="81855" y="118911"/>
                  <a:pt x="81037" y="118093"/>
                  <a:pt x="81037" y="117071"/>
                </a:cubicBezTo>
                <a:lnTo>
                  <a:pt x="81037" y="82187"/>
                </a:lnTo>
                <a:cubicBezTo>
                  <a:pt x="81037" y="81165"/>
                  <a:pt x="81855" y="80347"/>
                  <a:pt x="82877" y="80347"/>
                </a:cubicBezTo>
                <a:lnTo>
                  <a:pt x="117760" y="80347"/>
                </a:lnTo>
                <a:cubicBezTo>
                  <a:pt x="118783" y="80347"/>
                  <a:pt x="119601" y="81165"/>
                  <a:pt x="119601" y="82187"/>
                </a:cubicBezTo>
                <a:lnTo>
                  <a:pt x="119601" y="117071"/>
                </a:lnTo>
                <a:close/>
              </a:path>
            </a:pathLst>
          </a:custGeom>
          <a:solidFill>
            <a:schemeClr val="bg1"/>
          </a:solidFill>
          <a:ln w="2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Roboto Regular"/>
              <a:ea typeface="思源黑体 CN Regular"/>
            </a:endParaRPr>
          </a:p>
        </p:txBody>
      </p:sp>
      <p:sp>
        <p:nvSpPr>
          <p:cNvPr id="100" name="文本框 99">
            <a:extLst>
              <a:ext uri="{FF2B5EF4-FFF2-40B4-BE49-F238E27FC236}">
                <a16:creationId xmlns:a16="http://schemas.microsoft.com/office/drawing/2014/main" id="{BCD5F7D7-609B-6839-DB42-7D02CC5161D5}"/>
              </a:ext>
            </a:extLst>
          </p:cNvPr>
          <p:cNvSpPr txBox="1"/>
          <p:nvPr/>
        </p:nvSpPr>
        <p:spPr>
          <a:xfrm>
            <a:off x="1299829" y="3052803"/>
            <a:ext cx="4584504" cy="307777"/>
          </a:xfrm>
          <a:prstGeom prst="rect">
            <a:avLst/>
          </a:prstGeom>
          <a:noFill/>
        </p:spPr>
        <p:txBody>
          <a:bodyPr wrap="square">
            <a:spAutoFit/>
          </a:bodyPr>
          <a:lstStyle/>
          <a:p>
            <a:r>
              <a:rPr lang="en-US" altLang="zh-CN" sz="1400" b="1" dirty="0">
                <a:solidFill>
                  <a:schemeClr val="bg1"/>
                </a:solidFill>
                <a:latin typeface="+mn-ea"/>
              </a:rPr>
              <a:t>SEE BEYOND THROUGH CONNECTION.</a:t>
            </a:r>
          </a:p>
        </p:txBody>
      </p:sp>
      <p:sp>
        <p:nvSpPr>
          <p:cNvPr id="102" name="Rectangle: Rounded Corners 106">
            <a:extLst>
              <a:ext uri="{FF2B5EF4-FFF2-40B4-BE49-F238E27FC236}">
                <a16:creationId xmlns:a16="http://schemas.microsoft.com/office/drawing/2014/main" id="{02F9C7B3-7CD7-FD04-DE33-D833933071EE}"/>
              </a:ext>
            </a:extLst>
          </p:cNvPr>
          <p:cNvSpPr/>
          <p:nvPr/>
        </p:nvSpPr>
        <p:spPr>
          <a:xfrm>
            <a:off x="796839" y="3681425"/>
            <a:ext cx="3385694" cy="348792"/>
          </a:xfrm>
          <a:prstGeom prst="roundRect">
            <a:avLst>
              <a:gd name="adj" fmla="val 10756"/>
            </a:avLst>
          </a:prstGeom>
          <a:solidFill>
            <a:srgbClr val="0150D2"/>
          </a:solidFill>
          <a:ln w="12700" cap="flat" cmpd="sng" algn="ctr">
            <a:solidFill>
              <a:schemeClr val="bg1"/>
            </a:solidFill>
            <a:prstDash val="solid"/>
            <a:miter lim="800000"/>
          </a:ln>
          <a:effectLst>
            <a:outerShdw blurRad="190500" dist="63500" dir="5400000" sx="99000" sy="99000" algn="t"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sp>
        <p:nvSpPr>
          <p:cNvPr id="101" name="Freeform 21">
            <a:extLst>
              <a:ext uri="{FF2B5EF4-FFF2-40B4-BE49-F238E27FC236}">
                <a16:creationId xmlns:a16="http://schemas.microsoft.com/office/drawing/2014/main" id="{0738AAB2-E8B0-92FA-A8CF-EA9D59D612C9}"/>
              </a:ext>
            </a:extLst>
          </p:cNvPr>
          <p:cNvSpPr>
            <a:spLocks noEditPoints="1"/>
          </p:cNvSpPr>
          <p:nvPr/>
        </p:nvSpPr>
        <p:spPr bwMode="auto">
          <a:xfrm>
            <a:off x="962251" y="3720699"/>
            <a:ext cx="262104" cy="262104"/>
          </a:xfrm>
          <a:custGeom>
            <a:avLst/>
            <a:gdLst>
              <a:gd name="T0" fmla="*/ 320 w 334"/>
              <a:gd name="T1" fmla="*/ 259 h 333"/>
              <a:gd name="T2" fmla="*/ 232 w 334"/>
              <a:gd name="T3" fmla="*/ 216 h 333"/>
              <a:gd name="T4" fmla="*/ 189 w 334"/>
              <a:gd name="T5" fmla="*/ 253 h 333"/>
              <a:gd name="T6" fmla="*/ 121 w 334"/>
              <a:gd name="T7" fmla="*/ 220 h 333"/>
              <a:gd name="T8" fmla="*/ 71 w 334"/>
              <a:gd name="T9" fmla="*/ 156 h 333"/>
              <a:gd name="T10" fmla="*/ 103 w 334"/>
              <a:gd name="T11" fmla="*/ 119 h 333"/>
              <a:gd name="T12" fmla="*/ 117 w 334"/>
              <a:gd name="T13" fmla="*/ 89 h 333"/>
              <a:gd name="T14" fmla="*/ 83 w 334"/>
              <a:gd name="T15" fmla="*/ 16 h 333"/>
              <a:gd name="T16" fmla="*/ 16 w 334"/>
              <a:gd name="T17" fmla="*/ 30 h 333"/>
              <a:gd name="T18" fmla="*/ 1 w 334"/>
              <a:gd name="T19" fmla="*/ 96 h 333"/>
              <a:gd name="T20" fmla="*/ 252 w 334"/>
              <a:gd name="T21" fmla="*/ 333 h 333"/>
              <a:gd name="T22" fmla="*/ 333 w 334"/>
              <a:gd name="T23" fmla="*/ 282 h 333"/>
              <a:gd name="T24" fmla="*/ 333 w 334"/>
              <a:gd name="T25" fmla="*/ 282 h 333"/>
              <a:gd name="T26" fmla="*/ 252 w 334"/>
              <a:gd name="T27" fmla="*/ 321 h 333"/>
              <a:gd name="T28" fmla="*/ 219 w 334"/>
              <a:gd name="T29" fmla="*/ 317 h 333"/>
              <a:gd name="T30" fmla="*/ 216 w 334"/>
              <a:gd name="T31" fmla="*/ 316 h 333"/>
              <a:gd name="T32" fmla="*/ 12 w 334"/>
              <a:gd name="T33" fmla="*/ 85 h 333"/>
              <a:gd name="T34" fmla="*/ 59 w 334"/>
              <a:gd name="T35" fmla="*/ 12 h 333"/>
              <a:gd name="T36" fmla="*/ 106 w 334"/>
              <a:gd name="T37" fmla="*/ 94 h 333"/>
              <a:gd name="T38" fmla="*/ 107 w 334"/>
              <a:gd name="T39" fmla="*/ 95 h 333"/>
              <a:gd name="T40" fmla="*/ 97 w 334"/>
              <a:gd name="T41" fmla="*/ 108 h 333"/>
              <a:gd name="T42" fmla="*/ 57 w 334"/>
              <a:gd name="T43" fmla="*/ 35 h 333"/>
              <a:gd name="T44" fmla="*/ 46 w 334"/>
              <a:gd name="T45" fmla="*/ 40 h 333"/>
              <a:gd name="T46" fmla="*/ 73 w 334"/>
              <a:gd name="T47" fmla="*/ 127 h 333"/>
              <a:gd name="T48" fmla="*/ 66 w 334"/>
              <a:gd name="T49" fmla="*/ 175 h 333"/>
              <a:gd name="T50" fmla="*/ 179 w 334"/>
              <a:gd name="T51" fmla="*/ 269 h 333"/>
              <a:gd name="T52" fmla="*/ 209 w 334"/>
              <a:gd name="T53" fmla="*/ 253 h 333"/>
              <a:gd name="T54" fmla="*/ 293 w 334"/>
              <a:gd name="T55" fmla="*/ 293 h 333"/>
              <a:gd name="T56" fmla="*/ 296 w 334"/>
              <a:gd name="T57" fmla="*/ 281 h 333"/>
              <a:gd name="T58" fmla="*/ 224 w 334"/>
              <a:gd name="T59" fmla="*/ 236 h 333"/>
              <a:gd name="T60" fmla="*/ 232 w 334"/>
              <a:gd name="T61" fmla="*/ 228 h 333"/>
              <a:gd name="T62" fmla="*/ 289 w 334"/>
              <a:gd name="T63" fmla="*/ 254 h 333"/>
              <a:gd name="T64" fmla="*/ 320 w 334"/>
              <a:gd name="T65" fmla="*/ 275 h 333"/>
              <a:gd name="T66" fmla="*/ 322 w 334"/>
              <a:gd name="T67" fmla="*/ 278 h 333"/>
              <a:gd name="T68" fmla="*/ 149 w 334"/>
              <a:gd name="T69" fmla="*/ 133 h 333"/>
              <a:gd name="T70" fmla="*/ 204 w 334"/>
              <a:gd name="T71" fmla="*/ 189 h 333"/>
              <a:gd name="T72" fmla="*/ 149 w 334"/>
              <a:gd name="T73" fmla="*/ 121 h 333"/>
              <a:gd name="T74" fmla="*/ 149 w 334"/>
              <a:gd name="T75" fmla="*/ 133 h 333"/>
              <a:gd name="T76" fmla="*/ 267 w 334"/>
              <a:gd name="T77" fmla="*/ 183 h 333"/>
              <a:gd name="T78" fmla="*/ 279 w 334"/>
              <a:gd name="T79" fmla="*/ 183 h 333"/>
              <a:gd name="T80" fmla="*/ 143 w 334"/>
              <a:gd name="T81" fmla="*/ 59 h 333"/>
              <a:gd name="T82" fmla="*/ 149 w 334"/>
              <a:gd name="T83" fmla="*/ 32 h 333"/>
              <a:gd name="T84" fmla="*/ 300 w 334"/>
              <a:gd name="T85" fmla="*/ 183 h 333"/>
              <a:gd name="T86" fmla="*/ 312 w 334"/>
              <a:gd name="T87" fmla="*/ 183 h 333"/>
              <a:gd name="T88" fmla="*/ 149 w 334"/>
              <a:gd name="T89" fmla="*/ 20 h 333"/>
              <a:gd name="T90" fmla="*/ 149 w 334"/>
              <a:gd name="T91" fmla="*/ 32 h 333"/>
              <a:gd name="T92" fmla="*/ 233 w 334"/>
              <a:gd name="T93" fmla="*/ 183 h 333"/>
              <a:gd name="T94" fmla="*/ 245 w 334"/>
              <a:gd name="T95" fmla="*/ 183 h 333"/>
              <a:gd name="T96" fmla="*/ 143 w 334"/>
              <a:gd name="T97" fmla="*/ 9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4" h="333">
                <a:moveTo>
                  <a:pt x="334" y="278"/>
                </a:moveTo>
                <a:cubicBezTo>
                  <a:pt x="333" y="269"/>
                  <a:pt x="327" y="265"/>
                  <a:pt x="320" y="259"/>
                </a:cubicBezTo>
                <a:cubicBezTo>
                  <a:pt x="299" y="244"/>
                  <a:pt x="257" y="226"/>
                  <a:pt x="243" y="219"/>
                </a:cubicBezTo>
                <a:cubicBezTo>
                  <a:pt x="239" y="217"/>
                  <a:pt x="235" y="216"/>
                  <a:pt x="232" y="216"/>
                </a:cubicBezTo>
                <a:cubicBezTo>
                  <a:pt x="227" y="216"/>
                  <a:pt x="223" y="218"/>
                  <a:pt x="221" y="220"/>
                </a:cubicBezTo>
                <a:cubicBezTo>
                  <a:pt x="214" y="228"/>
                  <a:pt x="211" y="239"/>
                  <a:pt x="189" y="253"/>
                </a:cubicBezTo>
                <a:cubicBezTo>
                  <a:pt x="186" y="256"/>
                  <a:pt x="183" y="257"/>
                  <a:pt x="179" y="257"/>
                </a:cubicBezTo>
                <a:cubicBezTo>
                  <a:pt x="164" y="257"/>
                  <a:pt x="141" y="240"/>
                  <a:pt x="121" y="220"/>
                </a:cubicBezTo>
                <a:cubicBezTo>
                  <a:pt x="101" y="200"/>
                  <a:pt x="83" y="177"/>
                  <a:pt x="76" y="167"/>
                </a:cubicBezTo>
                <a:cubicBezTo>
                  <a:pt x="72" y="163"/>
                  <a:pt x="71" y="160"/>
                  <a:pt x="71" y="156"/>
                </a:cubicBezTo>
                <a:cubicBezTo>
                  <a:pt x="71" y="150"/>
                  <a:pt x="75" y="142"/>
                  <a:pt x="82" y="135"/>
                </a:cubicBezTo>
                <a:cubicBezTo>
                  <a:pt x="88" y="129"/>
                  <a:pt x="96" y="123"/>
                  <a:pt x="103" y="119"/>
                </a:cubicBezTo>
                <a:cubicBezTo>
                  <a:pt x="115" y="112"/>
                  <a:pt x="119" y="104"/>
                  <a:pt x="119" y="97"/>
                </a:cubicBezTo>
                <a:cubicBezTo>
                  <a:pt x="119" y="93"/>
                  <a:pt x="118" y="90"/>
                  <a:pt x="117" y="89"/>
                </a:cubicBezTo>
                <a:cubicBezTo>
                  <a:pt x="83" y="16"/>
                  <a:pt x="83" y="16"/>
                  <a:pt x="83" y="16"/>
                </a:cubicBezTo>
                <a:cubicBezTo>
                  <a:pt x="83" y="16"/>
                  <a:pt x="83" y="16"/>
                  <a:pt x="83" y="16"/>
                </a:cubicBezTo>
                <a:cubicBezTo>
                  <a:pt x="77" y="5"/>
                  <a:pt x="68" y="0"/>
                  <a:pt x="59" y="0"/>
                </a:cubicBezTo>
                <a:cubicBezTo>
                  <a:pt x="43" y="0"/>
                  <a:pt x="28" y="14"/>
                  <a:pt x="16" y="30"/>
                </a:cubicBezTo>
                <a:cubicBezTo>
                  <a:pt x="2" y="48"/>
                  <a:pt x="1" y="72"/>
                  <a:pt x="0" y="85"/>
                </a:cubicBezTo>
                <a:cubicBezTo>
                  <a:pt x="0" y="92"/>
                  <a:pt x="1" y="96"/>
                  <a:pt x="1" y="96"/>
                </a:cubicBezTo>
                <a:cubicBezTo>
                  <a:pt x="11" y="201"/>
                  <a:pt x="94" y="296"/>
                  <a:pt x="213" y="327"/>
                </a:cubicBezTo>
                <a:cubicBezTo>
                  <a:pt x="216" y="328"/>
                  <a:pt x="232" y="333"/>
                  <a:pt x="252" y="333"/>
                </a:cubicBezTo>
                <a:cubicBezTo>
                  <a:pt x="252" y="333"/>
                  <a:pt x="252" y="333"/>
                  <a:pt x="253" y="333"/>
                </a:cubicBezTo>
                <a:cubicBezTo>
                  <a:pt x="279" y="333"/>
                  <a:pt x="314" y="323"/>
                  <a:pt x="333" y="282"/>
                </a:cubicBezTo>
                <a:cubicBezTo>
                  <a:pt x="327" y="280"/>
                  <a:pt x="327" y="280"/>
                  <a:pt x="327" y="280"/>
                </a:cubicBezTo>
                <a:cubicBezTo>
                  <a:pt x="333" y="282"/>
                  <a:pt x="333" y="282"/>
                  <a:pt x="333" y="282"/>
                </a:cubicBezTo>
                <a:cubicBezTo>
                  <a:pt x="333" y="281"/>
                  <a:pt x="334" y="279"/>
                  <a:pt x="334" y="278"/>
                </a:cubicBezTo>
                <a:close/>
                <a:moveTo>
                  <a:pt x="252" y="321"/>
                </a:moveTo>
                <a:cubicBezTo>
                  <a:pt x="242" y="321"/>
                  <a:pt x="233" y="320"/>
                  <a:pt x="227" y="319"/>
                </a:cubicBezTo>
                <a:cubicBezTo>
                  <a:pt x="224" y="318"/>
                  <a:pt x="221" y="317"/>
                  <a:pt x="219" y="317"/>
                </a:cubicBezTo>
                <a:cubicBezTo>
                  <a:pt x="218" y="316"/>
                  <a:pt x="217" y="316"/>
                  <a:pt x="217" y="316"/>
                </a:cubicBezTo>
                <a:cubicBezTo>
                  <a:pt x="216" y="316"/>
                  <a:pt x="216" y="316"/>
                  <a:pt x="216" y="316"/>
                </a:cubicBezTo>
                <a:cubicBezTo>
                  <a:pt x="101" y="286"/>
                  <a:pt x="22" y="195"/>
                  <a:pt x="13" y="95"/>
                </a:cubicBezTo>
                <a:cubicBezTo>
                  <a:pt x="13" y="94"/>
                  <a:pt x="12" y="91"/>
                  <a:pt x="12" y="85"/>
                </a:cubicBezTo>
                <a:cubicBezTo>
                  <a:pt x="12" y="73"/>
                  <a:pt x="15" y="52"/>
                  <a:pt x="25" y="37"/>
                </a:cubicBezTo>
                <a:cubicBezTo>
                  <a:pt x="36" y="22"/>
                  <a:pt x="50" y="11"/>
                  <a:pt x="59" y="12"/>
                </a:cubicBezTo>
                <a:cubicBezTo>
                  <a:pt x="64" y="12"/>
                  <a:pt x="68" y="14"/>
                  <a:pt x="72" y="22"/>
                </a:cubicBezTo>
                <a:cubicBezTo>
                  <a:pt x="106" y="94"/>
                  <a:pt x="106" y="94"/>
                  <a:pt x="106" y="94"/>
                </a:cubicBezTo>
                <a:cubicBezTo>
                  <a:pt x="107" y="95"/>
                  <a:pt x="107" y="95"/>
                  <a:pt x="107" y="95"/>
                </a:cubicBezTo>
                <a:cubicBezTo>
                  <a:pt x="107" y="95"/>
                  <a:pt x="107" y="95"/>
                  <a:pt x="107" y="95"/>
                </a:cubicBezTo>
                <a:cubicBezTo>
                  <a:pt x="107" y="95"/>
                  <a:pt x="107" y="96"/>
                  <a:pt x="107" y="97"/>
                </a:cubicBezTo>
                <a:cubicBezTo>
                  <a:pt x="107" y="99"/>
                  <a:pt x="107" y="103"/>
                  <a:pt x="97" y="108"/>
                </a:cubicBezTo>
                <a:cubicBezTo>
                  <a:pt x="96" y="109"/>
                  <a:pt x="94" y="110"/>
                  <a:pt x="92" y="111"/>
                </a:cubicBezTo>
                <a:cubicBezTo>
                  <a:pt x="57" y="35"/>
                  <a:pt x="57" y="35"/>
                  <a:pt x="57" y="35"/>
                </a:cubicBezTo>
                <a:cubicBezTo>
                  <a:pt x="56" y="32"/>
                  <a:pt x="52" y="31"/>
                  <a:pt x="49" y="32"/>
                </a:cubicBezTo>
                <a:cubicBezTo>
                  <a:pt x="46" y="33"/>
                  <a:pt x="45" y="37"/>
                  <a:pt x="46" y="40"/>
                </a:cubicBezTo>
                <a:cubicBezTo>
                  <a:pt x="82" y="118"/>
                  <a:pt x="82" y="118"/>
                  <a:pt x="82" y="118"/>
                </a:cubicBezTo>
                <a:cubicBezTo>
                  <a:pt x="79" y="121"/>
                  <a:pt x="76" y="124"/>
                  <a:pt x="73" y="127"/>
                </a:cubicBezTo>
                <a:cubicBezTo>
                  <a:pt x="65" y="135"/>
                  <a:pt x="59" y="145"/>
                  <a:pt x="59" y="156"/>
                </a:cubicBezTo>
                <a:cubicBezTo>
                  <a:pt x="59" y="162"/>
                  <a:pt x="61" y="169"/>
                  <a:pt x="66" y="175"/>
                </a:cubicBezTo>
                <a:cubicBezTo>
                  <a:pt x="74" y="185"/>
                  <a:pt x="92" y="208"/>
                  <a:pt x="112" y="228"/>
                </a:cubicBezTo>
                <a:cubicBezTo>
                  <a:pt x="133" y="249"/>
                  <a:pt x="156" y="268"/>
                  <a:pt x="179" y="269"/>
                </a:cubicBezTo>
                <a:cubicBezTo>
                  <a:pt x="185" y="269"/>
                  <a:pt x="191" y="267"/>
                  <a:pt x="196" y="263"/>
                </a:cubicBezTo>
                <a:cubicBezTo>
                  <a:pt x="201" y="260"/>
                  <a:pt x="206" y="256"/>
                  <a:pt x="209" y="253"/>
                </a:cubicBezTo>
                <a:cubicBezTo>
                  <a:pt x="291" y="292"/>
                  <a:pt x="291" y="292"/>
                  <a:pt x="291" y="292"/>
                </a:cubicBezTo>
                <a:cubicBezTo>
                  <a:pt x="291" y="292"/>
                  <a:pt x="292" y="293"/>
                  <a:pt x="293" y="293"/>
                </a:cubicBezTo>
                <a:cubicBezTo>
                  <a:pt x="295" y="293"/>
                  <a:pt x="298" y="291"/>
                  <a:pt x="299" y="289"/>
                </a:cubicBezTo>
                <a:cubicBezTo>
                  <a:pt x="300" y="286"/>
                  <a:pt x="299" y="283"/>
                  <a:pt x="296" y="281"/>
                </a:cubicBezTo>
                <a:cubicBezTo>
                  <a:pt x="218" y="244"/>
                  <a:pt x="218" y="244"/>
                  <a:pt x="218" y="244"/>
                </a:cubicBezTo>
                <a:cubicBezTo>
                  <a:pt x="221" y="241"/>
                  <a:pt x="223" y="238"/>
                  <a:pt x="224" y="236"/>
                </a:cubicBezTo>
                <a:cubicBezTo>
                  <a:pt x="227" y="233"/>
                  <a:pt x="229" y="230"/>
                  <a:pt x="230" y="229"/>
                </a:cubicBezTo>
                <a:cubicBezTo>
                  <a:pt x="231" y="227"/>
                  <a:pt x="231" y="228"/>
                  <a:pt x="232" y="228"/>
                </a:cubicBezTo>
                <a:cubicBezTo>
                  <a:pt x="232" y="228"/>
                  <a:pt x="234" y="228"/>
                  <a:pt x="238" y="230"/>
                </a:cubicBezTo>
                <a:cubicBezTo>
                  <a:pt x="248" y="235"/>
                  <a:pt x="269" y="244"/>
                  <a:pt x="289" y="254"/>
                </a:cubicBezTo>
                <a:cubicBezTo>
                  <a:pt x="298" y="259"/>
                  <a:pt x="307" y="264"/>
                  <a:pt x="313" y="269"/>
                </a:cubicBezTo>
                <a:cubicBezTo>
                  <a:pt x="316" y="271"/>
                  <a:pt x="319" y="273"/>
                  <a:pt x="320" y="275"/>
                </a:cubicBezTo>
                <a:cubicBezTo>
                  <a:pt x="321" y="276"/>
                  <a:pt x="321" y="277"/>
                  <a:pt x="322" y="277"/>
                </a:cubicBezTo>
                <a:cubicBezTo>
                  <a:pt x="322" y="277"/>
                  <a:pt x="322" y="277"/>
                  <a:pt x="322" y="278"/>
                </a:cubicBezTo>
                <a:cubicBezTo>
                  <a:pt x="305" y="314"/>
                  <a:pt x="276" y="321"/>
                  <a:pt x="252" y="321"/>
                </a:cubicBezTo>
                <a:close/>
                <a:moveTo>
                  <a:pt x="149" y="133"/>
                </a:moveTo>
                <a:cubicBezTo>
                  <a:pt x="176" y="133"/>
                  <a:pt x="198" y="156"/>
                  <a:pt x="198" y="183"/>
                </a:cubicBezTo>
                <a:cubicBezTo>
                  <a:pt x="198" y="186"/>
                  <a:pt x="201" y="189"/>
                  <a:pt x="204" y="189"/>
                </a:cubicBezTo>
                <a:cubicBezTo>
                  <a:pt x="208" y="189"/>
                  <a:pt x="211" y="186"/>
                  <a:pt x="211" y="183"/>
                </a:cubicBezTo>
                <a:cubicBezTo>
                  <a:pt x="210" y="149"/>
                  <a:pt x="183" y="121"/>
                  <a:pt x="149" y="121"/>
                </a:cubicBezTo>
                <a:cubicBezTo>
                  <a:pt x="145" y="121"/>
                  <a:pt x="143" y="124"/>
                  <a:pt x="143" y="127"/>
                </a:cubicBezTo>
                <a:cubicBezTo>
                  <a:pt x="143" y="131"/>
                  <a:pt x="145" y="133"/>
                  <a:pt x="149" y="133"/>
                </a:cubicBezTo>
                <a:close/>
                <a:moveTo>
                  <a:pt x="149" y="65"/>
                </a:moveTo>
                <a:cubicBezTo>
                  <a:pt x="214" y="65"/>
                  <a:pt x="267" y="118"/>
                  <a:pt x="267" y="183"/>
                </a:cubicBezTo>
                <a:cubicBezTo>
                  <a:pt x="267" y="186"/>
                  <a:pt x="270" y="189"/>
                  <a:pt x="273" y="189"/>
                </a:cubicBezTo>
                <a:cubicBezTo>
                  <a:pt x="276" y="189"/>
                  <a:pt x="279" y="186"/>
                  <a:pt x="279" y="183"/>
                </a:cubicBezTo>
                <a:cubicBezTo>
                  <a:pt x="279" y="111"/>
                  <a:pt x="221" y="53"/>
                  <a:pt x="149" y="53"/>
                </a:cubicBezTo>
                <a:cubicBezTo>
                  <a:pt x="145" y="53"/>
                  <a:pt x="143" y="56"/>
                  <a:pt x="143" y="59"/>
                </a:cubicBezTo>
                <a:cubicBezTo>
                  <a:pt x="143" y="62"/>
                  <a:pt x="145" y="65"/>
                  <a:pt x="149" y="65"/>
                </a:cubicBezTo>
                <a:close/>
                <a:moveTo>
                  <a:pt x="149" y="32"/>
                </a:moveTo>
                <a:cubicBezTo>
                  <a:pt x="191" y="32"/>
                  <a:pt x="228" y="49"/>
                  <a:pt x="256" y="76"/>
                </a:cubicBezTo>
                <a:cubicBezTo>
                  <a:pt x="283" y="103"/>
                  <a:pt x="300" y="141"/>
                  <a:pt x="300" y="183"/>
                </a:cubicBezTo>
                <a:cubicBezTo>
                  <a:pt x="300" y="186"/>
                  <a:pt x="303" y="189"/>
                  <a:pt x="306" y="189"/>
                </a:cubicBezTo>
                <a:cubicBezTo>
                  <a:pt x="309" y="189"/>
                  <a:pt x="312" y="186"/>
                  <a:pt x="312" y="183"/>
                </a:cubicBezTo>
                <a:cubicBezTo>
                  <a:pt x="312" y="183"/>
                  <a:pt x="312" y="183"/>
                  <a:pt x="312" y="183"/>
                </a:cubicBezTo>
                <a:cubicBezTo>
                  <a:pt x="312" y="93"/>
                  <a:pt x="239" y="20"/>
                  <a:pt x="149" y="20"/>
                </a:cubicBezTo>
                <a:cubicBezTo>
                  <a:pt x="145" y="20"/>
                  <a:pt x="143" y="22"/>
                  <a:pt x="143" y="26"/>
                </a:cubicBezTo>
                <a:cubicBezTo>
                  <a:pt x="143" y="29"/>
                  <a:pt x="145" y="32"/>
                  <a:pt x="149" y="32"/>
                </a:cubicBezTo>
                <a:close/>
                <a:moveTo>
                  <a:pt x="149" y="98"/>
                </a:moveTo>
                <a:cubicBezTo>
                  <a:pt x="196" y="98"/>
                  <a:pt x="233" y="136"/>
                  <a:pt x="233" y="183"/>
                </a:cubicBezTo>
                <a:cubicBezTo>
                  <a:pt x="233" y="186"/>
                  <a:pt x="236" y="189"/>
                  <a:pt x="240" y="189"/>
                </a:cubicBezTo>
                <a:cubicBezTo>
                  <a:pt x="243" y="189"/>
                  <a:pt x="245" y="186"/>
                  <a:pt x="245" y="183"/>
                </a:cubicBezTo>
                <a:cubicBezTo>
                  <a:pt x="245" y="130"/>
                  <a:pt x="202" y="86"/>
                  <a:pt x="149" y="86"/>
                </a:cubicBezTo>
                <a:cubicBezTo>
                  <a:pt x="145" y="86"/>
                  <a:pt x="143" y="89"/>
                  <a:pt x="143" y="92"/>
                </a:cubicBezTo>
                <a:cubicBezTo>
                  <a:pt x="143" y="96"/>
                  <a:pt x="145" y="98"/>
                  <a:pt x="149" y="98"/>
                </a:cubicBez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11" name="矩形 10">
            <a:extLst>
              <a:ext uri="{FF2B5EF4-FFF2-40B4-BE49-F238E27FC236}">
                <a16:creationId xmlns:a16="http://schemas.microsoft.com/office/drawing/2014/main" id="{96939730-4C76-0138-C7E6-04855C2377A1}"/>
              </a:ext>
            </a:extLst>
          </p:cNvPr>
          <p:cNvSpPr>
            <a:spLocks noGrp="1"/>
          </p:cNvSpPr>
          <p:nvPr/>
        </p:nvSpPr>
        <p:spPr>
          <a:xfrm>
            <a:off x="1313853" y="3681425"/>
            <a:ext cx="1759547" cy="361950"/>
          </a:xfrm>
          <a:prstGeom prst="rect">
            <a:avLst/>
          </a:prstGeom>
          <a:noFill/>
          <a:ln w="0">
            <a:noFill/>
            <a:prstDash val="solid"/>
          </a:ln>
        </p:spPr>
        <p:txBody>
          <a:bodyPr anchor="ctr"/>
          <a:lstStyle/>
          <a:p>
            <a:pPr algn="ctr">
              <a:defRPr sz="1500" b="0">
                <a:solidFill>
                  <a:srgbClr val="FFFFFF"/>
                </a:solidFill>
              </a:defRPr>
            </a:pPr>
            <a:r>
              <a:rPr sz="1400" b="1" dirty="0">
                <a:solidFill>
                  <a:schemeClr val="bg1"/>
                </a:solidFill>
                <a:latin typeface="+mn-ea"/>
              </a:rPr>
              <a:t>+86 139 6729 0907</a:t>
            </a:r>
          </a:p>
        </p:txBody>
      </p:sp>
      <p:sp>
        <p:nvSpPr>
          <p:cNvPr id="105" name="Rectangle: Rounded Corners 106">
            <a:extLst>
              <a:ext uri="{FF2B5EF4-FFF2-40B4-BE49-F238E27FC236}">
                <a16:creationId xmlns:a16="http://schemas.microsoft.com/office/drawing/2014/main" id="{B4A9BB91-7250-1462-FD02-278FBE030524}"/>
              </a:ext>
            </a:extLst>
          </p:cNvPr>
          <p:cNvSpPr/>
          <p:nvPr/>
        </p:nvSpPr>
        <p:spPr>
          <a:xfrm>
            <a:off x="4623775" y="3692668"/>
            <a:ext cx="3385694" cy="348792"/>
          </a:xfrm>
          <a:prstGeom prst="roundRect">
            <a:avLst>
              <a:gd name="adj" fmla="val 10756"/>
            </a:avLst>
          </a:prstGeom>
          <a:solidFill>
            <a:srgbClr val="0150D2"/>
          </a:solidFill>
          <a:ln w="12700" cap="flat" cmpd="sng" algn="ctr">
            <a:solidFill>
              <a:schemeClr val="bg1"/>
            </a:solidFill>
            <a:prstDash val="solid"/>
            <a:miter lim="800000"/>
          </a:ln>
          <a:effectLst>
            <a:outerShdw blurRad="190500" dist="63500" dir="5400000" sx="99000" sy="99000" algn="t"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sp>
        <p:nvSpPr>
          <p:cNvPr id="104" name="Freeform 14">
            <a:extLst>
              <a:ext uri="{FF2B5EF4-FFF2-40B4-BE49-F238E27FC236}">
                <a16:creationId xmlns:a16="http://schemas.microsoft.com/office/drawing/2014/main" id="{1E4F91A1-D54B-9DAE-82B7-C0FE8BA639F9}"/>
              </a:ext>
            </a:extLst>
          </p:cNvPr>
          <p:cNvSpPr>
            <a:spLocks noEditPoints="1"/>
          </p:cNvSpPr>
          <p:nvPr/>
        </p:nvSpPr>
        <p:spPr bwMode="auto">
          <a:xfrm>
            <a:off x="4801714" y="3745060"/>
            <a:ext cx="227683" cy="244007"/>
          </a:xfrm>
          <a:custGeom>
            <a:avLst/>
            <a:gdLst>
              <a:gd name="T0" fmla="*/ 312 w 312"/>
              <a:gd name="T1" fmla="*/ 141 h 334"/>
              <a:gd name="T2" fmla="*/ 311 w 312"/>
              <a:gd name="T3" fmla="*/ 139 h 334"/>
              <a:gd name="T4" fmla="*/ 279 w 312"/>
              <a:gd name="T5" fmla="*/ 75 h 334"/>
              <a:gd name="T6" fmla="*/ 205 w 312"/>
              <a:gd name="T7" fmla="*/ 0 h 334"/>
              <a:gd name="T8" fmla="*/ 34 w 312"/>
              <a:gd name="T9" fmla="*/ 6 h 334"/>
              <a:gd name="T10" fmla="*/ 2 w 312"/>
              <a:gd name="T11" fmla="*/ 138 h 334"/>
              <a:gd name="T12" fmla="*/ 1 w 312"/>
              <a:gd name="T13" fmla="*/ 139 h 334"/>
              <a:gd name="T14" fmla="*/ 0 w 312"/>
              <a:gd name="T15" fmla="*/ 142 h 334"/>
              <a:gd name="T16" fmla="*/ 2 w 312"/>
              <a:gd name="T17" fmla="*/ 333 h 334"/>
              <a:gd name="T18" fmla="*/ 310 w 312"/>
              <a:gd name="T19" fmla="*/ 333 h 334"/>
              <a:gd name="T20" fmla="*/ 312 w 312"/>
              <a:gd name="T21" fmla="*/ 142 h 334"/>
              <a:gd name="T22" fmla="*/ 12 w 312"/>
              <a:gd name="T23" fmla="*/ 316 h 334"/>
              <a:gd name="T24" fmla="*/ 300 w 312"/>
              <a:gd name="T25" fmla="*/ 322 h 334"/>
              <a:gd name="T26" fmla="*/ 152 w 312"/>
              <a:gd name="T27" fmla="*/ 202 h 334"/>
              <a:gd name="T28" fmla="*/ 101 w 312"/>
              <a:gd name="T29" fmla="*/ 221 h 334"/>
              <a:gd name="T30" fmla="*/ 108 w 312"/>
              <a:gd name="T31" fmla="*/ 212 h 334"/>
              <a:gd name="T32" fmla="*/ 34 w 312"/>
              <a:gd name="T33" fmla="*/ 145 h 334"/>
              <a:gd name="T34" fmla="*/ 46 w 312"/>
              <a:gd name="T35" fmla="*/ 12 h 334"/>
              <a:gd name="T36" fmla="*/ 211 w 312"/>
              <a:gd name="T37" fmla="*/ 68 h 334"/>
              <a:gd name="T38" fmla="*/ 199 w 312"/>
              <a:gd name="T39" fmla="*/ 31 h 334"/>
              <a:gd name="T40" fmla="*/ 201 w 312"/>
              <a:gd name="T41" fmla="*/ 79 h 334"/>
              <a:gd name="T42" fmla="*/ 267 w 312"/>
              <a:gd name="T43" fmla="*/ 145 h 334"/>
              <a:gd name="T44" fmla="*/ 279 w 312"/>
              <a:gd name="T45" fmla="*/ 127 h 334"/>
              <a:gd name="T46" fmla="*/ 205 w 312"/>
              <a:gd name="T47" fmla="*/ 219 h 334"/>
              <a:gd name="T48" fmla="*/ 300 w 312"/>
              <a:gd name="T49" fmla="*/ 154 h 334"/>
              <a:gd name="T50" fmla="*/ 116 w 312"/>
              <a:gd name="T51" fmla="*/ 100 h 334"/>
              <a:gd name="T52" fmla="*/ 122 w 312"/>
              <a:gd name="T53" fmla="*/ 53 h 334"/>
              <a:gd name="T54" fmla="*/ 72 w 312"/>
              <a:gd name="T55" fmla="*/ 47 h 334"/>
              <a:gd name="T56" fmla="*/ 66 w 312"/>
              <a:gd name="T57" fmla="*/ 94 h 334"/>
              <a:gd name="T58" fmla="*/ 78 w 312"/>
              <a:gd name="T59" fmla="*/ 59 h 334"/>
              <a:gd name="T60" fmla="*/ 78 w 312"/>
              <a:gd name="T61" fmla="*/ 88 h 334"/>
              <a:gd name="T62" fmla="*/ 187 w 312"/>
              <a:gd name="T63" fmla="*/ 58 h 334"/>
              <a:gd name="T64" fmla="*/ 136 w 312"/>
              <a:gd name="T65" fmla="*/ 46 h 334"/>
              <a:gd name="T66" fmla="*/ 136 w 312"/>
              <a:gd name="T67" fmla="*/ 80 h 334"/>
              <a:gd name="T68" fmla="*/ 187 w 312"/>
              <a:gd name="T69" fmla="*/ 68 h 334"/>
              <a:gd name="T70" fmla="*/ 136 w 312"/>
              <a:gd name="T71" fmla="*/ 80 h 334"/>
              <a:gd name="T72" fmla="*/ 161 w 312"/>
              <a:gd name="T73" fmla="*/ 95 h 334"/>
              <a:gd name="T74" fmla="*/ 130 w 312"/>
              <a:gd name="T75" fmla="*/ 95 h 334"/>
              <a:gd name="T76" fmla="*/ 168 w 312"/>
              <a:gd name="T77" fmla="*/ 101 h 334"/>
              <a:gd name="T78" fmla="*/ 244 w 312"/>
              <a:gd name="T79" fmla="*/ 89 h 334"/>
              <a:gd name="T80" fmla="*/ 244 w 312"/>
              <a:gd name="T81" fmla="*/ 123 h 334"/>
              <a:gd name="T82" fmla="*/ 182 w 312"/>
              <a:gd name="T83" fmla="*/ 111 h 334"/>
              <a:gd name="T84" fmla="*/ 244 w 312"/>
              <a:gd name="T85" fmla="*/ 123 h 334"/>
              <a:gd name="T86" fmla="*/ 172 w 312"/>
              <a:gd name="T87" fmla="*/ 117 h 334"/>
              <a:gd name="T88" fmla="*/ 62 w 312"/>
              <a:gd name="T89" fmla="*/ 117 h 334"/>
              <a:gd name="T90" fmla="*/ 110 w 312"/>
              <a:gd name="T91" fmla="*/ 147 h 334"/>
              <a:gd name="T92" fmla="*/ 68 w 312"/>
              <a:gd name="T93" fmla="*/ 135 h 334"/>
              <a:gd name="T94" fmla="*/ 132 w 312"/>
              <a:gd name="T95" fmla="*/ 156 h 334"/>
              <a:gd name="T96" fmla="*/ 69 w 312"/>
              <a:gd name="T97" fmla="*/ 168 h 334"/>
              <a:gd name="T98" fmla="*/ 132 w 312"/>
              <a:gd name="T99" fmla="*/ 156 h 334"/>
              <a:gd name="T100" fmla="*/ 142 w 312"/>
              <a:gd name="T101" fmla="*/ 162 h 334"/>
              <a:gd name="T102" fmla="*/ 181 w 312"/>
              <a:gd name="T103" fmla="*/ 162 h 334"/>
              <a:gd name="T104" fmla="*/ 124 w 312"/>
              <a:gd name="T105" fmla="*/ 135 h 334"/>
              <a:gd name="T106" fmla="*/ 244 w 312"/>
              <a:gd name="T107" fmla="*/ 14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2" h="334">
                <a:moveTo>
                  <a:pt x="312" y="142"/>
                </a:moveTo>
                <a:cubicBezTo>
                  <a:pt x="312" y="142"/>
                  <a:pt x="312" y="142"/>
                  <a:pt x="312" y="141"/>
                </a:cubicBezTo>
                <a:cubicBezTo>
                  <a:pt x="312" y="141"/>
                  <a:pt x="312" y="141"/>
                  <a:pt x="312" y="141"/>
                </a:cubicBezTo>
                <a:cubicBezTo>
                  <a:pt x="312" y="141"/>
                  <a:pt x="312" y="141"/>
                  <a:pt x="312" y="140"/>
                </a:cubicBezTo>
                <a:cubicBezTo>
                  <a:pt x="312" y="140"/>
                  <a:pt x="311" y="140"/>
                  <a:pt x="311" y="140"/>
                </a:cubicBezTo>
                <a:cubicBezTo>
                  <a:pt x="311" y="140"/>
                  <a:pt x="311" y="140"/>
                  <a:pt x="311" y="139"/>
                </a:cubicBezTo>
                <a:cubicBezTo>
                  <a:pt x="311" y="139"/>
                  <a:pt x="310" y="138"/>
                  <a:pt x="310" y="138"/>
                </a:cubicBezTo>
                <a:cubicBezTo>
                  <a:pt x="279" y="111"/>
                  <a:pt x="279" y="111"/>
                  <a:pt x="279" y="111"/>
                </a:cubicBezTo>
                <a:cubicBezTo>
                  <a:pt x="279" y="75"/>
                  <a:pt x="279" y="75"/>
                  <a:pt x="279" y="75"/>
                </a:cubicBezTo>
                <a:cubicBezTo>
                  <a:pt x="279" y="73"/>
                  <a:pt x="278" y="71"/>
                  <a:pt x="277" y="70"/>
                </a:cubicBezTo>
                <a:cubicBezTo>
                  <a:pt x="209" y="2"/>
                  <a:pt x="209" y="2"/>
                  <a:pt x="209" y="2"/>
                </a:cubicBezTo>
                <a:cubicBezTo>
                  <a:pt x="208" y="1"/>
                  <a:pt x="206" y="0"/>
                  <a:pt x="205" y="0"/>
                </a:cubicBezTo>
                <a:cubicBezTo>
                  <a:pt x="40" y="0"/>
                  <a:pt x="40" y="0"/>
                  <a:pt x="40" y="0"/>
                </a:cubicBezTo>
                <a:cubicBezTo>
                  <a:pt x="38" y="0"/>
                  <a:pt x="37" y="1"/>
                  <a:pt x="36" y="2"/>
                </a:cubicBezTo>
                <a:cubicBezTo>
                  <a:pt x="34" y="3"/>
                  <a:pt x="34" y="5"/>
                  <a:pt x="34" y="6"/>
                </a:cubicBezTo>
                <a:cubicBezTo>
                  <a:pt x="34" y="111"/>
                  <a:pt x="34" y="111"/>
                  <a:pt x="34" y="111"/>
                </a:cubicBezTo>
                <a:cubicBezTo>
                  <a:pt x="2" y="138"/>
                  <a:pt x="2" y="138"/>
                  <a:pt x="2" y="138"/>
                </a:cubicBezTo>
                <a:cubicBezTo>
                  <a:pt x="2" y="138"/>
                  <a:pt x="2" y="138"/>
                  <a:pt x="2" y="138"/>
                </a:cubicBezTo>
                <a:cubicBezTo>
                  <a:pt x="2" y="138"/>
                  <a:pt x="2" y="138"/>
                  <a:pt x="1" y="139"/>
                </a:cubicBezTo>
                <a:cubicBezTo>
                  <a:pt x="1" y="139"/>
                  <a:pt x="1" y="139"/>
                  <a:pt x="1" y="139"/>
                </a:cubicBezTo>
                <a:cubicBezTo>
                  <a:pt x="1" y="139"/>
                  <a:pt x="1" y="139"/>
                  <a:pt x="1" y="139"/>
                </a:cubicBezTo>
                <a:cubicBezTo>
                  <a:pt x="1" y="139"/>
                  <a:pt x="0" y="140"/>
                  <a:pt x="0" y="141"/>
                </a:cubicBezTo>
                <a:cubicBezTo>
                  <a:pt x="0" y="141"/>
                  <a:pt x="0" y="141"/>
                  <a:pt x="0" y="141"/>
                </a:cubicBezTo>
                <a:cubicBezTo>
                  <a:pt x="0" y="142"/>
                  <a:pt x="0" y="142"/>
                  <a:pt x="0" y="142"/>
                </a:cubicBezTo>
                <a:cubicBezTo>
                  <a:pt x="0" y="142"/>
                  <a:pt x="0" y="142"/>
                  <a:pt x="0" y="142"/>
                </a:cubicBezTo>
                <a:cubicBezTo>
                  <a:pt x="0" y="328"/>
                  <a:pt x="0" y="328"/>
                  <a:pt x="0" y="328"/>
                </a:cubicBezTo>
                <a:cubicBezTo>
                  <a:pt x="0" y="330"/>
                  <a:pt x="1" y="331"/>
                  <a:pt x="2" y="333"/>
                </a:cubicBezTo>
                <a:cubicBezTo>
                  <a:pt x="3" y="334"/>
                  <a:pt x="4" y="334"/>
                  <a:pt x="6" y="334"/>
                </a:cubicBezTo>
                <a:cubicBezTo>
                  <a:pt x="306" y="334"/>
                  <a:pt x="306" y="334"/>
                  <a:pt x="306" y="334"/>
                </a:cubicBezTo>
                <a:cubicBezTo>
                  <a:pt x="308" y="334"/>
                  <a:pt x="309" y="334"/>
                  <a:pt x="310" y="333"/>
                </a:cubicBezTo>
                <a:cubicBezTo>
                  <a:pt x="311" y="331"/>
                  <a:pt x="312" y="330"/>
                  <a:pt x="312" y="328"/>
                </a:cubicBezTo>
                <a:cubicBezTo>
                  <a:pt x="312" y="142"/>
                  <a:pt x="312" y="142"/>
                  <a:pt x="312" y="142"/>
                </a:cubicBezTo>
                <a:cubicBezTo>
                  <a:pt x="312" y="142"/>
                  <a:pt x="312" y="142"/>
                  <a:pt x="312" y="142"/>
                </a:cubicBezTo>
                <a:close/>
                <a:moveTo>
                  <a:pt x="300" y="322"/>
                </a:moveTo>
                <a:cubicBezTo>
                  <a:pt x="12" y="322"/>
                  <a:pt x="12" y="322"/>
                  <a:pt x="12" y="322"/>
                </a:cubicBezTo>
                <a:cubicBezTo>
                  <a:pt x="12" y="316"/>
                  <a:pt x="12" y="316"/>
                  <a:pt x="12" y="316"/>
                </a:cubicBezTo>
                <a:cubicBezTo>
                  <a:pt x="156" y="214"/>
                  <a:pt x="156" y="214"/>
                  <a:pt x="156" y="214"/>
                </a:cubicBezTo>
                <a:cubicBezTo>
                  <a:pt x="300" y="314"/>
                  <a:pt x="300" y="314"/>
                  <a:pt x="300" y="314"/>
                </a:cubicBezTo>
                <a:lnTo>
                  <a:pt x="300" y="322"/>
                </a:lnTo>
                <a:close/>
                <a:moveTo>
                  <a:pt x="300" y="300"/>
                </a:moveTo>
                <a:cubicBezTo>
                  <a:pt x="159" y="202"/>
                  <a:pt x="159" y="202"/>
                  <a:pt x="159" y="202"/>
                </a:cubicBezTo>
                <a:cubicBezTo>
                  <a:pt x="157" y="200"/>
                  <a:pt x="154" y="200"/>
                  <a:pt x="152" y="202"/>
                </a:cubicBezTo>
                <a:cubicBezTo>
                  <a:pt x="12" y="302"/>
                  <a:pt x="12" y="302"/>
                  <a:pt x="12" y="302"/>
                </a:cubicBezTo>
                <a:cubicBezTo>
                  <a:pt x="12" y="154"/>
                  <a:pt x="12" y="154"/>
                  <a:pt x="12" y="154"/>
                </a:cubicBezTo>
                <a:cubicBezTo>
                  <a:pt x="101" y="221"/>
                  <a:pt x="101" y="221"/>
                  <a:pt x="101" y="221"/>
                </a:cubicBezTo>
                <a:cubicBezTo>
                  <a:pt x="102" y="222"/>
                  <a:pt x="103" y="222"/>
                  <a:pt x="104" y="222"/>
                </a:cubicBezTo>
                <a:cubicBezTo>
                  <a:pt x="106" y="222"/>
                  <a:pt x="108" y="221"/>
                  <a:pt x="109" y="220"/>
                </a:cubicBezTo>
                <a:cubicBezTo>
                  <a:pt x="111" y="217"/>
                  <a:pt x="111" y="214"/>
                  <a:pt x="108" y="212"/>
                </a:cubicBezTo>
                <a:cubicBezTo>
                  <a:pt x="16" y="142"/>
                  <a:pt x="16" y="142"/>
                  <a:pt x="16" y="142"/>
                </a:cubicBezTo>
                <a:cubicBezTo>
                  <a:pt x="34" y="127"/>
                  <a:pt x="34" y="127"/>
                  <a:pt x="34" y="127"/>
                </a:cubicBezTo>
                <a:cubicBezTo>
                  <a:pt x="34" y="145"/>
                  <a:pt x="34" y="145"/>
                  <a:pt x="34" y="145"/>
                </a:cubicBezTo>
                <a:cubicBezTo>
                  <a:pt x="34" y="149"/>
                  <a:pt x="37" y="151"/>
                  <a:pt x="40" y="151"/>
                </a:cubicBezTo>
                <a:cubicBezTo>
                  <a:pt x="43" y="151"/>
                  <a:pt x="46" y="149"/>
                  <a:pt x="46" y="145"/>
                </a:cubicBezTo>
                <a:cubicBezTo>
                  <a:pt x="46" y="12"/>
                  <a:pt x="46" y="12"/>
                  <a:pt x="46" y="12"/>
                </a:cubicBezTo>
                <a:cubicBezTo>
                  <a:pt x="202" y="12"/>
                  <a:pt x="202" y="12"/>
                  <a:pt x="202" y="12"/>
                </a:cubicBezTo>
                <a:cubicBezTo>
                  <a:pt x="258" y="68"/>
                  <a:pt x="258" y="68"/>
                  <a:pt x="258" y="68"/>
                </a:cubicBezTo>
                <a:cubicBezTo>
                  <a:pt x="211" y="68"/>
                  <a:pt x="211" y="68"/>
                  <a:pt x="211" y="68"/>
                </a:cubicBezTo>
                <a:cubicBezTo>
                  <a:pt x="211" y="31"/>
                  <a:pt x="211" y="31"/>
                  <a:pt x="211" y="31"/>
                </a:cubicBezTo>
                <a:cubicBezTo>
                  <a:pt x="211" y="28"/>
                  <a:pt x="208" y="25"/>
                  <a:pt x="205" y="25"/>
                </a:cubicBezTo>
                <a:cubicBezTo>
                  <a:pt x="202" y="25"/>
                  <a:pt x="199" y="28"/>
                  <a:pt x="199" y="31"/>
                </a:cubicBezTo>
                <a:cubicBezTo>
                  <a:pt x="199" y="31"/>
                  <a:pt x="199" y="31"/>
                  <a:pt x="199" y="31"/>
                </a:cubicBezTo>
                <a:cubicBezTo>
                  <a:pt x="199" y="74"/>
                  <a:pt x="199" y="74"/>
                  <a:pt x="199" y="74"/>
                </a:cubicBezTo>
                <a:cubicBezTo>
                  <a:pt x="199" y="76"/>
                  <a:pt x="200" y="77"/>
                  <a:pt x="201" y="79"/>
                </a:cubicBezTo>
                <a:cubicBezTo>
                  <a:pt x="202" y="80"/>
                  <a:pt x="203" y="80"/>
                  <a:pt x="205" y="80"/>
                </a:cubicBezTo>
                <a:cubicBezTo>
                  <a:pt x="267" y="80"/>
                  <a:pt x="267" y="80"/>
                  <a:pt x="267" y="80"/>
                </a:cubicBezTo>
                <a:cubicBezTo>
                  <a:pt x="267" y="145"/>
                  <a:pt x="267" y="145"/>
                  <a:pt x="267" y="145"/>
                </a:cubicBezTo>
                <a:cubicBezTo>
                  <a:pt x="267" y="149"/>
                  <a:pt x="270" y="151"/>
                  <a:pt x="273" y="151"/>
                </a:cubicBezTo>
                <a:cubicBezTo>
                  <a:pt x="276" y="151"/>
                  <a:pt x="279" y="149"/>
                  <a:pt x="279" y="145"/>
                </a:cubicBezTo>
                <a:cubicBezTo>
                  <a:pt x="279" y="127"/>
                  <a:pt x="279" y="127"/>
                  <a:pt x="279" y="127"/>
                </a:cubicBezTo>
                <a:cubicBezTo>
                  <a:pt x="296" y="142"/>
                  <a:pt x="296" y="142"/>
                  <a:pt x="296" y="142"/>
                </a:cubicBezTo>
                <a:cubicBezTo>
                  <a:pt x="206" y="211"/>
                  <a:pt x="206" y="211"/>
                  <a:pt x="206" y="211"/>
                </a:cubicBezTo>
                <a:cubicBezTo>
                  <a:pt x="204" y="213"/>
                  <a:pt x="203" y="216"/>
                  <a:pt x="205" y="219"/>
                </a:cubicBezTo>
                <a:cubicBezTo>
                  <a:pt x="206" y="220"/>
                  <a:pt x="208" y="221"/>
                  <a:pt x="210" y="221"/>
                </a:cubicBezTo>
                <a:cubicBezTo>
                  <a:pt x="211" y="221"/>
                  <a:pt x="213" y="221"/>
                  <a:pt x="214" y="220"/>
                </a:cubicBezTo>
                <a:cubicBezTo>
                  <a:pt x="300" y="154"/>
                  <a:pt x="300" y="154"/>
                  <a:pt x="300" y="154"/>
                </a:cubicBezTo>
                <a:lnTo>
                  <a:pt x="300" y="300"/>
                </a:lnTo>
                <a:close/>
                <a:moveTo>
                  <a:pt x="72" y="100"/>
                </a:moveTo>
                <a:cubicBezTo>
                  <a:pt x="116" y="100"/>
                  <a:pt x="116" y="100"/>
                  <a:pt x="116" y="100"/>
                </a:cubicBezTo>
                <a:cubicBezTo>
                  <a:pt x="118" y="100"/>
                  <a:pt x="119" y="100"/>
                  <a:pt x="121" y="99"/>
                </a:cubicBezTo>
                <a:cubicBezTo>
                  <a:pt x="122" y="97"/>
                  <a:pt x="122" y="96"/>
                  <a:pt x="122" y="94"/>
                </a:cubicBezTo>
                <a:cubicBezTo>
                  <a:pt x="122" y="53"/>
                  <a:pt x="122" y="53"/>
                  <a:pt x="122" y="53"/>
                </a:cubicBezTo>
                <a:cubicBezTo>
                  <a:pt x="122" y="51"/>
                  <a:pt x="122" y="50"/>
                  <a:pt x="121" y="48"/>
                </a:cubicBezTo>
                <a:cubicBezTo>
                  <a:pt x="119" y="47"/>
                  <a:pt x="118" y="47"/>
                  <a:pt x="116" y="47"/>
                </a:cubicBezTo>
                <a:cubicBezTo>
                  <a:pt x="72" y="47"/>
                  <a:pt x="72" y="47"/>
                  <a:pt x="72" y="47"/>
                </a:cubicBezTo>
                <a:cubicBezTo>
                  <a:pt x="70" y="47"/>
                  <a:pt x="69" y="47"/>
                  <a:pt x="68" y="48"/>
                </a:cubicBezTo>
                <a:cubicBezTo>
                  <a:pt x="67" y="50"/>
                  <a:pt x="66" y="51"/>
                  <a:pt x="66" y="53"/>
                </a:cubicBezTo>
                <a:cubicBezTo>
                  <a:pt x="66" y="94"/>
                  <a:pt x="66" y="94"/>
                  <a:pt x="66" y="94"/>
                </a:cubicBezTo>
                <a:cubicBezTo>
                  <a:pt x="66" y="96"/>
                  <a:pt x="67" y="97"/>
                  <a:pt x="68" y="99"/>
                </a:cubicBezTo>
                <a:cubicBezTo>
                  <a:pt x="69" y="100"/>
                  <a:pt x="70" y="100"/>
                  <a:pt x="72" y="100"/>
                </a:cubicBezTo>
                <a:close/>
                <a:moveTo>
                  <a:pt x="78" y="59"/>
                </a:moveTo>
                <a:cubicBezTo>
                  <a:pt x="110" y="59"/>
                  <a:pt x="110" y="59"/>
                  <a:pt x="110" y="59"/>
                </a:cubicBezTo>
                <a:cubicBezTo>
                  <a:pt x="110" y="88"/>
                  <a:pt x="110" y="88"/>
                  <a:pt x="110" y="88"/>
                </a:cubicBezTo>
                <a:cubicBezTo>
                  <a:pt x="78" y="88"/>
                  <a:pt x="78" y="88"/>
                  <a:pt x="78" y="88"/>
                </a:cubicBezTo>
                <a:lnTo>
                  <a:pt x="78" y="59"/>
                </a:lnTo>
                <a:close/>
                <a:moveTo>
                  <a:pt x="136" y="58"/>
                </a:moveTo>
                <a:cubicBezTo>
                  <a:pt x="187" y="58"/>
                  <a:pt x="187" y="58"/>
                  <a:pt x="187" y="58"/>
                </a:cubicBezTo>
                <a:cubicBezTo>
                  <a:pt x="191" y="58"/>
                  <a:pt x="193" y="55"/>
                  <a:pt x="193" y="52"/>
                </a:cubicBezTo>
                <a:cubicBezTo>
                  <a:pt x="193" y="48"/>
                  <a:pt x="191" y="46"/>
                  <a:pt x="187" y="46"/>
                </a:cubicBezTo>
                <a:cubicBezTo>
                  <a:pt x="136" y="46"/>
                  <a:pt x="136" y="46"/>
                  <a:pt x="136" y="46"/>
                </a:cubicBezTo>
                <a:cubicBezTo>
                  <a:pt x="133" y="46"/>
                  <a:pt x="130" y="48"/>
                  <a:pt x="130" y="52"/>
                </a:cubicBezTo>
                <a:cubicBezTo>
                  <a:pt x="130" y="55"/>
                  <a:pt x="133" y="58"/>
                  <a:pt x="136" y="58"/>
                </a:cubicBezTo>
                <a:close/>
                <a:moveTo>
                  <a:pt x="136" y="80"/>
                </a:moveTo>
                <a:cubicBezTo>
                  <a:pt x="187" y="80"/>
                  <a:pt x="187" y="80"/>
                  <a:pt x="187" y="80"/>
                </a:cubicBezTo>
                <a:cubicBezTo>
                  <a:pt x="191" y="80"/>
                  <a:pt x="193" y="77"/>
                  <a:pt x="193" y="74"/>
                </a:cubicBezTo>
                <a:cubicBezTo>
                  <a:pt x="193" y="70"/>
                  <a:pt x="191" y="68"/>
                  <a:pt x="187" y="68"/>
                </a:cubicBezTo>
                <a:cubicBezTo>
                  <a:pt x="136" y="68"/>
                  <a:pt x="136" y="68"/>
                  <a:pt x="136" y="68"/>
                </a:cubicBezTo>
                <a:cubicBezTo>
                  <a:pt x="133" y="68"/>
                  <a:pt x="130" y="70"/>
                  <a:pt x="130" y="74"/>
                </a:cubicBezTo>
                <a:cubicBezTo>
                  <a:pt x="130" y="77"/>
                  <a:pt x="133" y="80"/>
                  <a:pt x="136" y="80"/>
                </a:cubicBezTo>
                <a:close/>
                <a:moveTo>
                  <a:pt x="136" y="101"/>
                </a:moveTo>
                <a:cubicBezTo>
                  <a:pt x="155" y="101"/>
                  <a:pt x="155" y="101"/>
                  <a:pt x="155" y="101"/>
                </a:cubicBezTo>
                <a:cubicBezTo>
                  <a:pt x="158" y="101"/>
                  <a:pt x="161" y="99"/>
                  <a:pt x="161" y="95"/>
                </a:cubicBezTo>
                <a:cubicBezTo>
                  <a:pt x="161" y="92"/>
                  <a:pt x="158" y="89"/>
                  <a:pt x="155" y="89"/>
                </a:cubicBezTo>
                <a:cubicBezTo>
                  <a:pt x="136" y="89"/>
                  <a:pt x="136" y="89"/>
                  <a:pt x="136" y="89"/>
                </a:cubicBezTo>
                <a:cubicBezTo>
                  <a:pt x="133" y="89"/>
                  <a:pt x="130" y="92"/>
                  <a:pt x="130" y="95"/>
                </a:cubicBezTo>
                <a:cubicBezTo>
                  <a:pt x="130" y="99"/>
                  <a:pt x="133" y="101"/>
                  <a:pt x="136" y="101"/>
                </a:cubicBezTo>
                <a:close/>
                <a:moveTo>
                  <a:pt x="162" y="95"/>
                </a:moveTo>
                <a:cubicBezTo>
                  <a:pt x="162" y="99"/>
                  <a:pt x="165" y="101"/>
                  <a:pt x="168" y="101"/>
                </a:cubicBezTo>
                <a:cubicBezTo>
                  <a:pt x="244" y="101"/>
                  <a:pt x="244" y="101"/>
                  <a:pt x="244" y="101"/>
                </a:cubicBezTo>
                <a:cubicBezTo>
                  <a:pt x="247" y="101"/>
                  <a:pt x="250" y="99"/>
                  <a:pt x="250" y="95"/>
                </a:cubicBezTo>
                <a:cubicBezTo>
                  <a:pt x="250" y="92"/>
                  <a:pt x="247" y="89"/>
                  <a:pt x="244" y="89"/>
                </a:cubicBezTo>
                <a:cubicBezTo>
                  <a:pt x="168" y="89"/>
                  <a:pt x="168" y="89"/>
                  <a:pt x="168" y="89"/>
                </a:cubicBezTo>
                <a:cubicBezTo>
                  <a:pt x="165" y="89"/>
                  <a:pt x="162" y="92"/>
                  <a:pt x="162" y="95"/>
                </a:cubicBezTo>
                <a:close/>
                <a:moveTo>
                  <a:pt x="244" y="123"/>
                </a:moveTo>
                <a:cubicBezTo>
                  <a:pt x="247" y="123"/>
                  <a:pt x="250" y="120"/>
                  <a:pt x="250" y="117"/>
                </a:cubicBezTo>
                <a:cubicBezTo>
                  <a:pt x="250" y="114"/>
                  <a:pt x="247" y="111"/>
                  <a:pt x="244" y="111"/>
                </a:cubicBezTo>
                <a:cubicBezTo>
                  <a:pt x="182" y="111"/>
                  <a:pt x="182" y="111"/>
                  <a:pt x="182" y="111"/>
                </a:cubicBezTo>
                <a:cubicBezTo>
                  <a:pt x="179" y="111"/>
                  <a:pt x="176" y="114"/>
                  <a:pt x="176" y="117"/>
                </a:cubicBezTo>
                <a:cubicBezTo>
                  <a:pt x="176" y="120"/>
                  <a:pt x="179" y="123"/>
                  <a:pt x="182" y="123"/>
                </a:cubicBezTo>
                <a:lnTo>
                  <a:pt x="244" y="123"/>
                </a:lnTo>
                <a:close/>
                <a:moveTo>
                  <a:pt x="68" y="123"/>
                </a:moveTo>
                <a:cubicBezTo>
                  <a:pt x="166" y="123"/>
                  <a:pt x="166" y="123"/>
                  <a:pt x="166" y="123"/>
                </a:cubicBezTo>
                <a:cubicBezTo>
                  <a:pt x="170" y="123"/>
                  <a:pt x="172" y="120"/>
                  <a:pt x="172" y="117"/>
                </a:cubicBezTo>
                <a:cubicBezTo>
                  <a:pt x="172" y="114"/>
                  <a:pt x="170" y="111"/>
                  <a:pt x="166" y="111"/>
                </a:cubicBezTo>
                <a:cubicBezTo>
                  <a:pt x="68" y="111"/>
                  <a:pt x="68" y="111"/>
                  <a:pt x="68" y="111"/>
                </a:cubicBezTo>
                <a:cubicBezTo>
                  <a:pt x="65" y="111"/>
                  <a:pt x="62" y="114"/>
                  <a:pt x="62" y="117"/>
                </a:cubicBezTo>
                <a:cubicBezTo>
                  <a:pt x="62" y="120"/>
                  <a:pt x="65" y="123"/>
                  <a:pt x="68" y="123"/>
                </a:cubicBezTo>
                <a:close/>
                <a:moveTo>
                  <a:pt x="68" y="147"/>
                </a:moveTo>
                <a:cubicBezTo>
                  <a:pt x="110" y="147"/>
                  <a:pt x="110" y="147"/>
                  <a:pt x="110" y="147"/>
                </a:cubicBezTo>
                <a:cubicBezTo>
                  <a:pt x="114" y="147"/>
                  <a:pt x="116" y="145"/>
                  <a:pt x="116" y="141"/>
                </a:cubicBezTo>
                <a:cubicBezTo>
                  <a:pt x="116" y="138"/>
                  <a:pt x="114" y="135"/>
                  <a:pt x="110" y="135"/>
                </a:cubicBezTo>
                <a:cubicBezTo>
                  <a:pt x="68" y="135"/>
                  <a:pt x="68" y="135"/>
                  <a:pt x="68" y="135"/>
                </a:cubicBezTo>
                <a:cubicBezTo>
                  <a:pt x="65" y="135"/>
                  <a:pt x="62" y="138"/>
                  <a:pt x="62" y="141"/>
                </a:cubicBezTo>
                <a:cubicBezTo>
                  <a:pt x="62" y="145"/>
                  <a:pt x="65" y="147"/>
                  <a:pt x="68" y="147"/>
                </a:cubicBezTo>
                <a:close/>
                <a:moveTo>
                  <a:pt x="132" y="156"/>
                </a:moveTo>
                <a:cubicBezTo>
                  <a:pt x="69" y="156"/>
                  <a:pt x="69" y="156"/>
                  <a:pt x="69" y="156"/>
                </a:cubicBezTo>
                <a:cubicBezTo>
                  <a:pt x="66" y="156"/>
                  <a:pt x="63" y="159"/>
                  <a:pt x="63" y="162"/>
                </a:cubicBezTo>
                <a:cubicBezTo>
                  <a:pt x="63" y="165"/>
                  <a:pt x="66" y="168"/>
                  <a:pt x="69" y="168"/>
                </a:cubicBezTo>
                <a:cubicBezTo>
                  <a:pt x="132" y="168"/>
                  <a:pt x="132" y="168"/>
                  <a:pt x="132" y="168"/>
                </a:cubicBezTo>
                <a:cubicBezTo>
                  <a:pt x="135" y="168"/>
                  <a:pt x="138" y="165"/>
                  <a:pt x="138" y="162"/>
                </a:cubicBezTo>
                <a:cubicBezTo>
                  <a:pt x="138" y="159"/>
                  <a:pt x="135" y="156"/>
                  <a:pt x="132" y="156"/>
                </a:cubicBezTo>
                <a:close/>
                <a:moveTo>
                  <a:pt x="175" y="156"/>
                </a:moveTo>
                <a:cubicBezTo>
                  <a:pt x="148" y="156"/>
                  <a:pt x="148" y="156"/>
                  <a:pt x="148" y="156"/>
                </a:cubicBezTo>
                <a:cubicBezTo>
                  <a:pt x="145" y="156"/>
                  <a:pt x="142" y="159"/>
                  <a:pt x="142" y="162"/>
                </a:cubicBezTo>
                <a:cubicBezTo>
                  <a:pt x="142" y="165"/>
                  <a:pt x="145" y="168"/>
                  <a:pt x="148" y="168"/>
                </a:cubicBezTo>
                <a:cubicBezTo>
                  <a:pt x="175" y="168"/>
                  <a:pt x="175" y="168"/>
                  <a:pt x="175" y="168"/>
                </a:cubicBezTo>
                <a:cubicBezTo>
                  <a:pt x="179" y="168"/>
                  <a:pt x="181" y="165"/>
                  <a:pt x="181" y="162"/>
                </a:cubicBezTo>
                <a:cubicBezTo>
                  <a:pt x="181" y="159"/>
                  <a:pt x="179" y="156"/>
                  <a:pt x="175" y="156"/>
                </a:cubicBezTo>
                <a:close/>
                <a:moveTo>
                  <a:pt x="244" y="135"/>
                </a:moveTo>
                <a:cubicBezTo>
                  <a:pt x="124" y="135"/>
                  <a:pt x="124" y="135"/>
                  <a:pt x="124" y="135"/>
                </a:cubicBezTo>
                <a:cubicBezTo>
                  <a:pt x="121" y="135"/>
                  <a:pt x="118" y="138"/>
                  <a:pt x="118" y="141"/>
                </a:cubicBezTo>
                <a:cubicBezTo>
                  <a:pt x="118" y="145"/>
                  <a:pt x="121" y="147"/>
                  <a:pt x="124" y="147"/>
                </a:cubicBezTo>
                <a:cubicBezTo>
                  <a:pt x="244" y="147"/>
                  <a:pt x="244" y="147"/>
                  <a:pt x="244" y="147"/>
                </a:cubicBezTo>
                <a:cubicBezTo>
                  <a:pt x="248" y="147"/>
                  <a:pt x="250" y="145"/>
                  <a:pt x="250" y="141"/>
                </a:cubicBezTo>
                <a:cubicBezTo>
                  <a:pt x="250" y="138"/>
                  <a:pt x="248" y="135"/>
                  <a:pt x="244" y="135"/>
                </a:cubicBez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110" name="文本框 109">
            <a:extLst>
              <a:ext uri="{FF2B5EF4-FFF2-40B4-BE49-F238E27FC236}">
                <a16:creationId xmlns:a16="http://schemas.microsoft.com/office/drawing/2014/main" id="{629EB401-A62C-D412-13EA-4184D441142B}"/>
              </a:ext>
            </a:extLst>
          </p:cNvPr>
          <p:cNvSpPr txBox="1"/>
          <p:nvPr/>
        </p:nvSpPr>
        <p:spPr>
          <a:xfrm>
            <a:off x="5049420" y="3705826"/>
            <a:ext cx="2960049" cy="315801"/>
          </a:xfrm>
          <a:prstGeom prst="rect">
            <a:avLst/>
          </a:prstGeom>
          <a:noFill/>
        </p:spPr>
        <p:txBody>
          <a:bodyPr wrap="square">
            <a:spAutoFit/>
          </a:bodyPr>
          <a:lstStyle/>
          <a:p>
            <a:r>
              <a:rPr lang="en-US" altLang="zh-CN" sz="1400" b="1" dirty="0">
                <a:solidFill>
                  <a:schemeClr val="bg1"/>
                </a:solidFill>
                <a:latin typeface="+mn-ea"/>
              </a:rPr>
              <a:t>conradchung@to-uglobal.com</a:t>
            </a:r>
            <a:endParaRPr lang="zh-CN" altLang="en-US" sz="1400" b="1" dirty="0">
              <a:solidFill>
                <a:schemeClr val="bg1"/>
              </a:solidFill>
              <a:latin typeface="+mn-ea"/>
            </a:endParaRPr>
          </a:p>
        </p:txBody>
      </p:sp>
      <p:sp>
        <p:nvSpPr>
          <p:cNvPr id="120" name="Rectangle: Rounded Corners 106">
            <a:extLst>
              <a:ext uri="{FF2B5EF4-FFF2-40B4-BE49-F238E27FC236}">
                <a16:creationId xmlns:a16="http://schemas.microsoft.com/office/drawing/2014/main" id="{CAC224F9-5DB9-952B-E579-E16C6DD945B3}"/>
              </a:ext>
            </a:extLst>
          </p:cNvPr>
          <p:cNvSpPr/>
          <p:nvPr/>
        </p:nvSpPr>
        <p:spPr>
          <a:xfrm>
            <a:off x="796839" y="4283175"/>
            <a:ext cx="3385694" cy="348792"/>
          </a:xfrm>
          <a:prstGeom prst="roundRect">
            <a:avLst>
              <a:gd name="adj" fmla="val 10756"/>
            </a:avLst>
          </a:prstGeom>
          <a:solidFill>
            <a:srgbClr val="0150D2"/>
          </a:solidFill>
          <a:ln w="12700" cap="flat" cmpd="sng" algn="ctr">
            <a:solidFill>
              <a:schemeClr val="bg1"/>
            </a:solidFill>
            <a:prstDash val="solid"/>
            <a:miter lim="800000"/>
          </a:ln>
          <a:effectLst>
            <a:outerShdw blurRad="190500" dist="63500" dir="5400000" sx="99000" sy="99000" algn="t"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sp>
        <p:nvSpPr>
          <p:cNvPr id="114" name="Freeform 85">
            <a:extLst>
              <a:ext uri="{FF2B5EF4-FFF2-40B4-BE49-F238E27FC236}">
                <a16:creationId xmlns:a16="http://schemas.microsoft.com/office/drawing/2014/main" id="{E8D37998-0B0E-CC78-8B25-DA6C763438DF}"/>
              </a:ext>
            </a:extLst>
          </p:cNvPr>
          <p:cNvSpPr>
            <a:spLocks noEditPoints="1"/>
          </p:cNvSpPr>
          <p:nvPr/>
        </p:nvSpPr>
        <p:spPr bwMode="auto">
          <a:xfrm>
            <a:off x="953775" y="4308117"/>
            <a:ext cx="295981" cy="280618"/>
          </a:xfrm>
          <a:custGeom>
            <a:avLst/>
            <a:gdLst>
              <a:gd name="T0" fmla="*/ 56 w 340"/>
              <a:gd name="T1" fmla="*/ 169 h 323"/>
              <a:gd name="T2" fmla="*/ 125 w 340"/>
              <a:gd name="T3" fmla="*/ 181 h 323"/>
              <a:gd name="T4" fmla="*/ 191 w 340"/>
              <a:gd name="T5" fmla="*/ 169 h 323"/>
              <a:gd name="T6" fmla="*/ 206 w 340"/>
              <a:gd name="T7" fmla="*/ 174 h 323"/>
              <a:gd name="T8" fmla="*/ 196 w 340"/>
              <a:gd name="T9" fmla="*/ 146 h 323"/>
              <a:gd name="T10" fmla="*/ 190 w 340"/>
              <a:gd name="T11" fmla="*/ 124 h 323"/>
              <a:gd name="T12" fmla="*/ 184 w 340"/>
              <a:gd name="T13" fmla="*/ 142 h 323"/>
              <a:gd name="T14" fmla="*/ 184 w 340"/>
              <a:gd name="T15" fmla="*/ 155 h 323"/>
              <a:gd name="T16" fmla="*/ 153 w 340"/>
              <a:gd name="T17" fmla="*/ 130 h 323"/>
              <a:gd name="T18" fmla="*/ 147 w 340"/>
              <a:gd name="T19" fmla="*/ 124 h 323"/>
              <a:gd name="T20" fmla="*/ 141 w 340"/>
              <a:gd name="T21" fmla="*/ 155 h 323"/>
              <a:gd name="T22" fmla="*/ 109 w 340"/>
              <a:gd name="T23" fmla="*/ 155 h 323"/>
              <a:gd name="T24" fmla="*/ 103 w 340"/>
              <a:gd name="T25" fmla="*/ 124 h 323"/>
              <a:gd name="T26" fmla="*/ 97 w 340"/>
              <a:gd name="T27" fmla="*/ 156 h 323"/>
              <a:gd name="T28" fmla="*/ 64 w 340"/>
              <a:gd name="T29" fmla="*/ 131 h 323"/>
              <a:gd name="T30" fmla="*/ 58 w 340"/>
              <a:gd name="T31" fmla="*/ 124 h 323"/>
              <a:gd name="T32" fmla="*/ 36 w 340"/>
              <a:gd name="T33" fmla="*/ 165 h 323"/>
              <a:gd name="T34" fmla="*/ 20 w 340"/>
              <a:gd name="T35" fmla="*/ 128 h 323"/>
              <a:gd name="T36" fmla="*/ 57 w 340"/>
              <a:gd name="T37" fmla="*/ 66 h 323"/>
              <a:gd name="T38" fmla="*/ 272 w 340"/>
              <a:gd name="T39" fmla="*/ 57 h 323"/>
              <a:gd name="T40" fmla="*/ 327 w 340"/>
              <a:gd name="T41" fmla="*/ 142 h 323"/>
              <a:gd name="T42" fmla="*/ 272 w 340"/>
              <a:gd name="T43" fmla="*/ 45 h 323"/>
              <a:gd name="T44" fmla="*/ 57 w 340"/>
              <a:gd name="T45" fmla="*/ 47 h 323"/>
              <a:gd name="T46" fmla="*/ 8 w 340"/>
              <a:gd name="T47" fmla="*/ 122 h 323"/>
              <a:gd name="T48" fmla="*/ 8 w 340"/>
              <a:gd name="T49" fmla="*/ 151 h 323"/>
              <a:gd name="T50" fmla="*/ 272 w 340"/>
              <a:gd name="T51" fmla="*/ 235 h 323"/>
              <a:gd name="T52" fmla="*/ 272 w 340"/>
              <a:gd name="T53" fmla="*/ 223 h 323"/>
              <a:gd name="T54" fmla="*/ 294 w 340"/>
              <a:gd name="T55" fmla="*/ 201 h 323"/>
              <a:gd name="T56" fmla="*/ 205 w 340"/>
              <a:gd name="T57" fmla="*/ 202 h 323"/>
              <a:gd name="T58" fmla="*/ 259 w 340"/>
              <a:gd name="T59" fmla="*/ 311 h 323"/>
              <a:gd name="T60" fmla="*/ 138 w 340"/>
              <a:gd name="T61" fmla="*/ 201 h 323"/>
              <a:gd name="T62" fmla="*/ 64 w 340"/>
              <a:gd name="T63" fmla="*/ 201 h 323"/>
              <a:gd name="T64" fmla="*/ 40 w 340"/>
              <a:gd name="T65" fmla="*/ 311 h 323"/>
              <a:gd name="T66" fmla="*/ 28 w 340"/>
              <a:gd name="T67" fmla="*/ 190 h 323"/>
              <a:gd name="T68" fmla="*/ 0 w 340"/>
              <a:gd name="T69" fmla="*/ 317 h 323"/>
              <a:gd name="T70" fmla="*/ 277 w 340"/>
              <a:gd name="T71" fmla="*/ 320 h 323"/>
              <a:gd name="T72" fmla="*/ 272 w 340"/>
              <a:gd name="T73" fmla="*/ 135 h 323"/>
              <a:gd name="T74" fmla="*/ 102 w 340"/>
              <a:gd name="T75" fmla="*/ 261 h 323"/>
              <a:gd name="T76" fmla="*/ 128 w 340"/>
              <a:gd name="T77" fmla="*/ 311 h 323"/>
              <a:gd name="T78" fmla="*/ 128 w 340"/>
              <a:gd name="T79" fmla="*/ 211 h 323"/>
              <a:gd name="T80" fmla="*/ 292 w 340"/>
              <a:gd name="T81" fmla="*/ 283 h 323"/>
              <a:gd name="T82" fmla="*/ 231 w 340"/>
              <a:gd name="T83" fmla="*/ 246 h 323"/>
              <a:gd name="T84" fmla="*/ 216 w 340"/>
              <a:gd name="T85" fmla="*/ 202 h 323"/>
              <a:gd name="T86" fmla="*/ 327 w 340"/>
              <a:gd name="T87" fmla="*/ 215 h 323"/>
              <a:gd name="T88" fmla="*/ 196 w 340"/>
              <a:gd name="T89" fmla="*/ 200 h 323"/>
              <a:gd name="T90" fmla="*/ 162 w 340"/>
              <a:gd name="T91" fmla="*/ 206 h 323"/>
              <a:gd name="T92" fmla="*/ 168 w 340"/>
              <a:gd name="T93" fmla="*/ 291 h 323"/>
              <a:gd name="T94" fmla="*/ 216 w 340"/>
              <a:gd name="T95" fmla="*/ 279 h 323"/>
              <a:gd name="T96" fmla="*/ 196 w 340"/>
              <a:gd name="T97" fmla="*/ 212 h 323"/>
              <a:gd name="T98" fmla="*/ 96 w 340"/>
              <a:gd name="T99" fmla="*/ 22 h 323"/>
              <a:gd name="T100" fmla="*/ 239 w 340"/>
              <a:gd name="T101" fmla="*/ 22 h 323"/>
              <a:gd name="T102" fmla="*/ 250 w 340"/>
              <a:gd name="T103" fmla="*/ 38 h 323"/>
              <a:gd name="T104" fmla="*/ 106 w 340"/>
              <a:gd name="T105" fmla="*/ 0 h 323"/>
              <a:gd name="T106" fmla="*/ 90 w 340"/>
              <a:gd name="T107" fmla="*/ 4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0" h="323">
                <a:moveTo>
                  <a:pt x="8" y="151"/>
                </a:moveTo>
                <a:cubicBezTo>
                  <a:pt x="8" y="166"/>
                  <a:pt x="21" y="177"/>
                  <a:pt x="36" y="177"/>
                </a:cubicBezTo>
                <a:cubicBezTo>
                  <a:pt x="44" y="177"/>
                  <a:pt x="51" y="174"/>
                  <a:pt x="56" y="169"/>
                </a:cubicBezTo>
                <a:cubicBezTo>
                  <a:pt x="61" y="177"/>
                  <a:pt x="70" y="182"/>
                  <a:pt x="80" y="182"/>
                </a:cubicBezTo>
                <a:cubicBezTo>
                  <a:pt x="89" y="182"/>
                  <a:pt x="98" y="178"/>
                  <a:pt x="103" y="171"/>
                </a:cubicBezTo>
                <a:cubicBezTo>
                  <a:pt x="108" y="178"/>
                  <a:pt x="116" y="181"/>
                  <a:pt x="125" y="181"/>
                </a:cubicBezTo>
                <a:cubicBezTo>
                  <a:pt x="134" y="181"/>
                  <a:pt x="142" y="178"/>
                  <a:pt x="147" y="171"/>
                </a:cubicBezTo>
                <a:cubicBezTo>
                  <a:pt x="152" y="177"/>
                  <a:pt x="160" y="181"/>
                  <a:pt x="168" y="181"/>
                </a:cubicBezTo>
                <a:cubicBezTo>
                  <a:pt x="178" y="181"/>
                  <a:pt x="187" y="176"/>
                  <a:pt x="191" y="169"/>
                </a:cubicBezTo>
                <a:cubicBezTo>
                  <a:pt x="193" y="171"/>
                  <a:pt x="195" y="174"/>
                  <a:pt x="198" y="175"/>
                </a:cubicBezTo>
                <a:cubicBezTo>
                  <a:pt x="199" y="176"/>
                  <a:pt x="200" y="176"/>
                  <a:pt x="201" y="176"/>
                </a:cubicBezTo>
                <a:cubicBezTo>
                  <a:pt x="203" y="176"/>
                  <a:pt x="205" y="175"/>
                  <a:pt x="206" y="174"/>
                </a:cubicBezTo>
                <a:cubicBezTo>
                  <a:pt x="208" y="171"/>
                  <a:pt x="207" y="167"/>
                  <a:pt x="204" y="165"/>
                </a:cubicBezTo>
                <a:cubicBezTo>
                  <a:pt x="202" y="165"/>
                  <a:pt x="199" y="159"/>
                  <a:pt x="198" y="153"/>
                </a:cubicBezTo>
                <a:cubicBezTo>
                  <a:pt x="197" y="150"/>
                  <a:pt x="196" y="148"/>
                  <a:pt x="196" y="146"/>
                </a:cubicBezTo>
                <a:cubicBezTo>
                  <a:pt x="196" y="145"/>
                  <a:pt x="196" y="144"/>
                  <a:pt x="196" y="144"/>
                </a:cubicBezTo>
                <a:cubicBezTo>
                  <a:pt x="195" y="130"/>
                  <a:pt x="195" y="130"/>
                  <a:pt x="195" y="130"/>
                </a:cubicBezTo>
                <a:cubicBezTo>
                  <a:pt x="195" y="127"/>
                  <a:pt x="193" y="124"/>
                  <a:pt x="190" y="124"/>
                </a:cubicBezTo>
                <a:cubicBezTo>
                  <a:pt x="186" y="124"/>
                  <a:pt x="184" y="127"/>
                  <a:pt x="184" y="130"/>
                </a:cubicBezTo>
                <a:cubicBezTo>
                  <a:pt x="184" y="130"/>
                  <a:pt x="184" y="130"/>
                  <a:pt x="184" y="130"/>
                </a:cubicBezTo>
                <a:cubicBezTo>
                  <a:pt x="184" y="142"/>
                  <a:pt x="184" y="142"/>
                  <a:pt x="184" y="142"/>
                </a:cubicBezTo>
                <a:cubicBezTo>
                  <a:pt x="183" y="143"/>
                  <a:pt x="183" y="143"/>
                  <a:pt x="183" y="144"/>
                </a:cubicBezTo>
                <a:cubicBezTo>
                  <a:pt x="183" y="144"/>
                  <a:pt x="183" y="145"/>
                  <a:pt x="184" y="145"/>
                </a:cubicBezTo>
                <a:cubicBezTo>
                  <a:pt x="184" y="155"/>
                  <a:pt x="184" y="155"/>
                  <a:pt x="184" y="155"/>
                </a:cubicBezTo>
                <a:cubicBezTo>
                  <a:pt x="183" y="163"/>
                  <a:pt x="177" y="169"/>
                  <a:pt x="168" y="169"/>
                </a:cubicBezTo>
                <a:cubicBezTo>
                  <a:pt x="160" y="169"/>
                  <a:pt x="153" y="163"/>
                  <a:pt x="153" y="155"/>
                </a:cubicBezTo>
                <a:cubicBezTo>
                  <a:pt x="153" y="130"/>
                  <a:pt x="153" y="130"/>
                  <a:pt x="153" y="130"/>
                </a:cubicBezTo>
                <a:cubicBezTo>
                  <a:pt x="153" y="130"/>
                  <a:pt x="153" y="130"/>
                  <a:pt x="153" y="130"/>
                </a:cubicBezTo>
                <a:cubicBezTo>
                  <a:pt x="153" y="130"/>
                  <a:pt x="153" y="130"/>
                  <a:pt x="153" y="130"/>
                </a:cubicBezTo>
                <a:cubicBezTo>
                  <a:pt x="153" y="127"/>
                  <a:pt x="150" y="124"/>
                  <a:pt x="147" y="124"/>
                </a:cubicBezTo>
                <a:cubicBezTo>
                  <a:pt x="144" y="124"/>
                  <a:pt x="141" y="127"/>
                  <a:pt x="141" y="130"/>
                </a:cubicBezTo>
                <a:cubicBezTo>
                  <a:pt x="141" y="155"/>
                  <a:pt x="141" y="155"/>
                  <a:pt x="141" y="155"/>
                </a:cubicBezTo>
                <a:cubicBezTo>
                  <a:pt x="141" y="155"/>
                  <a:pt x="141" y="155"/>
                  <a:pt x="141" y="155"/>
                </a:cubicBezTo>
                <a:cubicBezTo>
                  <a:pt x="141" y="163"/>
                  <a:pt x="134" y="169"/>
                  <a:pt x="125" y="169"/>
                </a:cubicBezTo>
                <a:cubicBezTo>
                  <a:pt x="116" y="169"/>
                  <a:pt x="109" y="163"/>
                  <a:pt x="109" y="156"/>
                </a:cubicBezTo>
                <a:cubicBezTo>
                  <a:pt x="109" y="155"/>
                  <a:pt x="109" y="155"/>
                  <a:pt x="109" y="155"/>
                </a:cubicBezTo>
                <a:cubicBezTo>
                  <a:pt x="109" y="131"/>
                  <a:pt x="109" y="131"/>
                  <a:pt x="109" y="131"/>
                </a:cubicBezTo>
                <a:cubicBezTo>
                  <a:pt x="109" y="130"/>
                  <a:pt x="109" y="130"/>
                  <a:pt x="109" y="129"/>
                </a:cubicBezTo>
                <a:cubicBezTo>
                  <a:pt x="108" y="126"/>
                  <a:pt x="106" y="124"/>
                  <a:pt x="103" y="124"/>
                </a:cubicBezTo>
                <a:cubicBezTo>
                  <a:pt x="99" y="124"/>
                  <a:pt x="97" y="127"/>
                  <a:pt x="97" y="130"/>
                </a:cubicBezTo>
                <a:cubicBezTo>
                  <a:pt x="97" y="155"/>
                  <a:pt x="97" y="155"/>
                  <a:pt x="97" y="155"/>
                </a:cubicBezTo>
                <a:cubicBezTo>
                  <a:pt x="97" y="155"/>
                  <a:pt x="97" y="156"/>
                  <a:pt x="97" y="156"/>
                </a:cubicBezTo>
                <a:cubicBezTo>
                  <a:pt x="97" y="163"/>
                  <a:pt x="90" y="169"/>
                  <a:pt x="80" y="170"/>
                </a:cubicBezTo>
                <a:cubicBezTo>
                  <a:pt x="71" y="169"/>
                  <a:pt x="64" y="163"/>
                  <a:pt x="64" y="155"/>
                </a:cubicBezTo>
                <a:cubicBezTo>
                  <a:pt x="64" y="131"/>
                  <a:pt x="64" y="131"/>
                  <a:pt x="64" y="131"/>
                </a:cubicBezTo>
                <a:cubicBezTo>
                  <a:pt x="64" y="130"/>
                  <a:pt x="64" y="130"/>
                  <a:pt x="64" y="130"/>
                </a:cubicBezTo>
                <a:cubicBezTo>
                  <a:pt x="64" y="130"/>
                  <a:pt x="64" y="130"/>
                  <a:pt x="64" y="130"/>
                </a:cubicBezTo>
                <a:cubicBezTo>
                  <a:pt x="64" y="127"/>
                  <a:pt x="62" y="124"/>
                  <a:pt x="58" y="124"/>
                </a:cubicBezTo>
                <a:cubicBezTo>
                  <a:pt x="55" y="124"/>
                  <a:pt x="52" y="127"/>
                  <a:pt x="52" y="130"/>
                </a:cubicBezTo>
                <a:cubicBezTo>
                  <a:pt x="52" y="151"/>
                  <a:pt x="52" y="151"/>
                  <a:pt x="52" y="151"/>
                </a:cubicBezTo>
                <a:cubicBezTo>
                  <a:pt x="52" y="158"/>
                  <a:pt x="45" y="165"/>
                  <a:pt x="36" y="165"/>
                </a:cubicBezTo>
                <a:cubicBezTo>
                  <a:pt x="27" y="165"/>
                  <a:pt x="20" y="158"/>
                  <a:pt x="20" y="151"/>
                </a:cubicBezTo>
                <a:cubicBezTo>
                  <a:pt x="20" y="130"/>
                  <a:pt x="20" y="130"/>
                  <a:pt x="20" y="130"/>
                </a:cubicBezTo>
                <a:cubicBezTo>
                  <a:pt x="20" y="128"/>
                  <a:pt x="20" y="128"/>
                  <a:pt x="20" y="128"/>
                </a:cubicBezTo>
                <a:cubicBezTo>
                  <a:pt x="20" y="124"/>
                  <a:pt x="20" y="124"/>
                  <a:pt x="20" y="124"/>
                </a:cubicBezTo>
                <a:cubicBezTo>
                  <a:pt x="23" y="119"/>
                  <a:pt x="31" y="105"/>
                  <a:pt x="41" y="90"/>
                </a:cubicBezTo>
                <a:cubicBezTo>
                  <a:pt x="47" y="81"/>
                  <a:pt x="52" y="72"/>
                  <a:pt x="57" y="66"/>
                </a:cubicBezTo>
                <a:cubicBezTo>
                  <a:pt x="60" y="63"/>
                  <a:pt x="62" y="60"/>
                  <a:pt x="63" y="58"/>
                </a:cubicBezTo>
                <a:cubicBezTo>
                  <a:pt x="64" y="58"/>
                  <a:pt x="64" y="58"/>
                  <a:pt x="64" y="57"/>
                </a:cubicBezTo>
                <a:cubicBezTo>
                  <a:pt x="272" y="57"/>
                  <a:pt x="272" y="57"/>
                  <a:pt x="272" y="57"/>
                </a:cubicBezTo>
                <a:cubicBezTo>
                  <a:pt x="273" y="58"/>
                  <a:pt x="277" y="61"/>
                  <a:pt x="284" y="71"/>
                </a:cubicBezTo>
                <a:cubicBezTo>
                  <a:pt x="292" y="82"/>
                  <a:pt x="304" y="103"/>
                  <a:pt x="319" y="139"/>
                </a:cubicBezTo>
                <a:cubicBezTo>
                  <a:pt x="320" y="142"/>
                  <a:pt x="324" y="143"/>
                  <a:pt x="327" y="142"/>
                </a:cubicBezTo>
                <a:cubicBezTo>
                  <a:pt x="330" y="140"/>
                  <a:pt x="331" y="137"/>
                  <a:pt x="330" y="134"/>
                </a:cubicBezTo>
                <a:cubicBezTo>
                  <a:pt x="312" y="92"/>
                  <a:pt x="299" y="71"/>
                  <a:pt x="290" y="59"/>
                </a:cubicBezTo>
                <a:cubicBezTo>
                  <a:pt x="281" y="48"/>
                  <a:pt x="276" y="45"/>
                  <a:pt x="272" y="45"/>
                </a:cubicBezTo>
                <a:cubicBezTo>
                  <a:pt x="272" y="45"/>
                  <a:pt x="272" y="45"/>
                  <a:pt x="272" y="45"/>
                </a:cubicBezTo>
                <a:cubicBezTo>
                  <a:pt x="63" y="45"/>
                  <a:pt x="63" y="45"/>
                  <a:pt x="63" y="45"/>
                </a:cubicBezTo>
                <a:cubicBezTo>
                  <a:pt x="59" y="45"/>
                  <a:pt x="58" y="47"/>
                  <a:pt x="57" y="47"/>
                </a:cubicBezTo>
                <a:cubicBezTo>
                  <a:pt x="54" y="50"/>
                  <a:pt x="50" y="56"/>
                  <a:pt x="45" y="63"/>
                </a:cubicBezTo>
                <a:cubicBezTo>
                  <a:pt x="30" y="84"/>
                  <a:pt x="9" y="119"/>
                  <a:pt x="9" y="119"/>
                </a:cubicBezTo>
                <a:cubicBezTo>
                  <a:pt x="8" y="120"/>
                  <a:pt x="8" y="121"/>
                  <a:pt x="8" y="122"/>
                </a:cubicBezTo>
                <a:cubicBezTo>
                  <a:pt x="8" y="129"/>
                  <a:pt x="8" y="129"/>
                  <a:pt x="8" y="129"/>
                </a:cubicBezTo>
                <a:cubicBezTo>
                  <a:pt x="8" y="130"/>
                  <a:pt x="8" y="130"/>
                  <a:pt x="8" y="130"/>
                </a:cubicBezTo>
                <a:lnTo>
                  <a:pt x="8" y="151"/>
                </a:lnTo>
                <a:close/>
                <a:moveTo>
                  <a:pt x="272" y="168"/>
                </a:moveTo>
                <a:cubicBezTo>
                  <a:pt x="254" y="168"/>
                  <a:pt x="239" y="183"/>
                  <a:pt x="239" y="201"/>
                </a:cubicBezTo>
                <a:cubicBezTo>
                  <a:pt x="239" y="220"/>
                  <a:pt x="254" y="235"/>
                  <a:pt x="272" y="235"/>
                </a:cubicBezTo>
                <a:cubicBezTo>
                  <a:pt x="291" y="235"/>
                  <a:pt x="306" y="220"/>
                  <a:pt x="306" y="201"/>
                </a:cubicBezTo>
                <a:cubicBezTo>
                  <a:pt x="306" y="183"/>
                  <a:pt x="291" y="168"/>
                  <a:pt x="272" y="168"/>
                </a:cubicBezTo>
                <a:close/>
                <a:moveTo>
                  <a:pt x="272" y="223"/>
                </a:moveTo>
                <a:cubicBezTo>
                  <a:pt x="260" y="223"/>
                  <a:pt x="251" y="213"/>
                  <a:pt x="251" y="201"/>
                </a:cubicBezTo>
                <a:cubicBezTo>
                  <a:pt x="251" y="189"/>
                  <a:pt x="260" y="180"/>
                  <a:pt x="272" y="180"/>
                </a:cubicBezTo>
                <a:cubicBezTo>
                  <a:pt x="284" y="180"/>
                  <a:pt x="294" y="189"/>
                  <a:pt x="294" y="201"/>
                </a:cubicBezTo>
                <a:cubicBezTo>
                  <a:pt x="294" y="213"/>
                  <a:pt x="284" y="223"/>
                  <a:pt x="272" y="223"/>
                </a:cubicBezTo>
                <a:close/>
                <a:moveTo>
                  <a:pt x="272" y="135"/>
                </a:moveTo>
                <a:cubicBezTo>
                  <a:pt x="235" y="135"/>
                  <a:pt x="205" y="165"/>
                  <a:pt x="205" y="202"/>
                </a:cubicBezTo>
                <a:cubicBezTo>
                  <a:pt x="204" y="207"/>
                  <a:pt x="205" y="210"/>
                  <a:pt x="206" y="217"/>
                </a:cubicBezTo>
                <a:cubicBezTo>
                  <a:pt x="206" y="217"/>
                  <a:pt x="206" y="217"/>
                  <a:pt x="206" y="217"/>
                </a:cubicBezTo>
                <a:cubicBezTo>
                  <a:pt x="206" y="218"/>
                  <a:pt x="220" y="266"/>
                  <a:pt x="259" y="311"/>
                </a:cubicBezTo>
                <a:cubicBezTo>
                  <a:pt x="140" y="311"/>
                  <a:pt x="140" y="311"/>
                  <a:pt x="140" y="311"/>
                </a:cubicBezTo>
                <a:cubicBezTo>
                  <a:pt x="140" y="205"/>
                  <a:pt x="140" y="205"/>
                  <a:pt x="140" y="205"/>
                </a:cubicBezTo>
                <a:cubicBezTo>
                  <a:pt x="140" y="204"/>
                  <a:pt x="139" y="202"/>
                  <a:pt x="138" y="201"/>
                </a:cubicBezTo>
                <a:cubicBezTo>
                  <a:pt x="137" y="200"/>
                  <a:pt x="135" y="199"/>
                  <a:pt x="134" y="199"/>
                </a:cubicBezTo>
                <a:cubicBezTo>
                  <a:pt x="69" y="199"/>
                  <a:pt x="69" y="199"/>
                  <a:pt x="69" y="199"/>
                </a:cubicBezTo>
                <a:cubicBezTo>
                  <a:pt x="67" y="199"/>
                  <a:pt x="65" y="200"/>
                  <a:pt x="64" y="201"/>
                </a:cubicBezTo>
                <a:cubicBezTo>
                  <a:pt x="63" y="202"/>
                  <a:pt x="62" y="204"/>
                  <a:pt x="62" y="205"/>
                </a:cubicBezTo>
                <a:cubicBezTo>
                  <a:pt x="62" y="311"/>
                  <a:pt x="62" y="311"/>
                  <a:pt x="62" y="311"/>
                </a:cubicBezTo>
                <a:cubicBezTo>
                  <a:pt x="40" y="311"/>
                  <a:pt x="40" y="311"/>
                  <a:pt x="40" y="311"/>
                </a:cubicBezTo>
                <a:cubicBezTo>
                  <a:pt x="40" y="190"/>
                  <a:pt x="40" y="190"/>
                  <a:pt x="40" y="190"/>
                </a:cubicBezTo>
                <a:cubicBezTo>
                  <a:pt x="40" y="186"/>
                  <a:pt x="37" y="184"/>
                  <a:pt x="34" y="184"/>
                </a:cubicBezTo>
                <a:cubicBezTo>
                  <a:pt x="31" y="184"/>
                  <a:pt x="28" y="186"/>
                  <a:pt x="28" y="190"/>
                </a:cubicBezTo>
                <a:cubicBezTo>
                  <a:pt x="28" y="311"/>
                  <a:pt x="28" y="311"/>
                  <a:pt x="28" y="311"/>
                </a:cubicBezTo>
                <a:cubicBezTo>
                  <a:pt x="6" y="311"/>
                  <a:pt x="6" y="311"/>
                  <a:pt x="6" y="311"/>
                </a:cubicBezTo>
                <a:cubicBezTo>
                  <a:pt x="3" y="311"/>
                  <a:pt x="0" y="314"/>
                  <a:pt x="0" y="317"/>
                </a:cubicBezTo>
                <a:cubicBezTo>
                  <a:pt x="0" y="320"/>
                  <a:pt x="3" y="323"/>
                  <a:pt x="6" y="323"/>
                </a:cubicBezTo>
                <a:cubicBezTo>
                  <a:pt x="272" y="323"/>
                  <a:pt x="272" y="323"/>
                  <a:pt x="272" y="323"/>
                </a:cubicBezTo>
                <a:cubicBezTo>
                  <a:pt x="274" y="323"/>
                  <a:pt x="276" y="322"/>
                  <a:pt x="277" y="320"/>
                </a:cubicBezTo>
                <a:cubicBezTo>
                  <a:pt x="285" y="312"/>
                  <a:pt x="325" y="270"/>
                  <a:pt x="338" y="218"/>
                </a:cubicBezTo>
                <a:cubicBezTo>
                  <a:pt x="340" y="213"/>
                  <a:pt x="340" y="208"/>
                  <a:pt x="340" y="202"/>
                </a:cubicBezTo>
                <a:cubicBezTo>
                  <a:pt x="340" y="165"/>
                  <a:pt x="310" y="135"/>
                  <a:pt x="272" y="135"/>
                </a:cubicBezTo>
                <a:close/>
                <a:moveTo>
                  <a:pt x="128" y="255"/>
                </a:moveTo>
                <a:cubicBezTo>
                  <a:pt x="108" y="255"/>
                  <a:pt x="108" y="255"/>
                  <a:pt x="108" y="255"/>
                </a:cubicBezTo>
                <a:cubicBezTo>
                  <a:pt x="104" y="255"/>
                  <a:pt x="102" y="258"/>
                  <a:pt x="102" y="261"/>
                </a:cubicBezTo>
                <a:cubicBezTo>
                  <a:pt x="102" y="265"/>
                  <a:pt x="104" y="267"/>
                  <a:pt x="108" y="267"/>
                </a:cubicBezTo>
                <a:cubicBezTo>
                  <a:pt x="128" y="267"/>
                  <a:pt x="128" y="267"/>
                  <a:pt x="128" y="267"/>
                </a:cubicBezTo>
                <a:cubicBezTo>
                  <a:pt x="128" y="311"/>
                  <a:pt x="128" y="311"/>
                  <a:pt x="128" y="311"/>
                </a:cubicBezTo>
                <a:cubicBezTo>
                  <a:pt x="75" y="311"/>
                  <a:pt x="75" y="311"/>
                  <a:pt x="75" y="311"/>
                </a:cubicBezTo>
                <a:cubicBezTo>
                  <a:pt x="75" y="211"/>
                  <a:pt x="75" y="211"/>
                  <a:pt x="75" y="211"/>
                </a:cubicBezTo>
                <a:cubicBezTo>
                  <a:pt x="128" y="211"/>
                  <a:pt x="128" y="211"/>
                  <a:pt x="128" y="211"/>
                </a:cubicBezTo>
                <a:lnTo>
                  <a:pt x="128" y="255"/>
                </a:lnTo>
                <a:close/>
                <a:moveTo>
                  <a:pt x="327" y="215"/>
                </a:moveTo>
                <a:cubicBezTo>
                  <a:pt x="320" y="241"/>
                  <a:pt x="305" y="266"/>
                  <a:pt x="292" y="283"/>
                </a:cubicBezTo>
                <a:cubicBezTo>
                  <a:pt x="286" y="292"/>
                  <a:pt x="280" y="299"/>
                  <a:pt x="275" y="304"/>
                </a:cubicBezTo>
                <a:cubicBezTo>
                  <a:pt x="274" y="306"/>
                  <a:pt x="273" y="307"/>
                  <a:pt x="272" y="308"/>
                </a:cubicBezTo>
                <a:cubicBezTo>
                  <a:pt x="253" y="286"/>
                  <a:pt x="239" y="264"/>
                  <a:pt x="231" y="246"/>
                </a:cubicBezTo>
                <a:cubicBezTo>
                  <a:pt x="226" y="237"/>
                  <a:pt x="223" y="229"/>
                  <a:pt x="221" y="223"/>
                </a:cubicBezTo>
                <a:cubicBezTo>
                  <a:pt x="219" y="218"/>
                  <a:pt x="218" y="215"/>
                  <a:pt x="218" y="214"/>
                </a:cubicBezTo>
                <a:cubicBezTo>
                  <a:pt x="217" y="207"/>
                  <a:pt x="217" y="207"/>
                  <a:pt x="216" y="202"/>
                </a:cubicBezTo>
                <a:cubicBezTo>
                  <a:pt x="217" y="171"/>
                  <a:pt x="241" y="147"/>
                  <a:pt x="272" y="147"/>
                </a:cubicBezTo>
                <a:cubicBezTo>
                  <a:pt x="303" y="147"/>
                  <a:pt x="328" y="171"/>
                  <a:pt x="328" y="202"/>
                </a:cubicBezTo>
                <a:cubicBezTo>
                  <a:pt x="328" y="207"/>
                  <a:pt x="328" y="211"/>
                  <a:pt x="327" y="215"/>
                </a:cubicBezTo>
                <a:close/>
                <a:moveTo>
                  <a:pt x="196" y="212"/>
                </a:moveTo>
                <a:cubicBezTo>
                  <a:pt x="199" y="212"/>
                  <a:pt x="202" y="209"/>
                  <a:pt x="202" y="206"/>
                </a:cubicBezTo>
                <a:cubicBezTo>
                  <a:pt x="202" y="203"/>
                  <a:pt x="199" y="200"/>
                  <a:pt x="196" y="200"/>
                </a:cubicBezTo>
                <a:cubicBezTo>
                  <a:pt x="168" y="200"/>
                  <a:pt x="168" y="200"/>
                  <a:pt x="168" y="200"/>
                </a:cubicBezTo>
                <a:cubicBezTo>
                  <a:pt x="167" y="200"/>
                  <a:pt x="165" y="201"/>
                  <a:pt x="164" y="202"/>
                </a:cubicBezTo>
                <a:cubicBezTo>
                  <a:pt x="163" y="203"/>
                  <a:pt x="162" y="205"/>
                  <a:pt x="162" y="206"/>
                </a:cubicBezTo>
                <a:cubicBezTo>
                  <a:pt x="162" y="285"/>
                  <a:pt x="162" y="285"/>
                  <a:pt x="162" y="285"/>
                </a:cubicBezTo>
                <a:cubicBezTo>
                  <a:pt x="162" y="287"/>
                  <a:pt x="163" y="289"/>
                  <a:pt x="164" y="290"/>
                </a:cubicBezTo>
                <a:cubicBezTo>
                  <a:pt x="165" y="291"/>
                  <a:pt x="167" y="291"/>
                  <a:pt x="168" y="291"/>
                </a:cubicBezTo>
                <a:cubicBezTo>
                  <a:pt x="216" y="291"/>
                  <a:pt x="216" y="291"/>
                  <a:pt x="216" y="291"/>
                </a:cubicBezTo>
                <a:cubicBezTo>
                  <a:pt x="219" y="291"/>
                  <a:pt x="222" y="289"/>
                  <a:pt x="222" y="285"/>
                </a:cubicBezTo>
                <a:cubicBezTo>
                  <a:pt x="222" y="282"/>
                  <a:pt x="219" y="279"/>
                  <a:pt x="216" y="279"/>
                </a:cubicBezTo>
                <a:cubicBezTo>
                  <a:pt x="174" y="279"/>
                  <a:pt x="174" y="279"/>
                  <a:pt x="174" y="279"/>
                </a:cubicBezTo>
                <a:cubicBezTo>
                  <a:pt x="174" y="212"/>
                  <a:pt x="174" y="212"/>
                  <a:pt x="174" y="212"/>
                </a:cubicBezTo>
                <a:lnTo>
                  <a:pt x="196" y="212"/>
                </a:lnTo>
                <a:close/>
                <a:moveTo>
                  <a:pt x="90" y="43"/>
                </a:moveTo>
                <a:cubicBezTo>
                  <a:pt x="93" y="43"/>
                  <a:pt x="96" y="40"/>
                  <a:pt x="96" y="37"/>
                </a:cubicBezTo>
                <a:cubicBezTo>
                  <a:pt x="96" y="22"/>
                  <a:pt x="96" y="22"/>
                  <a:pt x="96" y="22"/>
                </a:cubicBezTo>
                <a:cubicBezTo>
                  <a:pt x="96" y="16"/>
                  <a:pt x="100" y="12"/>
                  <a:pt x="106" y="12"/>
                </a:cubicBezTo>
                <a:cubicBezTo>
                  <a:pt x="229" y="12"/>
                  <a:pt x="229" y="12"/>
                  <a:pt x="229" y="12"/>
                </a:cubicBezTo>
                <a:cubicBezTo>
                  <a:pt x="234" y="12"/>
                  <a:pt x="238" y="16"/>
                  <a:pt x="239" y="22"/>
                </a:cubicBezTo>
                <a:cubicBezTo>
                  <a:pt x="239" y="38"/>
                  <a:pt x="239" y="38"/>
                  <a:pt x="239" y="38"/>
                </a:cubicBezTo>
                <a:cubicBezTo>
                  <a:pt x="239" y="41"/>
                  <a:pt x="241" y="44"/>
                  <a:pt x="244" y="44"/>
                </a:cubicBezTo>
                <a:cubicBezTo>
                  <a:pt x="248" y="44"/>
                  <a:pt x="250" y="41"/>
                  <a:pt x="250" y="38"/>
                </a:cubicBezTo>
                <a:cubicBezTo>
                  <a:pt x="250" y="22"/>
                  <a:pt x="250" y="22"/>
                  <a:pt x="250" y="22"/>
                </a:cubicBezTo>
                <a:cubicBezTo>
                  <a:pt x="250" y="10"/>
                  <a:pt x="241" y="0"/>
                  <a:pt x="229" y="0"/>
                </a:cubicBezTo>
                <a:cubicBezTo>
                  <a:pt x="106" y="0"/>
                  <a:pt x="106" y="0"/>
                  <a:pt x="106" y="0"/>
                </a:cubicBezTo>
                <a:cubicBezTo>
                  <a:pt x="94" y="0"/>
                  <a:pt x="84" y="10"/>
                  <a:pt x="84" y="22"/>
                </a:cubicBezTo>
                <a:cubicBezTo>
                  <a:pt x="84" y="37"/>
                  <a:pt x="84" y="37"/>
                  <a:pt x="84" y="37"/>
                </a:cubicBezTo>
                <a:cubicBezTo>
                  <a:pt x="84" y="40"/>
                  <a:pt x="87" y="43"/>
                  <a:pt x="90" y="43"/>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13" name="矩形 12">
            <a:extLst>
              <a:ext uri="{FF2B5EF4-FFF2-40B4-BE49-F238E27FC236}">
                <a16:creationId xmlns:a16="http://schemas.microsoft.com/office/drawing/2014/main" id="{BB382672-F0F1-DEB6-4BEB-53E37D5B2937}"/>
              </a:ext>
            </a:extLst>
          </p:cNvPr>
          <p:cNvSpPr>
            <a:spLocks noGrp="1"/>
          </p:cNvSpPr>
          <p:nvPr/>
        </p:nvSpPr>
        <p:spPr>
          <a:xfrm>
            <a:off x="1189181" y="4317262"/>
            <a:ext cx="2960790" cy="280618"/>
          </a:xfrm>
          <a:prstGeom prst="rect">
            <a:avLst/>
          </a:prstGeom>
          <a:noFill/>
          <a:ln w="0">
            <a:noFill/>
            <a:prstDash val="solid"/>
          </a:ln>
        </p:spPr>
        <p:txBody>
          <a:bodyPr anchor="ctr"/>
          <a:lstStyle/>
          <a:p>
            <a:pPr algn="ctr">
              <a:defRPr sz="1350" b="0">
                <a:solidFill>
                  <a:srgbClr val="D9D1C2"/>
                </a:solidFill>
              </a:defRPr>
            </a:pPr>
            <a:r>
              <a:rPr sz="1400" b="1" dirty="0">
                <a:solidFill>
                  <a:schemeClr val="bg1"/>
                </a:solidFill>
                <a:latin typeface="+mn-ea"/>
              </a:rPr>
              <a:t>浙江省杭州市西湖区教工路198号</a:t>
            </a:r>
          </a:p>
        </p:txBody>
      </p:sp>
      <p:sp>
        <p:nvSpPr>
          <p:cNvPr id="126" name="Rectangle: Rounded Corners 106">
            <a:extLst>
              <a:ext uri="{FF2B5EF4-FFF2-40B4-BE49-F238E27FC236}">
                <a16:creationId xmlns:a16="http://schemas.microsoft.com/office/drawing/2014/main" id="{15A2CBCB-13CC-9BC1-1B15-67FF7AF31BDF}"/>
              </a:ext>
            </a:extLst>
          </p:cNvPr>
          <p:cNvSpPr/>
          <p:nvPr/>
        </p:nvSpPr>
        <p:spPr>
          <a:xfrm>
            <a:off x="4634141" y="4280000"/>
            <a:ext cx="3375328" cy="348792"/>
          </a:xfrm>
          <a:prstGeom prst="roundRect">
            <a:avLst>
              <a:gd name="adj" fmla="val 10756"/>
            </a:avLst>
          </a:prstGeom>
          <a:solidFill>
            <a:srgbClr val="0150D2"/>
          </a:solidFill>
          <a:ln w="12700" cap="flat" cmpd="sng" algn="ctr">
            <a:solidFill>
              <a:schemeClr val="bg1"/>
            </a:solidFill>
            <a:prstDash val="solid"/>
            <a:miter lim="800000"/>
          </a:ln>
          <a:effectLst>
            <a:outerShdw blurRad="190500" dist="63500" dir="5400000" sx="99000" sy="99000" algn="t"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sym typeface="Calibri" panose="020F0502020204030204" pitchFamily="34" charset="0"/>
            </a:endParaRPr>
          </a:p>
        </p:txBody>
      </p:sp>
      <p:grpSp>
        <p:nvGrpSpPr>
          <p:cNvPr id="137" name="组合 136">
            <a:extLst>
              <a:ext uri="{FF2B5EF4-FFF2-40B4-BE49-F238E27FC236}">
                <a16:creationId xmlns:a16="http://schemas.microsoft.com/office/drawing/2014/main" id="{A8CCEF73-222E-A391-67D0-40262F37011B}"/>
              </a:ext>
            </a:extLst>
          </p:cNvPr>
          <p:cNvGrpSpPr/>
          <p:nvPr/>
        </p:nvGrpSpPr>
        <p:grpSpPr>
          <a:xfrm>
            <a:off x="4809716" y="4331578"/>
            <a:ext cx="261690" cy="244861"/>
            <a:chOff x="843689" y="3902139"/>
            <a:chExt cx="1390099" cy="1300711"/>
          </a:xfrm>
          <a:solidFill>
            <a:schemeClr val="bg1"/>
          </a:solidFill>
        </p:grpSpPr>
        <p:sp>
          <p:nvSpPr>
            <p:cNvPr id="143" name="图形 58">
              <a:extLst>
                <a:ext uri="{FF2B5EF4-FFF2-40B4-BE49-F238E27FC236}">
                  <a16:creationId xmlns:a16="http://schemas.microsoft.com/office/drawing/2014/main" id="{2A798994-8B70-C71F-CCF2-4FBC114E3736}"/>
                </a:ext>
              </a:extLst>
            </p:cNvPr>
            <p:cNvSpPr/>
            <p:nvPr/>
          </p:nvSpPr>
          <p:spPr>
            <a:xfrm>
              <a:off x="843732" y="3902139"/>
              <a:ext cx="1390056" cy="686981"/>
            </a:xfrm>
            <a:custGeom>
              <a:avLst/>
              <a:gdLst>
                <a:gd name="connsiteX0" fmla="*/ 695030 w 1390056"/>
                <a:gd name="connsiteY0" fmla="*/ 686981 h 686981"/>
                <a:gd name="connsiteX1" fmla="*/ 673449 w 1390056"/>
                <a:gd name="connsiteY1" fmla="*/ 682144 h 686981"/>
                <a:gd name="connsiteX2" fmla="*/ 29768 w 1390056"/>
                <a:gd name="connsiteY2" fmla="*/ 384302 h 686981"/>
                <a:gd name="connsiteX3" fmla="*/ 2 w 1390056"/>
                <a:gd name="connsiteY3" fmla="*/ 337421 h 686981"/>
                <a:gd name="connsiteX4" fmla="*/ 30140 w 1390056"/>
                <a:gd name="connsiteY4" fmla="*/ 290726 h 686981"/>
                <a:gd name="connsiteX5" fmla="*/ 279427 w 1390056"/>
                <a:gd name="connsiteY5" fmla="*/ 177431 h 686981"/>
                <a:gd name="connsiteX6" fmla="*/ 347516 w 1390056"/>
                <a:gd name="connsiteY6" fmla="*/ 202918 h 686981"/>
                <a:gd name="connsiteX7" fmla="*/ 322029 w 1390056"/>
                <a:gd name="connsiteY7" fmla="*/ 271007 h 686981"/>
                <a:gd name="connsiteX8" fmla="*/ 174875 w 1390056"/>
                <a:gd name="connsiteY8" fmla="*/ 337979 h 686981"/>
                <a:gd name="connsiteX9" fmla="*/ 695588 w 1390056"/>
                <a:gd name="connsiteY9" fmla="*/ 579081 h 686981"/>
                <a:gd name="connsiteX10" fmla="*/ 1212952 w 1390056"/>
                <a:gd name="connsiteY10" fmla="*/ 351188 h 686981"/>
                <a:gd name="connsiteX11" fmla="*/ 680705 w 1390056"/>
                <a:gd name="connsiteY11" fmla="*/ 108040 h 686981"/>
                <a:gd name="connsiteX12" fmla="*/ 599966 w 1390056"/>
                <a:gd name="connsiteY12" fmla="*/ 144689 h 686981"/>
                <a:gd name="connsiteX13" fmla="*/ 531877 w 1390056"/>
                <a:gd name="connsiteY13" fmla="*/ 119016 h 686981"/>
                <a:gd name="connsiteX14" fmla="*/ 557364 w 1390056"/>
                <a:gd name="connsiteY14" fmla="*/ 50927 h 686981"/>
                <a:gd name="connsiteX15" fmla="*/ 659311 w 1390056"/>
                <a:gd name="connsiteY15" fmla="*/ 4604 h 686981"/>
                <a:gd name="connsiteX16" fmla="*/ 702099 w 1390056"/>
                <a:gd name="connsiteY16" fmla="*/ 4604 h 686981"/>
                <a:gd name="connsiteX17" fmla="*/ 1359919 w 1390056"/>
                <a:gd name="connsiteY17" fmla="*/ 305237 h 686981"/>
                <a:gd name="connsiteX18" fmla="*/ 1390057 w 1390056"/>
                <a:gd name="connsiteY18" fmla="*/ 352490 h 686981"/>
                <a:gd name="connsiteX19" fmla="*/ 1359361 w 1390056"/>
                <a:gd name="connsiteY19" fmla="*/ 399185 h 686981"/>
                <a:gd name="connsiteX20" fmla="*/ 715866 w 1390056"/>
                <a:gd name="connsiteY20" fmla="*/ 682703 h 686981"/>
                <a:gd name="connsiteX21" fmla="*/ 695030 w 1390056"/>
                <a:gd name="connsiteY21" fmla="*/ 686981 h 68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90056" h="686981">
                  <a:moveTo>
                    <a:pt x="695030" y="686981"/>
                  </a:moveTo>
                  <a:cubicBezTo>
                    <a:pt x="687588" y="686981"/>
                    <a:pt x="680333" y="685307"/>
                    <a:pt x="673449" y="682144"/>
                  </a:cubicBezTo>
                  <a:lnTo>
                    <a:pt x="29768" y="384302"/>
                  </a:lnTo>
                  <a:cubicBezTo>
                    <a:pt x="11536" y="375931"/>
                    <a:pt x="-184" y="357513"/>
                    <a:pt x="2" y="337421"/>
                  </a:cubicBezTo>
                  <a:cubicBezTo>
                    <a:pt x="2" y="317329"/>
                    <a:pt x="11908" y="299098"/>
                    <a:pt x="30140" y="290726"/>
                  </a:cubicBezTo>
                  <a:lnTo>
                    <a:pt x="279427" y="177431"/>
                  </a:lnTo>
                  <a:cubicBezTo>
                    <a:pt x="305286" y="165711"/>
                    <a:pt x="335796" y="177059"/>
                    <a:pt x="347516" y="202918"/>
                  </a:cubicBezTo>
                  <a:cubicBezTo>
                    <a:pt x="359236" y="228777"/>
                    <a:pt x="347888" y="259286"/>
                    <a:pt x="322029" y="271007"/>
                  </a:cubicBezTo>
                  <a:lnTo>
                    <a:pt x="174875" y="337979"/>
                  </a:lnTo>
                  <a:lnTo>
                    <a:pt x="695588" y="579081"/>
                  </a:lnTo>
                  <a:lnTo>
                    <a:pt x="1212952" y="351188"/>
                  </a:lnTo>
                  <a:lnTo>
                    <a:pt x="680705" y="108040"/>
                  </a:lnTo>
                  <a:lnTo>
                    <a:pt x="599966" y="144689"/>
                  </a:lnTo>
                  <a:cubicBezTo>
                    <a:pt x="574107" y="156409"/>
                    <a:pt x="543597" y="145061"/>
                    <a:pt x="531877" y="119016"/>
                  </a:cubicBezTo>
                  <a:cubicBezTo>
                    <a:pt x="520157" y="93157"/>
                    <a:pt x="531505" y="62647"/>
                    <a:pt x="557364" y="50927"/>
                  </a:cubicBezTo>
                  <a:lnTo>
                    <a:pt x="659311" y="4604"/>
                  </a:lnTo>
                  <a:cubicBezTo>
                    <a:pt x="672891" y="-1535"/>
                    <a:pt x="688518" y="-1535"/>
                    <a:pt x="702099" y="4604"/>
                  </a:cubicBezTo>
                  <a:lnTo>
                    <a:pt x="1359919" y="305237"/>
                  </a:lnTo>
                  <a:cubicBezTo>
                    <a:pt x="1378337" y="313609"/>
                    <a:pt x="1390057" y="332212"/>
                    <a:pt x="1390057" y="352490"/>
                  </a:cubicBezTo>
                  <a:cubicBezTo>
                    <a:pt x="1389871" y="372768"/>
                    <a:pt x="1377965" y="390999"/>
                    <a:pt x="1359361" y="399185"/>
                  </a:cubicBezTo>
                  <a:lnTo>
                    <a:pt x="715866" y="682703"/>
                  </a:lnTo>
                  <a:cubicBezTo>
                    <a:pt x="709168" y="685679"/>
                    <a:pt x="702099" y="686981"/>
                    <a:pt x="695030" y="686981"/>
                  </a:cubicBezTo>
                  <a:close/>
                </a:path>
              </a:pathLst>
            </a:custGeom>
            <a:grpFill/>
            <a:ln w="186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Roboto Regular"/>
                <a:ea typeface="思源黑体 CN Regular"/>
              </a:endParaRPr>
            </a:p>
          </p:txBody>
        </p:sp>
        <p:sp>
          <p:nvSpPr>
            <p:cNvPr id="151" name="图形 58">
              <a:extLst>
                <a:ext uri="{FF2B5EF4-FFF2-40B4-BE49-F238E27FC236}">
                  <a16:creationId xmlns:a16="http://schemas.microsoft.com/office/drawing/2014/main" id="{A576923E-C3E9-6223-1E69-C84BEE4B1EF1}"/>
                </a:ext>
              </a:extLst>
            </p:cNvPr>
            <p:cNvSpPr/>
            <p:nvPr/>
          </p:nvSpPr>
          <p:spPr>
            <a:xfrm>
              <a:off x="843689" y="4006306"/>
              <a:ext cx="1389993" cy="892190"/>
            </a:xfrm>
            <a:custGeom>
              <a:avLst/>
              <a:gdLst>
                <a:gd name="connsiteX0" fmla="*/ 436111 w 1389993"/>
                <a:gd name="connsiteY0" fmla="*/ 109913 h 892190"/>
                <a:gd name="connsiteX1" fmla="*/ 389230 w 1389993"/>
                <a:gd name="connsiteY1" fmla="*/ 79775 h 892190"/>
                <a:gd name="connsiteX2" fmla="*/ 414717 w 1389993"/>
                <a:gd name="connsiteY2" fmla="*/ 11501 h 892190"/>
                <a:gd name="connsiteX3" fmla="*/ 429972 w 1389993"/>
                <a:gd name="connsiteY3" fmla="*/ 4617 h 892190"/>
                <a:gd name="connsiteX4" fmla="*/ 498247 w 1389993"/>
                <a:gd name="connsiteY4" fmla="*/ 30104 h 892190"/>
                <a:gd name="connsiteX5" fmla="*/ 472760 w 1389993"/>
                <a:gd name="connsiteY5" fmla="*/ 98379 h 892190"/>
                <a:gd name="connsiteX6" fmla="*/ 457505 w 1389993"/>
                <a:gd name="connsiteY6" fmla="*/ 105262 h 892190"/>
                <a:gd name="connsiteX7" fmla="*/ 436111 w 1389993"/>
                <a:gd name="connsiteY7" fmla="*/ 109913 h 892190"/>
                <a:gd name="connsiteX8" fmla="*/ 695072 w 1389993"/>
                <a:gd name="connsiteY8" fmla="*/ 892191 h 892190"/>
                <a:gd name="connsiteX9" fmla="*/ 672748 w 1389993"/>
                <a:gd name="connsiteY9" fmla="*/ 887168 h 892190"/>
                <a:gd name="connsiteX10" fmla="*/ 29252 w 1389993"/>
                <a:gd name="connsiteY10" fmla="*/ 577978 h 892190"/>
                <a:gd name="connsiteX11" fmla="*/ 5068 w 1389993"/>
                <a:gd name="connsiteY11" fmla="*/ 509331 h 892190"/>
                <a:gd name="connsiteX12" fmla="*/ 73715 w 1389993"/>
                <a:gd name="connsiteY12" fmla="*/ 485146 h 892190"/>
                <a:gd name="connsiteX13" fmla="*/ 695444 w 1389993"/>
                <a:gd name="connsiteY13" fmla="*/ 783919 h 892190"/>
                <a:gd name="connsiteX14" fmla="*/ 1316988 w 1389993"/>
                <a:gd name="connsiteY14" fmla="*/ 499285 h 892190"/>
                <a:gd name="connsiteX15" fmla="*/ 1385263 w 1389993"/>
                <a:gd name="connsiteY15" fmla="*/ 524586 h 892190"/>
                <a:gd name="connsiteX16" fmla="*/ 1359962 w 1389993"/>
                <a:gd name="connsiteY16" fmla="*/ 592860 h 892190"/>
                <a:gd name="connsiteX17" fmla="*/ 716466 w 1389993"/>
                <a:gd name="connsiteY17" fmla="*/ 887540 h 892190"/>
                <a:gd name="connsiteX18" fmla="*/ 695072 w 1389993"/>
                <a:gd name="connsiteY18" fmla="*/ 892191 h 89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9993" h="892190">
                  <a:moveTo>
                    <a:pt x="436111" y="109913"/>
                  </a:moveTo>
                  <a:cubicBezTo>
                    <a:pt x="416578" y="109913"/>
                    <a:pt x="397788" y="98751"/>
                    <a:pt x="389230" y="79775"/>
                  </a:cubicBezTo>
                  <a:cubicBezTo>
                    <a:pt x="377510" y="53917"/>
                    <a:pt x="388858" y="23407"/>
                    <a:pt x="414717" y="11501"/>
                  </a:cubicBezTo>
                  <a:lnTo>
                    <a:pt x="429972" y="4617"/>
                  </a:lnTo>
                  <a:cubicBezTo>
                    <a:pt x="455831" y="-7103"/>
                    <a:pt x="486341" y="4245"/>
                    <a:pt x="498247" y="30104"/>
                  </a:cubicBezTo>
                  <a:cubicBezTo>
                    <a:pt x="509967" y="55963"/>
                    <a:pt x="498619" y="86473"/>
                    <a:pt x="472760" y="98379"/>
                  </a:cubicBezTo>
                  <a:lnTo>
                    <a:pt x="457505" y="105262"/>
                  </a:lnTo>
                  <a:cubicBezTo>
                    <a:pt x="450622" y="108425"/>
                    <a:pt x="443181" y="109913"/>
                    <a:pt x="436111" y="109913"/>
                  </a:cubicBezTo>
                  <a:close/>
                  <a:moveTo>
                    <a:pt x="695072" y="892191"/>
                  </a:moveTo>
                  <a:cubicBezTo>
                    <a:pt x="687445" y="892191"/>
                    <a:pt x="679817" y="890517"/>
                    <a:pt x="672748" y="887168"/>
                  </a:cubicBezTo>
                  <a:lnTo>
                    <a:pt x="29252" y="577978"/>
                  </a:lnTo>
                  <a:cubicBezTo>
                    <a:pt x="3580" y="565699"/>
                    <a:pt x="-7211" y="535003"/>
                    <a:pt x="5068" y="509331"/>
                  </a:cubicBezTo>
                  <a:cubicBezTo>
                    <a:pt x="17346" y="483658"/>
                    <a:pt x="48042" y="472868"/>
                    <a:pt x="73715" y="485146"/>
                  </a:cubicBezTo>
                  <a:lnTo>
                    <a:pt x="695444" y="783919"/>
                  </a:lnTo>
                  <a:lnTo>
                    <a:pt x="1316988" y="499285"/>
                  </a:lnTo>
                  <a:cubicBezTo>
                    <a:pt x="1342847" y="487378"/>
                    <a:pt x="1373356" y="498727"/>
                    <a:pt x="1385263" y="524586"/>
                  </a:cubicBezTo>
                  <a:cubicBezTo>
                    <a:pt x="1397169" y="550444"/>
                    <a:pt x="1385821" y="580954"/>
                    <a:pt x="1359962" y="592860"/>
                  </a:cubicBezTo>
                  <a:lnTo>
                    <a:pt x="716466" y="887540"/>
                  </a:lnTo>
                  <a:cubicBezTo>
                    <a:pt x="709769" y="890703"/>
                    <a:pt x="702328" y="892191"/>
                    <a:pt x="695072" y="892191"/>
                  </a:cubicBezTo>
                  <a:close/>
                </a:path>
              </a:pathLst>
            </a:custGeom>
            <a:grpFill/>
            <a:ln w="186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Roboto Regular"/>
                <a:ea typeface="思源黑体 CN Regular"/>
              </a:endParaRPr>
            </a:p>
          </p:txBody>
        </p:sp>
        <p:sp>
          <p:nvSpPr>
            <p:cNvPr id="159" name="图形 58">
              <a:extLst>
                <a:ext uri="{FF2B5EF4-FFF2-40B4-BE49-F238E27FC236}">
                  <a16:creationId xmlns:a16="http://schemas.microsoft.com/office/drawing/2014/main" id="{03399F09-705F-50A1-DDAD-4E8ED2DA853A}"/>
                </a:ext>
              </a:extLst>
            </p:cNvPr>
            <p:cNvSpPr/>
            <p:nvPr/>
          </p:nvSpPr>
          <p:spPr>
            <a:xfrm>
              <a:off x="843689" y="4790738"/>
              <a:ext cx="1389993" cy="412112"/>
            </a:xfrm>
            <a:custGeom>
              <a:avLst/>
              <a:gdLst>
                <a:gd name="connsiteX0" fmla="*/ 695072 w 1389993"/>
                <a:gd name="connsiteY0" fmla="*/ 412113 h 412112"/>
                <a:gd name="connsiteX1" fmla="*/ 672748 w 1389993"/>
                <a:gd name="connsiteY1" fmla="*/ 407090 h 412112"/>
                <a:gd name="connsiteX2" fmla="*/ 29252 w 1389993"/>
                <a:gd name="connsiteY2" fmla="*/ 97899 h 412112"/>
                <a:gd name="connsiteX3" fmla="*/ 5068 w 1389993"/>
                <a:gd name="connsiteY3" fmla="*/ 29252 h 412112"/>
                <a:gd name="connsiteX4" fmla="*/ 73715 w 1389993"/>
                <a:gd name="connsiteY4" fmla="*/ 5068 h 412112"/>
                <a:gd name="connsiteX5" fmla="*/ 695444 w 1389993"/>
                <a:gd name="connsiteY5" fmla="*/ 303840 h 412112"/>
                <a:gd name="connsiteX6" fmla="*/ 1316988 w 1389993"/>
                <a:gd name="connsiteY6" fmla="*/ 19207 h 412112"/>
                <a:gd name="connsiteX7" fmla="*/ 1385263 w 1389993"/>
                <a:gd name="connsiteY7" fmla="*/ 44507 h 412112"/>
                <a:gd name="connsiteX8" fmla="*/ 1359962 w 1389993"/>
                <a:gd name="connsiteY8" fmla="*/ 112782 h 412112"/>
                <a:gd name="connsiteX9" fmla="*/ 716466 w 1389993"/>
                <a:gd name="connsiteY9" fmla="*/ 407462 h 412112"/>
                <a:gd name="connsiteX10" fmla="*/ 695072 w 1389993"/>
                <a:gd name="connsiteY10" fmla="*/ 412113 h 41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9993" h="412112">
                  <a:moveTo>
                    <a:pt x="695072" y="412113"/>
                  </a:moveTo>
                  <a:cubicBezTo>
                    <a:pt x="687445" y="412113"/>
                    <a:pt x="679817" y="410438"/>
                    <a:pt x="672748" y="407090"/>
                  </a:cubicBezTo>
                  <a:lnTo>
                    <a:pt x="29252" y="97899"/>
                  </a:lnTo>
                  <a:cubicBezTo>
                    <a:pt x="3580" y="85621"/>
                    <a:pt x="-7211" y="54925"/>
                    <a:pt x="5068" y="29252"/>
                  </a:cubicBezTo>
                  <a:cubicBezTo>
                    <a:pt x="17346" y="3580"/>
                    <a:pt x="48042" y="-7210"/>
                    <a:pt x="73715" y="5068"/>
                  </a:cubicBezTo>
                  <a:lnTo>
                    <a:pt x="695444" y="303840"/>
                  </a:lnTo>
                  <a:lnTo>
                    <a:pt x="1316988" y="19207"/>
                  </a:lnTo>
                  <a:cubicBezTo>
                    <a:pt x="1342847" y="7300"/>
                    <a:pt x="1373356" y="18648"/>
                    <a:pt x="1385263" y="44507"/>
                  </a:cubicBezTo>
                  <a:cubicBezTo>
                    <a:pt x="1397169" y="70366"/>
                    <a:pt x="1385821" y="100876"/>
                    <a:pt x="1359962" y="112782"/>
                  </a:cubicBezTo>
                  <a:lnTo>
                    <a:pt x="716466" y="407462"/>
                  </a:lnTo>
                  <a:cubicBezTo>
                    <a:pt x="709769" y="410624"/>
                    <a:pt x="702328" y="412113"/>
                    <a:pt x="695072" y="412113"/>
                  </a:cubicBezTo>
                  <a:close/>
                </a:path>
              </a:pathLst>
            </a:custGeom>
            <a:grpFill/>
            <a:ln w="186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Roboto Regular"/>
                <a:ea typeface="思源黑体 CN Regular"/>
              </a:endParaRPr>
            </a:p>
          </p:txBody>
        </p:sp>
      </p:grpSp>
      <p:sp>
        <p:nvSpPr>
          <p:cNvPr id="15" name="矩形 14">
            <a:extLst>
              <a:ext uri="{FF2B5EF4-FFF2-40B4-BE49-F238E27FC236}">
                <a16:creationId xmlns:a16="http://schemas.microsoft.com/office/drawing/2014/main" id="{663D7E92-6E0A-B25B-2B8C-920F32A2494C}"/>
              </a:ext>
            </a:extLst>
          </p:cNvPr>
          <p:cNvSpPr>
            <a:spLocks noGrp="1"/>
          </p:cNvSpPr>
          <p:nvPr/>
        </p:nvSpPr>
        <p:spPr>
          <a:xfrm>
            <a:off x="4979372" y="4290583"/>
            <a:ext cx="2518833" cy="361950"/>
          </a:xfrm>
          <a:prstGeom prst="rect">
            <a:avLst/>
          </a:prstGeom>
          <a:noFill/>
          <a:ln w="0">
            <a:noFill/>
            <a:prstDash val="solid"/>
          </a:ln>
        </p:spPr>
        <p:txBody>
          <a:bodyPr anchor="ctr"/>
          <a:lstStyle/>
          <a:p>
            <a:pPr algn="ctr">
              <a:defRPr sz="1425" b="1">
                <a:solidFill>
                  <a:srgbClr val="E6C978"/>
                </a:solidFill>
              </a:defRPr>
            </a:pPr>
            <a:r>
              <a:rPr sz="1400" b="1" dirty="0" err="1">
                <a:solidFill>
                  <a:schemeClr val="bg1"/>
                </a:solidFill>
                <a:latin typeface="+mn-ea"/>
              </a:rPr>
              <a:t>桐曜国际（杭州）有限公司</a:t>
            </a:r>
            <a:endParaRPr sz="1400" b="1" dirty="0">
              <a:solidFill>
                <a:schemeClr val="bg1"/>
              </a:solidFill>
              <a:latin typeface="+mn-ea"/>
            </a:endParaRPr>
          </a:p>
        </p:txBody>
      </p:sp>
      <p:sp>
        <p:nvSpPr>
          <p:cNvPr id="1000" name="CN contact Mr. Zhong">
            <a:extLst>
              <a:ext uri="{FF2B5EF4-FFF2-40B4-BE49-F238E27FC236}">
                <a16:creationId xmlns:a16="http://schemas.microsoft.com/office/drawing/2014/main" id="{58BF854E-0860-4319-86A5-47DF8ECD234C}"/>
              </a:ext>
            </a:extLst>
          </p:cNvPr>
          <p:cNvSpPr>
            <a:spLocks noGrp="1"/>
          </p:cNvSpPr>
          <p:nvPr/>
        </p:nvSpPr>
        <p:spPr>
          <a:xfrm>
            <a:off x="800100" y="2552700"/>
            <a:ext cx="6191250" cy="323850"/>
          </a:xfrm>
          <a:prstGeom prst="rect">
            <a:avLst/>
          </a:prstGeom>
          <a:noFill/>
          <a:ln w="0">
            <a:noFill/>
          </a:ln>
        </p:spPr>
        <p:txBody>
          <a:bodyPr wrap="none" lIns="0" tIns="0" rIns="0" bIns="0" anchor="ctr">
            <a:noAutofit/>
          </a:bodyPr>
          <a:lstStyle/>
          <a:p>
            <a:pPr algn="l">
              <a:defRPr b="1">
                <a:solidFill>
                  <a:srgbClr val="FFFFFF"/>
                </a:solidFill>
                <a:latin typeface="Microsoft YaHei"/>
                <a:ea typeface="Microsoft YaHei"/>
                <a:cs typeface="Microsoft YaHei"/>
              </a:defRPr>
            </a:pPr>
            <a:r>
              <a:rPr sz="1400" b="1" dirty="0">
                <a:solidFill>
                  <a:schemeClr val="bg1"/>
                </a:solidFill>
                <a:latin typeface="+mn-ea"/>
              </a:rPr>
              <a:t>联系人：钟先生</a:t>
            </a:r>
          </a:p>
        </p:txBody>
      </p:sp>
    </p:spTree>
    <p:extLst>
      <p:ext uri="{BB962C8B-B14F-4D97-AF65-F5344CB8AC3E}">
        <p14:creationId xmlns:p14="http://schemas.microsoft.com/office/powerpoint/2010/main" val="4018225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DOWSIZE" val="100"/>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ags/tag4.xml><?xml version="1.0" encoding="utf-8"?>
<p:tagLst xmlns:a="http://schemas.openxmlformats.org/drawingml/2006/main" xmlns:r="http://schemas.openxmlformats.org/officeDocument/2006/relationships" xmlns:p="http://schemas.openxmlformats.org/presentationml/2006/main">
  <p:tag name="PA" val="v5.2.11"/>
</p:tagLst>
</file>

<file path=ppt/tags/tag5.xml><?xml version="1.0" encoding="utf-8"?>
<p:tagLst xmlns:a="http://schemas.openxmlformats.org/drawingml/2006/main" xmlns:r="http://schemas.openxmlformats.org/officeDocument/2006/relationships" xmlns:p="http://schemas.openxmlformats.org/presentationml/2006/main">
  <p:tag name="PA" val="v5.2.11"/>
</p:tagLst>
</file>

<file path=ppt/tags/tag6.xml><?xml version="1.0" encoding="utf-8"?>
<p:tagLst xmlns:a="http://schemas.openxmlformats.org/drawingml/2006/main" xmlns:r="http://schemas.openxmlformats.org/officeDocument/2006/relationships" xmlns:p="http://schemas.openxmlformats.org/presentationml/2006/main">
  <p:tag name="ESE00004" val="{&quot;index&quot;:4,&quot;name&quot;:null,&quot;color&quot;:0,&quot;uid&quot;:4,&quot;displayname&quot;:&quot;组 15&quot;,&quot;abstypecode&quot;:0,&quot;spid&quot;:16,&quot;nativeid&quot;:10,&quot;isexit&quot;:0,&quot;bhvcode&quot;:&quot;sppp&quot;,&quot;oindex&quot;:4,&quot;autoReverse&quot;:false,&quot;isClickTriggered&quot;:false,&quot;rangedatastart&quot;:0.0,&quot;rangedataend&quot;:0.5}"/>
  <p:tag name="ESO0001600263" val="OLDID"/>
</p:tagLst>
</file>

<file path=ppt/tags/tag7.xml><?xml version="1.0" encoding="utf-8"?>
<p:tagLst xmlns:a="http://schemas.openxmlformats.org/drawingml/2006/main" xmlns:r="http://schemas.openxmlformats.org/officeDocument/2006/relationships" xmlns:p="http://schemas.openxmlformats.org/presentationml/2006/main">
  <p:tag name="ADJUSTMENTS" val="13.63898"/>
</p:tagLst>
</file>

<file path=ppt/tags/tag8.xml><?xml version="1.0" encoding="utf-8"?>
<p:tagLst xmlns:a="http://schemas.openxmlformats.org/drawingml/2006/main" xmlns:r="http://schemas.openxmlformats.org/officeDocument/2006/relationships" xmlns:p="http://schemas.openxmlformats.org/presentationml/2006/main">
  <p:tag name="ADJUSTMENTS" val="13.63898"/>
</p:tagLst>
</file>

<file path=ppt/tags/tag9.xml><?xml version="1.0" encoding="utf-8"?>
<p:tagLst xmlns:a="http://schemas.openxmlformats.org/drawingml/2006/main" xmlns:r="http://schemas.openxmlformats.org/officeDocument/2006/relationships" xmlns:p="http://schemas.openxmlformats.org/presentationml/2006/main">
  <p:tag name="ADJUSTMENTS" val="13.63898"/>
</p:tagLst>
</file>

<file path=ppt/tags/tag10.xml><?xml version="1.0" encoding="utf-8"?>
<p:tagLst xmlns:a="http://schemas.openxmlformats.org/drawingml/2006/main" xmlns:r="http://schemas.openxmlformats.org/officeDocument/2006/relationships" xmlns:p="http://schemas.openxmlformats.org/presentationml/2006/main">
  <p:tag name="ADJUSTMENTS" val="13.63898"/>
</p:tagLst>
</file>

<file path=ppt/tags/tag11.xml><?xml version="1.0" encoding="utf-8"?>
<p:tagLst xmlns:a="http://schemas.openxmlformats.org/drawingml/2006/main" xmlns:r="http://schemas.openxmlformats.org/officeDocument/2006/relationships" xmlns:p="http://schemas.openxmlformats.org/presentationml/2006/main">
  <p:tag name="ADJUSTMENTS" val="13.63898"/>
</p:tagLst>
</file>

<file path=ppt/tags/tag12.xml><?xml version="1.0" encoding="utf-8"?>
<p:tagLst xmlns:a="http://schemas.openxmlformats.org/drawingml/2006/main" xmlns:r="http://schemas.openxmlformats.org/officeDocument/2006/relationships" xmlns:p="http://schemas.openxmlformats.org/presentationml/2006/main">
  <p:tag name="ADJUSTMENTS" val="13.63898"/>
</p:tagLst>
</file>

<file path=ppt/tags/tag13.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14.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15.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16.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17.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18.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1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20.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21.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2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2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24.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2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2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27.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28.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2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3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31.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3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3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34.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35.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3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37.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38.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3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4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41.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42.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4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44.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4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4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47.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48.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49.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5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51.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5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5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54.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55.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56.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57.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58.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5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6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61.xml><?xml version="1.0" encoding="utf-8"?>
<p:tagLst xmlns:a="http://schemas.openxmlformats.org/drawingml/2006/main" xmlns:r="http://schemas.openxmlformats.org/officeDocument/2006/relationships" xmlns:p="http://schemas.openxmlformats.org/presentationml/2006/main">
  <p:tag name="ESO0002800265" val="OLDID"/>
  <p:tag name="ESE00006" val="{&quot;index&quot;:6,&quot;name&quot;:null,&quot;color&quot;:0,&quot;uid&quot;:6,&quot;displayname&quot;:&quot;组 27&quot;,&quot;abstypecode&quot;:0,&quot;spid&quot;:28,&quot;nativeid&quot;:10,&quot;isexit&quot;:0,&quot;bhvcode&quot;:&quot;spp&quot;,&quot;oindex&quot;:6,&quot;autoReverse&quot;:false,&quot;isClickTriggered&quot;:false,&quot;rangedatastart&quot;:0.0,&quot;rangedataend&quot;:0.75}"/>
  <p:tag name="ESE00005" val="{&quot;index&quot;:5,&quot;name&quot;:null,&quot;color&quot;:0,&quot;uid&quot;:5,&quot;displayname&quot;:&quot;组 27&quot;,&quot;abstypecode&quot;:0,&quot;spid&quot;:28,&quot;nativeid&quot;:10,&quot;isexit&quot;:0,&quot;bhvcode&quot;:&quot;spp&quot;,&quot;oindex&quot;:6,&quot;autoReverse&quot;:false,&quot;isClickTriggered&quot;:false,&quot;rangedatastart&quot;:0.5,&quot;rangedataend&quot;:1.25}"/>
</p:tagLst>
</file>

<file path=ppt/tags/tag62.xml><?xml version="1.0" encoding="utf-8"?>
<p:tagLst xmlns:a="http://schemas.openxmlformats.org/drawingml/2006/main" xmlns:r="http://schemas.openxmlformats.org/officeDocument/2006/relationships" xmlns:p="http://schemas.openxmlformats.org/presentationml/2006/main">
  <p:tag name="ESO0002900265" val="OLDID"/>
  <p:tag name="ESE00007" val="{&quot;index&quot;:7,&quot;name&quot;:null,&quot;color&quot;:0,&quot;uid&quot;:7,&quot;displayname&quot;:&quot;组 28&quot;,&quot;abstypecode&quot;:0,&quot;spid&quot;:29,&quot;nativeid&quot;:10,&quot;isexit&quot;:0,&quot;bhvcode&quot;:&quot;spp&quot;,&quot;oindex&quot;:7,&quot;autoReverse&quot;:false,&quot;isClickTriggered&quot;:false,&quot;rangedatastart&quot;:1.0,&quot;rangedataend&quot;:1.75}"/>
</p:tagLst>
</file>

<file path=ppt/tags/tag63.xml><?xml version="1.0" encoding="utf-8"?>
<p:tagLst xmlns:a="http://schemas.openxmlformats.org/drawingml/2006/main" xmlns:r="http://schemas.openxmlformats.org/officeDocument/2006/relationships" xmlns:p="http://schemas.openxmlformats.org/presentationml/2006/main">
  <p:tag name="ESO0002700265" val="OLDID"/>
  <p:tag name="ESE00005" val="{&quot;index&quot;:5,&quot;name&quot;:null,&quot;color&quot;:0,&quot;uid&quot;:5,&quot;displayname&quot;:&quot;组 26&quot;,&quot;abstypecode&quot;:0,&quot;spid&quot;:27,&quot;nativeid&quot;:10,&quot;isexit&quot;:0,&quot;bhvcode&quot;:&quot;spp&quot;,&quot;oindex&quot;:5,&quot;autoReverse&quot;:false,&quot;isClickTriggered&quot;:false,&quot;rangedatastart&quot;:0.0,&quot;rangedataend&quot;:0.75}"/>
  <p:tag name="ESE00003" val="{&quot;index&quot;:3,&quot;name&quot;:null,&quot;color&quot;:0,&quot;uid&quot;:3,&quot;displayname&quot;:&quot;组 26&quot;,&quot;abstypecode&quot;:0,&quot;spid&quot;:27,&quot;nativeid&quot;:10,&quot;isexit&quot;:0,&quot;bhvcode&quot;:&quot;spp&quot;,&quot;oindex&quot;:5,&quot;autoReverse&quot;:false,&quot;isClickTriggered&quot;:false,&quot;rangedatastart&quot;:0.0,&quot;rangedataend&quot;:0.75}"/>
</p:tagLst>
</file>

<file path=ppt/tags/tag64.xml><?xml version="1.0" encoding="utf-8"?>
<p:tagLst xmlns:a="http://schemas.openxmlformats.org/drawingml/2006/main" xmlns:r="http://schemas.openxmlformats.org/officeDocument/2006/relationships" xmlns:p="http://schemas.openxmlformats.org/presentationml/2006/main">
  <p:tag name="ESO0001200265" val="OLDID"/>
  <p:tag name="ESE00004" val="{&quot;index&quot;:4,&quot;name&quot;:null,&quot;color&quot;:0,&quot;uid&quot;:4,&quot;displayname&quot;:&quot;组 11&quot;,&quot;abstypecode&quot;:0,&quot;spid&quot;:12,&quot;nativeid&quot;:22,&quot;isexit&quot;:0,&quot;bhvcode&quot;:&quot;sf&quot;,&quot;oindex&quot;:4,&quot;autoReverse&quot;:false,&quot;isClickTriggered&quot;:false,&quot;rangedatastart&quot;:0.0,&quot;rangedataend&quot;:0.75}"/>
  <p:tag name="ESE00001" val="{&quot;index&quot;:1,&quot;name&quot;:null,&quot;color&quot;:0,&quot;uid&quot;:1,&quot;displayname&quot;:&quot;组 11&quot;,&quot;abstypecode&quot;:0,&quot;spid&quot;:12,&quot;nativeid&quot;:22,&quot;isexit&quot;:0,&quot;bhvcode&quot;:&quot;sf&quot;,&quot;oindex&quot;:4,&quot;autoReverse&quot;:false,&quot;isClickTriggered&quot;:false,&quot;rangedatastart&quot;:0.0,&quot;rangedataend&quot;:1.75}"/>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2.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3.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4.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5.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6.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7.xml><?xml version="1.0" encoding="utf-8"?>
<p:tagLst xmlns:a="http://schemas.openxmlformats.org/drawingml/2006/main" xmlns:r="http://schemas.openxmlformats.org/officeDocument/2006/relationships" xmlns:p="http://schemas.openxmlformats.org/presentationml/2006/main">
  <p:tag name="SHADOWSIZE" val="100"/>
  <p:tag name="SOFTEDGE" val="0"/>
  <p:tag name="SHAPEGLOW" val="0"/>
  <p:tag name="SHAPEREFLECTION" val="-2.147484E+09"/>
  <p:tag name="SHADOWOFFSETY" val="-2.147484E+09"/>
  <p:tag name="SHADOWOFFSETX" val="-2.147484E+09"/>
  <p:tag name="SHADOWBLUR" val="5"/>
  <p:tag name="LINEWEIGHT" val="-2.147484E+09"/>
  <p:tag name="HEIGHT" val="229.7984"/>
  <p:tag name="WIDTH" val="229.8398"/>
  <p:tag name="LEFT" val="42.79504"/>
  <p:tag name="TOP" val="168.7071"/>
</p:tagLst>
</file>

<file path=ppt/tags/tag78.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79.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80.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81.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8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8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84.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8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86.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87.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88.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8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9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91.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9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93.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94.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9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9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97.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98.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9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100.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101.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10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10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104.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10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10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107.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108.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10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11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111.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112.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11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114.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115.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11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117.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118.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119.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120.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179.283"/>
  <p:tag name="WIDTH" val="179.283"/>
  <p:tag name="LEFT" val="68.07346"/>
  <p:tag name="TOP" val="193.9648"/>
</p:tagLst>
</file>

<file path=ppt/tags/tag121.xml><?xml version="1.0" encoding="utf-8"?>
<p:tagLst xmlns:a="http://schemas.openxmlformats.org/drawingml/2006/main" xmlns:r="http://schemas.openxmlformats.org/officeDocument/2006/relationships" xmlns:p="http://schemas.openxmlformats.org/presentationml/2006/main">
  <p:tag name="SHADOWSIZE" val="100"/>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SHADOWOFFSETY" val="2.12132"/>
  <p:tag name="SHADOWOFFSETX" val="2.12132"/>
  <p:tag name="SHADOWBLUR" val="4"/>
  <p:tag name="LINEWEIGHT" val="1"/>
  <p:tag name="HEIGHT" val="139.3235"/>
  <p:tag name="WIDTH" val="139.3235"/>
  <p:tag name="LEFT" val="88.05323"/>
  <p:tag name="TOP" val="213.9446"/>
</p:tagLst>
</file>

<file path=ppt/tags/tag122.xml><?xml version="1.0" encoding="utf-8"?>
<p:tagLst xmlns:a="http://schemas.openxmlformats.org/drawingml/2006/main" xmlns:r="http://schemas.openxmlformats.org/officeDocument/2006/relationships" xmlns:p="http://schemas.openxmlformats.org/presentationml/2006/main">
  <p:tag name="TEXTSHADOWSIZE" val="100"/>
  <p:tag name="TEXTGLOW" val="0"/>
  <p:tag name="TEXTREFLECTION" val="0"/>
  <p:tag name="TEXTSHADOWOFFSETY" val="2.12132"/>
  <p:tag name="TEXTSHADOWOFFSETX" val="2.12132"/>
  <p:tag name="TEXTSHADOWBLUR" val="3"/>
  <p:tag name="LINERULEAFTER" val="0"/>
  <p:tag name="MARGINBOTTOM" val="3.6"/>
  <p:tag name="MARGINRIGHT" val="7.2"/>
  <p:tag name="MARGINLEFT" val="7.2"/>
  <p:tag name="MARGINTOP" val="3.6"/>
  <p:tag name="FONTSIZE" val="18"/>
  <p:tag name="SOFTEDGE" val="0"/>
  <p:tag name="SHAPEGLOW" val="0"/>
  <p:tag name="SHAPEREFLECTION" val="-2.147484E+09"/>
  <p:tag name="HEIGHT" val="89.57133"/>
  <p:tag name="WIDTH" val="128.3306"/>
  <p:tag name="LEFT" val="97.95795"/>
  <p:tag name="TOP" val="238.8206"/>
</p:tagLst>
</file>

<file path=ppt/tags/tag123.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3"/>
  <p:tag name="WIDTH" val="111.7446"/>
  <p:tag name="LEFT" val="104.2251"/>
  <p:tag name="TOP" val="179.1359"/>
</p:tagLst>
</file>

<file path=ppt/tags/tag124.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9.6206"/>
  <p:tag name="WIDTH" val="104.4704"/>
  <p:tag name="LEFT" val="157.7149"/>
  <p:tag name="TOP" val="228.826"/>
</p:tagLst>
</file>

<file path=ppt/tags/tag12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04.4704"/>
  <p:tag name="WIDTH" val="111.9303"/>
  <p:tag name="LEFT" val="100.5647"/>
  <p:tag name="TOP" val="283.6062"/>
</p:tagLst>
</file>

<file path=ppt/tags/tag12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LINEWEIGHT" val="4.25"/>
  <p:tag name="HEIGHT" val="111.9303"/>
  <p:tag name="WIDTH" val="104.4704"/>
  <p:tag name="LEFT" val="53.24464"/>
  <p:tag name="TOP" val="226.4561"/>
</p:tagLst>
</file>

<file path=ppt/tags/tag127.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28.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29.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30.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31.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32.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33.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34.xml><?xml version="1.0" encoding="utf-8"?>
<p:tagLst xmlns:a="http://schemas.openxmlformats.org/drawingml/2006/main" xmlns:r="http://schemas.openxmlformats.org/officeDocument/2006/relationships" xmlns:p="http://schemas.openxmlformats.org/presentationml/2006/main">
  <p:tag name="KSO_WM_DIAGRAM_VIRTUALLY_FRAME" val="{&quot;height&quot;:363.95,&quot;left&quot;:480,&quot;top&quot;:92.3,&quot;width&quot;:400}"/>
</p:tagLst>
</file>

<file path=ppt/tags/tag135.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28.98449"/>
  <p:tag name="WIDTH" val="118.22"/>
  <p:tag name="LEFT" val="99.11134"/>
  <p:tag name="TOP" val="150.0781"/>
</p:tagLst>
</file>

<file path=ppt/tags/tag136.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28.98449"/>
  <p:tag name="WIDTH" val="118.22"/>
  <p:tag name="LEFT" val="99.11134"/>
  <p:tag name="TOP" val="150.0781"/>
</p:tagLst>
</file>

<file path=ppt/tags/tag137.xml><?xml version="1.0" encoding="utf-8"?>
<p:tagLst xmlns:a="http://schemas.openxmlformats.org/drawingml/2006/main" xmlns:r="http://schemas.openxmlformats.org/officeDocument/2006/relationships" xmlns:p="http://schemas.openxmlformats.org/presentationml/2006/main">
  <p:tag name="TEXTGLOW" val="0"/>
  <p:tag name="TEXTREFLECTION" val="0"/>
  <p:tag name="LINERULEAFTER" val="0"/>
  <p:tag name="MARGINBOTTOM" val="3.6"/>
  <p:tag name="MARGINRIGHT" val="7.2"/>
  <p:tag name="MARGINLEFT" val="7.2"/>
  <p:tag name="MARGINTOP" val="3.6"/>
  <p:tag name="FONTSIZE" val="18"/>
  <p:tag name="SOFTEDGE" val="0"/>
  <p:tag name="SHAPEGLOW" val="0"/>
  <p:tag name="SHAPEREFLECTION" val="-2.147484E+09"/>
  <p:tag name="HEIGHT" val="28.98449"/>
  <p:tag name="WIDTH" val="118.22"/>
  <p:tag name="LEFT" val="99.11134"/>
  <p:tag name="TOP" val="150.0781"/>
</p:tagLst>
</file>

<file path=ppt/tags/tag138.xml><?xml version="1.0" encoding="utf-8"?>
<p:tagLst xmlns:a="http://schemas.openxmlformats.org/drawingml/2006/main" xmlns:r="http://schemas.openxmlformats.org/officeDocument/2006/relationships" xmlns:p="http://schemas.openxmlformats.org/presentationml/2006/main">
  <p:tag name="TEXTSHADOWSIZE" val="100"/>
</p:tagLst>
</file>

<file path=ppt/tags/tag139.xml><?xml version="1.0" encoding="utf-8"?>
<p:tagLst xmlns:a="http://schemas.openxmlformats.org/drawingml/2006/main" xmlns:r="http://schemas.openxmlformats.org/officeDocument/2006/relationships" xmlns:p="http://schemas.openxmlformats.org/presentationml/2006/main">
  <p:tag name="TEXTSHADOWSIZE" val="100"/>
</p:tagLst>
</file>

<file path=ppt/tags/tag140.xml><?xml version="1.0" encoding="utf-8"?>
<p:tagLst xmlns:a="http://schemas.openxmlformats.org/drawingml/2006/main" xmlns:r="http://schemas.openxmlformats.org/officeDocument/2006/relationships" xmlns:p="http://schemas.openxmlformats.org/presentationml/2006/main">
  <p:tag name="TEXTSHADOWSIZE" val="1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3631</TotalTime>
  <Words>1607</Words>
  <Application>Microsoft Office PowerPoint</Application>
  <PresentationFormat>宽屏</PresentationFormat>
  <Paragraphs>269</Paragraphs>
  <Slides>19</Slides>
  <Notes>17</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19</vt:i4>
      </vt:variant>
    </vt:vector>
  </HeadingPairs>
  <TitlesOfParts>
    <vt:vector size="46" baseType="lpstr">
      <vt:lpstr>Alibaba PuHuiTi</vt:lpstr>
      <vt:lpstr>HarmonyOS Sans SC</vt:lpstr>
      <vt:lpstr>HarmonyOS Sans SC Black</vt:lpstr>
      <vt:lpstr>OPPOSans M</vt:lpstr>
      <vt:lpstr>OPPOSans R</vt:lpstr>
      <vt:lpstr>Roboto Regular</vt:lpstr>
      <vt:lpstr>Source Han Sans CN Medium</vt:lpstr>
      <vt:lpstr>百度综艺简体</vt:lpstr>
      <vt:lpstr>等线</vt:lpstr>
      <vt:lpstr>等线 Light</vt:lpstr>
      <vt:lpstr>三极行楷简体-粗</vt:lpstr>
      <vt:lpstr>思源黑体 CN Bold</vt:lpstr>
      <vt:lpstr>思源黑体 CN Medium</vt:lpstr>
      <vt:lpstr>思源黑体 CN Normal</vt:lpstr>
      <vt:lpstr>思源黑体 CN Regular</vt:lpstr>
      <vt:lpstr>思源宋体 CN Heavy</vt:lpstr>
      <vt:lpstr>微软雅黑</vt:lpstr>
      <vt:lpstr>微软雅黑</vt:lpstr>
      <vt:lpstr>优设标题黑</vt:lpstr>
      <vt:lpstr>Arial</vt:lpstr>
      <vt:lpstr>Calibri</vt:lpstr>
      <vt:lpstr>Helvetica</vt:lpstr>
      <vt:lpstr>Roboto</vt:lpstr>
      <vt:lpstr>Segoe UI Light</vt:lpstr>
      <vt:lpstr>Wingdings</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FuZe Liu</cp:lastModifiedBy>
  <cp:revision>1</cp:revision>
  <dcterms:created xsi:type="dcterms:W3CDTF">2026-09-05T22:49:23Z</dcterms:created>
  <dcterms:modified xsi:type="dcterms:W3CDTF">2026-09-15T16:00:09Z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a2921e0776174333a9aa4f837d71e40f_23</vt:lpwstr>
  </property>
</Properties>
</file>