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9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10.xml" ContentType="application/vnd.openxmlformats-officedocument.presentationml.notesSlid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notesSlides/notesSlide11.xml" ContentType="application/vnd.openxmlformats-officedocument.presentationml.notesSlide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  <p:sldMasterId id="2147483652" r:id="rId2"/>
    <p:sldMasterId id="2147483654" r:id="rId3"/>
  </p:sldMasterIdLst>
  <p:notesMasterIdLst>
    <p:notesMasterId r:id="rId24"/>
  </p:notesMasterIdLst>
  <p:sldIdLst>
    <p:sldId id="2007581044" r:id="rId4"/>
    <p:sldId id="272" r:id="rId5"/>
    <p:sldId id="2007581045" r:id="rId6"/>
    <p:sldId id="2007581055" r:id="rId7"/>
    <p:sldId id="2007581046" r:id="rId8"/>
    <p:sldId id="2007581056" r:id="rId9"/>
    <p:sldId id="2007581047" r:id="rId10"/>
    <p:sldId id="2007581049" r:id="rId11"/>
    <p:sldId id="2007581048" r:id="rId12"/>
    <p:sldId id="2007581050" r:id="rId13"/>
    <p:sldId id="2007581051" r:id="rId14"/>
    <p:sldId id="2007581057" r:id="rId15"/>
    <p:sldId id="2007581059" r:id="rId16"/>
    <p:sldId id="2007581060" r:id="rId17"/>
    <p:sldId id="2007581061" r:id="rId18"/>
    <p:sldId id="2007581062" r:id="rId20"/>
    <p:sldId id="2007581054" r:id="rId21"/>
    <p:sldId id="2007581053" r:id="rId22"/>
    <p:sldId id="2007581058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5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358E1B-D51E-45B6-A034-7F9F26AAB56B}" v="20" dt="2026-09-15T16:59:09.3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0" d="100"/>
          <a:sy n="60" d="100"/>
        </p:scale>
        <p:origin x="884" y="140"/>
      </p:cViewPr>
      <p:guideLst/>
    </p:cSldViewPr>
  </p:slideViewPr>
  <p:notesTextViewPr>
    <p:cViewPr>
      <p:scale>
        <a:sx n="1" d="1"/>
        <a:sy n="1" d="1"/>
      </p:scale>
      <p:origin x="0" y="-4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Ze Liu" userId="61e9612f6637ce6b" providerId="LiveId" clId="{979B906A-58BD-4CA1-8373-C392BEB5C3F3}"/>
    <pc:docChg chg="undo custSel addSld delSld modSld sldOrd">
      <pc:chgData name="FuZe Liu" userId="61e9612f6637ce6b" providerId="LiveId" clId="{979B906A-58BD-4CA1-8373-C392BEB5C3F3}" dt="2026-09-15T17:01:19.287" v="482" actId="1076"/>
      <pc:docMkLst>
        <pc:docMk/>
      </pc:docMkLst>
      <pc:sldChg chg="add del">
        <pc:chgData name="FuZe Liu" userId="61e9612f6637ce6b" providerId="LiveId" clId="{979B906A-58BD-4CA1-8373-C392BEB5C3F3}" dt="2026-09-15T16:25:12.502" v="105" actId="47"/>
        <pc:sldMkLst>
          <pc:docMk/>
          <pc:sldMk cId="0" sldId="256"/>
        </pc:sldMkLst>
      </pc:sldChg>
      <pc:sldChg chg="add del">
        <pc:chgData name="FuZe Liu" userId="61e9612f6637ce6b" providerId="LiveId" clId="{979B906A-58BD-4CA1-8373-C392BEB5C3F3}" dt="2026-09-15T16:43:06.083" v="290" actId="47"/>
        <pc:sldMkLst>
          <pc:docMk/>
          <pc:sldMk cId="0" sldId="257"/>
        </pc:sldMkLst>
      </pc:sldChg>
      <pc:sldChg chg="add del">
        <pc:chgData name="FuZe Liu" userId="61e9612f6637ce6b" providerId="LiveId" clId="{979B906A-58BD-4CA1-8373-C392BEB5C3F3}" dt="2026-09-15T16:50:56.063" v="364" actId="47"/>
        <pc:sldMkLst>
          <pc:docMk/>
          <pc:sldMk cId="0" sldId="258"/>
        </pc:sldMkLst>
      </pc:sldChg>
      <pc:sldChg chg="addSp delSp modSp add mod ord">
        <pc:chgData name="FuZe Liu" userId="61e9612f6637ce6b" providerId="LiveId" clId="{979B906A-58BD-4CA1-8373-C392BEB5C3F3}" dt="2026-09-15T16:59:59.401" v="466"/>
        <pc:sldMkLst>
          <pc:docMk/>
          <pc:sldMk cId="0" sldId="259"/>
        </pc:sldMkLst>
        <pc:spChg chg="mod">
          <ac:chgData name="FuZe Liu" userId="61e9612f6637ce6b" providerId="LiveId" clId="{979B906A-58BD-4CA1-8373-C392BEB5C3F3}" dt="2026-09-15T16:59:09.372" v="457"/>
          <ac:spMkLst>
            <pc:docMk/>
            <pc:sldMk cId="0" sldId="259"/>
            <ac:spMk id="32" creationId="{00000000-0000-0000-0000-000000000000}"/>
          </ac:spMkLst>
        </pc:spChg>
        <pc:spChg chg="mod">
          <ac:chgData name="FuZe Liu" userId="61e9612f6637ce6b" providerId="LiveId" clId="{979B906A-58BD-4CA1-8373-C392BEB5C3F3}" dt="2026-09-15T16:59:59.401" v="466"/>
          <ac:spMkLst>
            <pc:docMk/>
            <pc:sldMk cId="0" sldId="259"/>
            <ac:spMk id="36" creationId="{00000000-0000-0000-0000-000000000000}"/>
          </ac:spMkLst>
        </pc:spChg>
        <pc:spChg chg="add del">
          <ac:chgData name="FuZe Liu" userId="61e9612f6637ce6b" providerId="LiveId" clId="{979B906A-58BD-4CA1-8373-C392BEB5C3F3}" dt="2026-09-15T16:52:01.109" v="377" actId="22"/>
          <ac:spMkLst>
            <pc:docMk/>
            <pc:sldMk cId="0" sldId="259"/>
            <ac:spMk id="38" creationId="{1F33A138-FDBD-14A5-ED46-C7A8038405C1}"/>
          </ac:spMkLst>
        </pc:spChg>
        <pc:spChg chg="add del">
          <ac:chgData name="FuZe Liu" userId="61e9612f6637ce6b" providerId="LiveId" clId="{979B906A-58BD-4CA1-8373-C392BEB5C3F3}" dt="2026-09-15T16:52:01.109" v="377" actId="22"/>
          <ac:spMkLst>
            <pc:docMk/>
            <pc:sldMk cId="0" sldId="259"/>
            <ac:spMk id="40" creationId="{C0E33D8C-9C6F-C6A5-19BB-70AB4BA79057}"/>
          </ac:spMkLst>
        </pc:spChg>
        <pc:spChg chg="add del">
          <ac:chgData name="FuZe Liu" userId="61e9612f6637ce6b" providerId="LiveId" clId="{979B906A-58BD-4CA1-8373-C392BEB5C3F3}" dt="2026-09-15T16:52:01.109" v="377" actId="22"/>
          <ac:spMkLst>
            <pc:docMk/>
            <pc:sldMk cId="0" sldId="259"/>
            <ac:spMk id="42" creationId="{3730525E-F3B1-0B3B-8599-749BA60BC231}"/>
          </ac:spMkLst>
        </pc:spChg>
        <pc:spChg chg="add del">
          <ac:chgData name="FuZe Liu" userId="61e9612f6637ce6b" providerId="LiveId" clId="{979B906A-58BD-4CA1-8373-C392BEB5C3F3}" dt="2026-09-15T16:52:01.109" v="377" actId="22"/>
          <ac:spMkLst>
            <pc:docMk/>
            <pc:sldMk cId="0" sldId="259"/>
            <ac:spMk id="44" creationId="{E3F73CA3-A7C9-8CB5-B0A9-DBB729D47E1C}"/>
          </ac:spMkLst>
        </pc:spChg>
        <pc:spChg chg="add del">
          <ac:chgData name="FuZe Liu" userId="61e9612f6637ce6b" providerId="LiveId" clId="{979B906A-58BD-4CA1-8373-C392BEB5C3F3}" dt="2026-09-15T16:52:01.109" v="377" actId="22"/>
          <ac:spMkLst>
            <pc:docMk/>
            <pc:sldMk cId="0" sldId="259"/>
            <ac:spMk id="46" creationId="{312AE143-9625-0533-4E60-D0FD704F4000}"/>
          </ac:spMkLst>
        </pc:spChg>
        <pc:spChg chg="add del">
          <ac:chgData name="FuZe Liu" userId="61e9612f6637ce6b" providerId="LiveId" clId="{979B906A-58BD-4CA1-8373-C392BEB5C3F3}" dt="2026-09-15T16:52:01.109" v="377" actId="22"/>
          <ac:spMkLst>
            <pc:docMk/>
            <pc:sldMk cId="0" sldId="259"/>
            <ac:spMk id="48" creationId="{78E5A758-457F-75C6-6489-095689B95E05}"/>
          </ac:spMkLst>
        </pc:spChg>
      </pc:sldChg>
      <pc:sldChg chg="addSp delSp modSp add mod">
        <pc:chgData name="FuZe Liu" userId="61e9612f6637ce6b" providerId="LiveId" clId="{979B906A-58BD-4CA1-8373-C392BEB5C3F3}" dt="2026-09-15T16:25:03.866" v="104" actId="1076"/>
        <pc:sldMkLst>
          <pc:docMk/>
          <pc:sldMk cId="3000309797" sldId="2007581059"/>
        </pc:sldMkLst>
        <pc:spChg chg="del">
          <ac:chgData name="FuZe Liu" userId="61e9612f6637ce6b" providerId="LiveId" clId="{979B906A-58BD-4CA1-8373-C392BEB5C3F3}" dt="2026-09-15T16:24:52.918" v="101" actId="478"/>
          <ac:spMkLst>
            <pc:docMk/>
            <pc:sldMk cId="3000309797" sldId="2007581059"/>
            <ac:spMk id="3" creationId="{5957C339-7738-A708-3A3A-68D223B05DDF}"/>
          </ac:spMkLst>
        </pc:spChg>
        <pc:spChg chg="mod">
          <ac:chgData name="FuZe Liu" userId="61e9612f6637ce6b" providerId="LiveId" clId="{979B906A-58BD-4CA1-8373-C392BEB5C3F3}" dt="2026-09-15T16:15:01.378" v="6" actId="20577"/>
          <ac:spMkLst>
            <pc:docMk/>
            <pc:sldMk cId="3000309797" sldId="2007581059"/>
            <ac:spMk id="5" creationId="{580C47E4-4DC7-F970-9136-406991F67C8F}"/>
          </ac:spMkLst>
        </pc:spChg>
        <pc:spChg chg="add mod">
          <ac:chgData name="FuZe Liu" userId="61e9612f6637ce6b" providerId="LiveId" clId="{979B906A-58BD-4CA1-8373-C392BEB5C3F3}" dt="2026-09-15T16:22:29.746" v="79" actId="1076"/>
          <ac:spMkLst>
            <pc:docMk/>
            <pc:sldMk cId="3000309797" sldId="2007581059"/>
            <ac:spMk id="9" creationId="{8AE250E4-D0F7-ED04-A0DC-1A0F9385F38C}"/>
          </ac:spMkLst>
        </pc:spChg>
        <pc:spChg chg="add mod">
          <ac:chgData name="FuZe Liu" userId="61e9612f6637ce6b" providerId="LiveId" clId="{979B906A-58BD-4CA1-8373-C392BEB5C3F3}" dt="2026-09-15T16:23:11.714" v="85" actId="1076"/>
          <ac:spMkLst>
            <pc:docMk/>
            <pc:sldMk cId="3000309797" sldId="2007581059"/>
            <ac:spMk id="12" creationId="{910F8A46-F867-F7E6-635E-834059DBEF18}"/>
          </ac:spMkLst>
        </pc:spChg>
        <pc:spChg chg="add mod">
          <ac:chgData name="FuZe Liu" userId="61e9612f6637ce6b" providerId="LiveId" clId="{979B906A-58BD-4CA1-8373-C392BEB5C3F3}" dt="2026-09-15T16:23:50.474" v="92" actId="1076"/>
          <ac:spMkLst>
            <pc:docMk/>
            <pc:sldMk cId="3000309797" sldId="2007581059"/>
            <ac:spMk id="20" creationId="{AC14EADD-5F3A-8EC3-C295-F032E050D23D}"/>
          </ac:spMkLst>
        </pc:spChg>
        <pc:spChg chg="add mod">
          <ac:chgData name="FuZe Liu" userId="61e9612f6637ce6b" providerId="LiveId" clId="{979B906A-58BD-4CA1-8373-C392BEB5C3F3}" dt="2026-09-15T16:24:29.610" v="98" actId="1076"/>
          <ac:spMkLst>
            <pc:docMk/>
            <pc:sldMk cId="3000309797" sldId="2007581059"/>
            <ac:spMk id="22" creationId="{349D1556-CADF-5324-45E4-E7585C132FAE}"/>
          </ac:spMkLst>
        </pc:spChg>
        <pc:spChg chg="add mod">
          <ac:chgData name="FuZe Liu" userId="61e9612f6637ce6b" providerId="LiveId" clId="{979B906A-58BD-4CA1-8373-C392BEB5C3F3}" dt="2026-09-15T16:25:03.866" v="104" actId="1076"/>
          <ac:spMkLst>
            <pc:docMk/>
            <pc:sldMk cId="3000309797" sldId="2007581059"/>
            <ac:spMk id="24" creationId="{3CEBB224-F4A1-6823-DE1F-9CF14D55B132}"/>
          </ac:spMkLst>
        </pc:spChg>
        <pc:spChg chg="mod">
          <ac:chgData name="FuZe Liu" userId="61e9612f6637ce6b" providerId="LiveId" clId="{979B906A-58BD-4CA1-8373-C392BEB5C3F3}" dt="2026-09-15T16:20:59.741" v="62"/>
          <ac:spMkLst>
            <pc:docMk/>
            <pc:sldMk cId="3000309797" sldId="2007581059"/>
            <ac:spMk id="736" creationId="{F836381C-A2CD-1186-C3D1-7D1C967D6142}"/>
          </ac:spMkLst>
        </pc:spChg>
        <pc:spChg chg="mod">
          <ac:chgData name="FuZe Liu" userId="61e9612f6637ce6b" providerId="LiveId" clId="{979B906A-58BD-4CA1-8373-C392BEB5C3F3}" dt="2026-09-15T16:20:59.741" v="62"/>
          <ac:spMkLst>
            <pc:docMk/>
            <pc:sldMk cId="3000309797" sldId="2007581059"/>
            <ac:spMk id="737" creationId="{FFA57BFF-7F15-0D9B-22F8-849A58132ECC}"/>
          </ac:spMkLst>
        </pc:spChg>
        <pc:spChg chg="mod">
          <ac:chgData name="FuZe Liu" userId="61e9612f6637ce6b" providerId="LiveId" clId="{979B906A-58BD-4CA1-8373-C392BEB5C3F3}" dt="2026-09-15T16:15:44.889" v="11" actId="1076"/>
          <ac:spMkLst>
            <pc:docMk/>
            <pc:sldMk cId="3000309797" sldId="2007581059"/>
            <ac:spMk id="757" creationId="{67973CD3-C291-31E8-D05F-059FB575806E}"/>
          </ac:spMkLst>
        </pc:spChg>
        <pc:spChg chg="mod">
          <ac:chgData name="FuZe Liu" userId="61e9612f6637ce6b" providerId="LiveId" clId="{979B906A-58BD-4CA1-8373-C392BEB5C3F3}" dt="2026-09-15T16:21:30.891" v="67" actId="1076"/>
          <ac:spMkLst>
            <pc:docMk/>
            <pc:sldMk cId="3000309797" sldId="2007581059"/>
            <ac:spMk id="759" creationId="{851019CF-212F-01B7-8EEF-3FA5CE827B09}"/>
          </ac:spMkLst>
        </pc:spChg>
        <pc:spChg chg="mod">
          <ac:chgData name="FuZe Liu" userId="61e9612f6637ce6b" providerId="LiveId" clId="{979B906A-58BD-4CA1-8373-C392BEB5C3F3}" dt="2026-09-15T16:23:17.979" v="87" actId="14100"/>
          <ac:spMkLst>
            <pc:docMk/>
            <pc:sldMk cId="3000309797" sldId="2007581059"/>
            <ac:spMk id="761" creationId="{C8552F39-8BDB-5FB5-1942-B256A22BF788}"/>
          </ac:spMkLst>
        </pc:spChg>
        <pc:spChg chg="mod">
          <ac:chgData name="FuZe Liu" userId="61e9612f6637ce6b" providerId="LiveId" clId="{979B906A-58BD-4CA1-8373-C392BEB5C3F3}" dt="2026-09-15T16:22:09.642" v="71" actId="20577"/>
          <ac:spMkLst>
            <pc:docMk/>
            <pc:sldMk cId="3000309797" sldId="2007581059"/>
            <ac:spMk id="766" creationId="{EB5596D4-54ED-E527-BAFB-998AEBE2EACE}"/>
          </ac:spMkLst>
        </pc:spChg>
        <pc:spChg chg="del">
          <ac:chgData name="FuZe Liu" userId="61e9612f6637ce6b" providerId="LiveId" clId="{979B906A-58BD-4CA1-8373-C392BEB5C3F3}" dt="2026-09-15T16:22:47.238" v="80" actId="478"/>
          <ac:spMkLst>
            <pc:docMk/>
            <pc:sldMk cId="3000309797" sldId="2007581059"/>
            <ac:spMk id="774" creationId="{93569B71-82F7-D723-EDBD-5BA75997E455}"/>
          </ac:spMkLst>
        </pc:spChg>
        <pc:spChg chg="mod">
          <ac:chgData name="FuZe Liu" userId="61e9612f6637ce6b" providerId="LiveId" clId="{979B906A-58BD-4CA1-8373-C392BEB5C3F3}" dt="2026-09-15T16:23:36.844" v="88" actId="20577"/>
          <ac:spMkLst>
            <pc:docMk/>
            <pc:sldMk cId="3000309797" sldId="2007581059"/>
            <ac:spMk id="778" creationId="{D6F19EAE-3BF2-36FA-D8F6-8B7419EF3BB9}"/>
          </ac:spMkLst>
        </pc:spChg>
        <pc:spChg chg="del">
          <ac:chgData name="FuZe Liu" userId="61e9612f6637ce6b" providerId="LiveId" clId="{979B906A-58BD-4CA1-8373-C392BEB5C3F3}" dt="2026-09-15T16:24:12.334" v="95" actId="478"/>
          <ac:spMkLst>
            <pc:docMk/>
            <pc:sldMk cId="3000309797" sldId="2007581059"/>
            <ac:spMk id="781" creationId="{1F7CC6EE-0341-41FB-8919-3111C80F3CD8}"/>
          </ac:spMkLst>
        </pc:spChg>
        <pc:spChg chg="mod">
          <ac:chgData name="FuZe Liu" userId="61e9612f6637ce6b" providerId="LiveId" clId="{979B906A-58BD-4CA1-8373-C392BEB5C3F3}" dt="2026-09-15T16:18:54.875" v="53" actId="1076"/>
          <ac:spMkLst>
            <pc:docMk/>
            <pc:sldMk cId="3000309797" sldId="2007581059"/>
            <ac:spMk id="785" creationId="{28C5F1DA-769E-48CE-44C8-69F552B49BCB}"/>
          </ac:spMkLst>
        </pc:spChg>
        <pc:spChg chg="mod">
          <ac:chgData name="FuZe Liu" userId="61e9612f6637ce6b" providerId="LiveId" clId="{979B906A-58BD-4CA1-8373-C392BEB5C3F3}" dt="2026-09-15T16:18:51.785" v="52" actId="1076"/>
          <ac:spMkLst>
            <pc:docMk/>
            <pc:sldMk cId="3000309797" sldId="2007581059"/>
            <ac:spMk id="787" creationId="{35444DD9-256B-C50F-BDB1-1C22A2049235}"/>
          </ac:spMkLst>
        </pc:spChg>
        <pc:spChg chg="mod">
          <ac:chgData name="FuZe Liu" userId="61e9612f6637ce6b" providerId="LiveId" clId="{979B906A-58BD-4CA1-8373-C392BEB5C3F3}" dt="2026-09-15T16:19:15.290" v="57" actId="14100"/>
          <ac:spMkLst>
            <pc:docMk/>
            <pc:sldMk cId="3000309797" sldId="2007581059"/>
            <ac:spMk id="788" creationId="{5037448E-ADCE-0219-1BE8-D0F22C0C00D1}"/>
          </ac:spMkLst>
        </pc:spChg>
        <pc:spChg chg="mod">
          <ac:chgData name="FuZe Liu" userId="61e9612f6637ce6b" providerId="LiveId" clId="{979B906A-58BD-4CA1-8373-C392BEB5C3F3}" dt="2026-09-15T16:16:43.824" v="32" actId="1038"/>
          <ac:spMkLst>
            <pc:docMk/>
            <pc:sldMk cId="3000309797" sldId="2007581059"/>
            <ac:spMk id="789" creationId="{4EB32A06-5898-43AE-69A4-B8DC09751946}"/>
          </ac:spMkLst>
        </pc:spChg>
        <pc:grpChg chg="mod">
          <ac:chgData name="FuZe Liu" userId="61e9612f6637ce6b" providerId="LiveId" clId="{979B906A-58BD-4CA1-8373-C392BEB5C3F3}" dt="2026-09-15T16:19:28.850" v="58" actId="1076"/>
          <ac:grpSpMkLst>
            <pc:docMk/>
            <pc:sldMk cId="3000309797" sldId="2007581059"/>
            <ac:grpSpMk id="13" creationId="{6D0555E4-0A71-DF1E-B7B1-F0A78C0C60F1}"/>
          </ac:grpSpMkLst>
        </pc:grpChg>
        <pc:grpChg chg="mod">
          <ac:chgData name="FuZe Liu" userId="61e9612f6637ce6b" providerId="LiveId" clId="{979B906A-58BD-4CA1-8373-C392BEB5C3F3}" dt="2026-09-15T16:20:59.741" v="62"/>
          <ac:grpSpMkLst>
            <pc:docMk/>
            <pc:sldMk cId="3000309797" sldId="2007581059"/>
            <ac:grpSpMk id="762" creationId="{34512BC4-85D6-FAD8-8B95-040B25440EC4}"/>
          </ac:grpSpMkLst>
        </pc:grpChg>
        <pc:picChg chg="mod">
          <ac:chgData name="FuZe Liu" userId="61e9612f6637ce6b" providerId="LiveId" clId="{979B906A-58BD-4CA1-8373-C392BEB5C3F3}" dt="2026-09-15T16:19:05.650" v="55" actId="14100"/>
          <ac:picMkLst>
            <pc:docMk/>
            <pc:sldMk cId="3000309797" sldId="2007581059"/>
            <ac:picMk id="782" creationId="{3AB6C342-B33F-6B0A-0C33-C6C3D96CD1E4}"/>
          </ac:picMkLst>
        </pc:picChg>
        <pc:picChg chg="mod">
          <ac:chgData name="FuZe Liu" userId="61e9612f6637ce6b" providerId="LiveId" clId="{979B906A-58BD-4CA1-8373-C392BEB5C3F3}" dt="2026-09-15T16:18:46.337" v="50" actId="1076"/>
          <ac:picMkLst>
            <pc:docMk/>
            <pc:sldMk cId="3000309797" sldId="2007581059"/>
            <ac:picMk id="783" creationId="{41F3A9D3-475B-AD94-AA53-7F68ADC6EF5C}"/>
          </ac:picMkLst>
        </pc:picChg>
      </pc:sldChg>
      <pc:sldChg chg="addSp delSp modSp add mod ord">
        <pc:chgData name="FuZe Liu" userId="61e9612f6637ce6b" providerId="LiveId" clId="{979B906A-58BD-4CA1-8373-C392BEB5C3F3}" dt="2026-09-15T16:42:59.873" v="289" actId="166"/>
        <pc:sldMkLst>
          <pc:docMk/>
          <pc:sldMk cId="3710724789" sldId="2007581060"/>
        </pc:sldMkLst>
        <pc:spChg chg="mod">
          <ac:chgData name="FuZe Liu" userId="61e9612f6637ce6b" providerId="LiveId" clId="{979B906A-58BD-4CA1-8373-C392BEB5C3F3}" dt="2026-09-15T16:25:41.966" v="110" actId="20577"/>
          <ac:spMkLst>
            <pc:docMk/>
            <pc:sldMk cId="3710724789" sldId="2007581060"/>
            <ac:spMk id="5" creationId="{075AE1E7-6A32-8317-CFAB-E8987FE7CE43}"/>
          </ac:spMkLst>
        </pc:spChg>
        <pc:spChg chg="mod">
          <ac:chgData name="FuZe Liu" userId="61e9612f6637ce6b" providerId="LiveId" clId="{979B906A-58BD-4CA1-8373-C392BEB5C3F3}" dt="2026-09-15T16:36:53.211" v="226" actId="14100"/>
          <ac:spMkLst>
            <pc:docMk/>
            <pc:sldMk cId="3710724789" sldId="2007581060"/>
            <ac:spMk id="12" creationId="{D608E59F-D4FE-6015-A820-E549D73F0821}"/>
          </ac:spMkLst>
        </pc:spChg>
        <pc:spChg chg="del">
          <ac:chgData name="FuZe Liu" userId="61e9612f6637ce6b" providerId="LiveId" clId="{979B906A-58BD-4CA1-8373-C392BEB5C3F3}" dt="2026-09-15T16:35:31.258" v="207" actId="478"/>
          <ac:spMkLst>
            <pc:docMk/>
            <pc:sldMk cId="3710724789" sldId="2007581060"/>
            <ac:spMk id="13" creationId="{E8763BE5-5933-CAAA-2291-D56A374E7715}"/>
          </ac:spMkLst>
        </pc:spChg>
        <pc:spChg chg="del">
          <ac:chgData name="FuZe Liu" userId="61e9612f6637ce6b" providerId="LiveId" clId="{979B906A-58BD-4CA1-8373-C392BEB5C3F3}" dt="2026-09-15T16:26:33.807" v="113" actId="478"/>
          <ac:spMkLst>
            <pc:docMk/>
            <pc:sldMk cId="3710724789" sldId="2007581060"/>
            <ac:spMk id="14" creationId="{B209191E-4CFD-0A13-C97F-6C0D0E44366E}"/>
          </ac:spMkLst>
        </pc:spChg>
        <pc:spChg chg="add del">
          <ac:chgData name="FuZe Liu" userId="61e9612f6637ce6b" providerId="LiveId" clId="{979B906A-58BD-4CA1-8373-C392BEB5C3F3}" dt="2026-09-15T16:20:07.022" v="60" actId="478"/>
          <ac:spMkLst>
            <pc:docMk/>
            <pc:sldMk cId="3710724789" sldId="2007581060"/>
            <ac:spMk id="16" creationId="{1FBCBB24-9005-65EB-68BD-258BE8B6D9CC}"/>
          </ac:spMkLst>
        </pc:spChg>
        <pc:spChg chg="add mod">
          <ac:chgData name="FuZe Liu" userId="61e9612f6637ce6b" providerId="LiveId" clId="{979B906A-58BD-4CA1-8373-C392BEB5C3F3}" dt="2026-09-15T16:27:00.956" v="120" actId="1076"/>
          <ac:spMkLst>
            <pc:docMk/>
            <pc:sldMk cId="3710724789" sldId="2007581060"/>
            <ac:spMk id="19" creationId="{177CD1C6-ACF5-8EDB-AFE8-9249263EAF24}"/>
          </ac:spMkLst>
        </pc:spChg>
        <pc:spChg chg="mod">
          <ac:chgData name="FuZe Liu" userId="61e9612f6637ce6b" providerId="LiveId" clId="{979B906A-58BD-4CA1-8373-C392BEB5C3F3}" dt="2026-09-15T16:37:22.610" v="231" actId="20577"/>
          <ac:spMkLst>
            <pc:docMk/>
            <pc:sldMk cId="3710724789" sldId="2007581060"/>
            <ac:spMk id="21" creationId="{C1E9DDD7-17EF-E117-8ABB-435C14795E21}"/>
          </ac:spMkLst>
        </pc:spChg>
        <pc:spChg chg="add mod">
          <ac:chgData name="FuZe Liu" userId="61e9612f6637ce6b" providerId="LiveId" clId="{979B906A-58BD-4CA1-8373-C392BEB5C3F3}" dt="2026-09-15T16:27:53.547" v="129" actId="1076"/>
          <ac:spMkLst>
            <pc:docMk/>
            <pc:sldMk cId="3710724789" sldId="2007581060"/>
            <ac:spMk id="23" creationId="{601A79DC-E514-1A00-945A-F8F85F398C87}"/>
          </ac:spMkLst>
        </pc:spChg>
        <pc:spChg chg="add mod">
          <ac:chgData name="FuZe Liu" userId="61e9612f6637ce6b" providerId="LiveId" clId="{979B906A-58BD-4CA1-8373-C392BEB5C3F3}" dt="2026-09-15T16:30:14.562" v="153" actId="1076"/>
          <ac:spMkLst>
            <pc:docMk/>
            <pc:sldMk cId="3710724789" sldId="2007581060"/>
            <ac:spMk id="25" creationId="{3574A92F-646C-1201-DAF9-957E04CF5033}"/>
          </ac:spMkLst>
        </pc:spChg>
        <pc:spChg chg="mod">
          <ac:chgData name="FuZe Liu" userId="61e9612f6637ce6b" providerId="LiveId" clId="{979B906A-58BD-4CA1-8373-C392BEB5C3F3}" dt="2026-09-15T16:39:36.205" v="259" actId="20577"/>
          <ac:spMkLst>
            <pc:docMk/>
            <pc:sldMk cId="3710724789" sldId="2007581060"/>
            <ac:spMk id="27" creationId="{12C7699F-3E2E-C6CC-25FF-67272B4F506C}"/>
          </ac:spMkLst>
        </pc:spChg>
        <pc:spChg chg="del">
          <ac:chgData name="FuZe Liu" userId="61e9612f6637ce6b" providerId="LiveId" clId="{979B906A-58BD-4CA1-8373-C392BEB5C3F3}" dt="2026-09-15T16:36:12.782" v="215" actId="478"/>
          <ac:spMkLst>
            <pc:docMk/>
            <pc:sldMk cId="3710724789" sldId="2007581060"/>
            <ac:spMk id="28" creationId="{11B063C3-F693-61F5-8E77-0F5407959DCA}"/>
          </ac:spMkLst>
        </pc:spChg>
        <pc:spChg chg="del">
          <ac:chgData name="FuZe Liu" userId="61e9612f6637ce6b" providerId="LiveId" clId="{979B906A-58BD-4CA1-8373-C392BEB5C3F3}" dt="2026-09-15T16:36:14.102" v="216" actId="478"/>
          <ac:spMkLst>
            <pc:docMk/>
            <pc:sldMk cId="3710724789" sldId="2007581060"/>
            <ac:spMk id="29" creationId="{27B2E9B6-1FCB-4E15-F55D-696FD361D313}"/>
          </ac:spMkLst>
        </pc:spChg>
        <pc:spChg chg="del">
          <ac:chgData name="FuZe Liu" userId="61e9612f6637ce6b" providerId="LiveId" clId="{979B906A-58BD-4CA1-8373-C392BEB5C3F3}" dt="2026-09-15T16:38:01.366" v="240" actId="478"/>
          <ac:spMkLst>
            <pc:docMk/>
            <pc:sldMk cId="3710724789" sldId="2007581060"/>
            <ac:spMk id="30" creationId="{A4DD6ECD-A201-48FA-7B36-BD9F63D333EC}"/>
          </ac:spMkLst>
        </pc:spChg>
        <pc:spChg chg="del">
          <ac:chgData name="FuZe Liu" userId="61e9612f6637ce6b" providerId="LiveId" clId="{979B906A-58BD-4CA1-8373-C392BEB5C3F3}" dt="2026-09-15T16:38:02.847" v="241" actId="478"/>
          <ac:spMkLst>
            <pc:docMk/>
            <pc:sldMk cId="3710724789" sldId="2007581060"/>
            <ac:spMk id="31" creationId="{1FB53F9B-6246-AF49-9C32-036C25E4EA2C}"/>
          </ac:spMkLst>
        </pc:spChg>
        <pc:spChg chg="add mod">
          <ac:chgData name="FuZe Liu" userId="61e9612f6637ce6b" providerId="LiveId" clId="{979B906A-58BD-4CA1-8373-C392BEB5C3F3}" dt="2026-09-15T16:31:55.195" v="171" actId="1076"/>
          <ac:spMkLst>
            <pc:docMk/>
            <pc:sldMk cId="3710724789" sldId="2007581060"/>
            <ac:spMk id="33" creationId="{EAF36B40-A1C7-7625-3BBA-FB4768EAB3EF}"/>
          </ac:spMkLst>
        </pc:spChg>
        <pc:spChg chg="del">
          <ac:chgData name="FuZe Liu" userId="61e9612f6637ce6b" providerId="LiveId" clId="{979B906A-58BD-4CA1-8373-C392BEB5C3F3}" dt="2026-09-15T16:39:31.020" v="256" actId="478"/>
          <ac:spMkLst>
            <pc:docMk/>
            <pc:sldMk cId="3710724789" sldId="2007581060"/>
            <ac:spMk id="34" creationId="{57FB6D2C-91C3-B61D-04B7-2EEC18E6E40E}"/>
          </ac:spMkLst>
        </pc:spChg>
        <pc:spChg chg="mod">
          <ac:chgData name="FuZe Liu" userId="61e9612f6637ce6b" providerId="LiveId" clId="{979B906A-58BD-4CA1-8373-C392BEB5C3F3}" dt="2026-09-15T16:36:35.596" v="221" actId="1076"/>
          <ac:spMkLst>
            <pc:docMk/>
            <pc:sldMk cId="3710724789" sldId="2007581060"/>
            <ac:spMk id="35" creationId="{04C23179-EF2A-786B-BEB8-7C75CE5AF8D4}"/>
          </ac:spMkLst>
        </pc:spChg>
        <pc:spChg chg="mod">
          <ac:chgData name="FuZe Liu" userId="61e9612f6637ce6b" providerId="LiveId" clId="{979B906A-58BD-4CA1-8373-C392BEB5C3F3}" dt="2026-09-15T16:28:27.352" v="136" actId="122"/>
          <ac:spMkLst>
            <pc:docMk/>
            <pc:sldMk cId="3710724789" sldId="2007581060"/>
            <ac:spMk id="36" creationId="{F9F2C92D-70ED-248D-19A4-4EC04AE25DF1}"/>
          </ac:spMkLst>
        </pc:spChg>
        <pc:spChg chg="add mod">
          <ac:chgData name="FuZe Liu" userId="61e9612f6637ce6b" providerId="LiveId" clId="{979B906A-58BD-4CA1-8373-C392BEB5C3F3}" dt="2026-09-15T16:34:38.275" v="199" actId="1076"/>
          <ac:spMkLst>
            <pc:docMk/>
            <pc:sldMk cId="3710724789" sldId="2007581060"/>
            <ac:spMk id="37" creationId="{A9CD2E69-DE54-B746-34EC-7E9D5BF7C133}"/>
          </ac:spMkLst>
        </pc:spChg>
        <pc:spChg chg="del">
          <ac:chgData name="FuZe Liu" userId="61e9612f6637ce6b" providerId="LiveId" clId="{979B906A-58BD-4CA1-8373-C392BEB5C3F3}" dt="2026-09-15T16:39:32.977" v="257" actId="478"/>
          <ac:spMkLst>
            <pc:docMk/>
            <pc:sldMk cId="3710724789" sldId="2007581060"/>
            <ac:spMk id="38" creationId="{24614AB9-3A3A-942E-6215-FAFC74E200C1}"/>
          </ac:spMkLst>
        </pc:spChg>
        <pc:spChg chg="del mod">
          <ac:chgData name="FuZe Liu" userId="61e9612f6637ce6b" providerId="LiveId" clId="{979B906A-58BD-4CA1-8373-C392BEB5C3F3}" dt="2026-09-15T16:27:47.966" v="128" actId="478"/>
          <ac:spMkLst>
            <pc:docMk/>
            <pc:sldMk cId="3710724789" sldId="2007581060"/>
            <ac:spMk id="39" creationId="{845252D3-C1A3-1478-ECB9-CF5A52531D6A}"/>
          </ac:spMkLst>
        </pc:spChg>
        <pc:spChg chg="mod">
          <ac:chgData name="FuZe Liu" userId="61e9612f6637ce6b" providerId="LiveId" clId="{979B906A-58BD-4CA1-8373-C392BEB5C3F3}" dt="2026-09-15T16:29:39.006" v="147" actId="403"/>
          <ac:spMkLst>
            <pc:docMk/>
            <pc:sldMk cId="3710724789" sldId="2007581060"/>
            <ac:spMk id="40" creationId="{3E4C6AC2-64A7-32E5-ADE4-A307348B1C2A}"/>
          </ac:spMkLst>
        </pc:spChg>
        <pc:spChg chg="del">
          <ac:chgData name="FuZe Liu" userId="61e9612f6637ce6b" providerId="LiveId" clId="{979B906A-58BD-4CA1-8373-C392BEB5C3F3}" dt="2026-09-15T16:29:56.346" v="148" actId="478"/>
          <ac:spMkLst>
            <pc:docMk/>
            <pc:sldMk cId="3710724789" sldId="2007581060"/>
            <ac:spMk id="41" creationId="{C2F94798-65D3-92E0-2314-7EA454F91ADA}"/>
          </ac:spMkLst>
        </pc:spChg>
        <pc:spChg chg="mod">
          <ac:chgData name="FuZe Liu" userId="61e9612f6637ce6b" providerId="LiveId" clId="{979B906A-58BD-4CA1-8373-C392BEB5C3F3}" dt="2026-09-15T16:30:33.162" v="156" actId="14100"/>
          <ac:spMkLst>
            <pc:docMk/>
            <pc:sldMk cId="3710724789" sldId="2007581060"/>
            <ac:spMk id="42" creationId="{41C14433-5813-F28D-3376-DD23D5974C47}"/>
          </ac:spMkLst>
        </pc:spChg>
        <pc:spChg chg="mod">
          <ac:chgData name="FuZe Liu" userId="61e9612f6637ce6b" providerId="LiveId" clId="{979B906A-58BD-4CA1-8373-C392BEB5C3F3}" dt="2026-09-15T16:31:08.875" v="165" actId="1076"/>
          <ac:spMkLst>
            <pc:docMk/>
            <pc:sldMk cId="3710724789" sldId="2007581060"/>
            <ac:spMk id="43" creationId="{98A9CDE2-C3C9-43DB-B6F0-7AF4F1910E51}"/>
          </ac:spMkLst>
        </pc:spChg>
        <pc:spChg chg="mod">
          <ac:chgData name="FuZe Liu" userId="61e9612f6637ce6b" providerId="LiveId" clId="{979B906A-58BD-4CA1-8373-C392BEB5C3F3}" dt="2026-09-15T16:32:10.059" v="172" actId="14100"/>
          <ac:spMkLst>
            <pc:docMk/>
            <pc:sldMk cId="3710724789" sldId="2007581060"/>
            <ac:spMk id="45" creationId="{C3CFE5BF-101E-A5B1-F051-BFB082CBCAD9}"/>
          </ac:spMkLst>
        </pc:spChg>
        <pc:spChg chg="del">
          <ac:chgData name="FuZe Liu" userId="61e9612f6637ce6b" providerId="LiveId" clId="{979B906A-58BD-4CA1-8373-C392BEB5C3F3}" dt="2026-09-15T16:33:22.620" v="175" actId="478"/>
          <ac:spMkLst>
            <pc:docMk/>
            <pc:sldMk cId="3710724789" sldId="2007581060"/>
            <ac:spMk id="46" creationId="{E99F5468-3564-2ADC-AF90-0710C54111CE}"/>
          </ac:spMkLst>
        </pc:spChg>
        <pc:spChg chg="del">
          <ac:chgData name="FuZe Liu" userId="61e9612f6637ce6b" providerId="LiveId" clId="{979B906A-58BD-4CA1-8373-C392BEB5C3F3}" dt="2026-09-15T16:33:24.026" v="176" actId="478"/>
          <ac:spMkLst>
            <pc:docMk/>
            <pc:sldMk cId="3710724789" sldId="2007581060"/>
            <ac:spMk id="47" creationId="{6BF965DE-B318-2559-BA0D-6EC85FC93B37}"/>
          </ac:spMkLst>
        </pc:spChg>
        <pc:spChg chg="del">
          <ac:chgData name="FuZe Liu" userId="61e9612f6637ce6b" providerId="LiveId" clId="{979B906A-58BD-4CA1-8373-C392BEB5C3F3}" dt="2026-09-15T16:33:26.040" v="177" actId="478"/>
          <ac:spMkLst>
            <pc:docMk/>
            <pc:sldMk cId="3710724789" sldId="2007581060"/>
            <ac:spMk id="48" creationId="{AC6C4E43-3EF8-EA07-6A59-68270DF41B0E}"/>
          </ac:spMkLst>
        </pc:spChg>
        <pc:spChg chg="del">
          <ac:chgData name="FuZe Liu" userId="61e9612f6637ce6b" providerId="LiveId" clId="{979B906A-58BD-4CA1-8373-C392BEB5C3F3}" dt="2026-09-15T16:33:27.221" v="178" actId="478"/>
          <ac:spMkLst>
            <pc:docMk/>
            <pc:sldMk cId="3710724789" sldId="2007581060"/>
            <ac:spMk id="49" creationId="{8530B95A-114D-EBC1-4AB7-75B576CA477A}"/>
          </ac:spMkLst>
        </pc:spChg>
        <pc:spChg chg="add mod">
          <ac:chgData name="FuZe Liu" userId="61e9612f6637ce6b" providerId="LiveId" clId="{979B906A-58BD-4CA1-8373-C392BEB5C3F3}" dt="2026-09-15T16:34:40.642" v="200" actId="1076"/>
          <ac:spMkLst>
            <pc:docMk/>
            <pc:sldMk cId="3710724789" sldId="2007581060"/>
            <ac:spMk id="50" creationId="{8D719BEF-4497-22A2-5965-11AB1E2D87EF}"/>
          </ac:spMkLst>
        </pc:spChg>
        <pc:spChg chg="del">
          <ac:chgData name="FuZe Liu" userId="61e9612f6637ce6b" providerId="LiveId" clId="{979B906A-58BD-4CA1-8373-C392BEB5C3F3}" dt="2026-09-15T16:39:34.105" v="258" actId="478"/>
          <ac:spMkLst>
            <pc:docMk/>
            <pc:sldMk cId="3710724789" sldId="2007581060"/>
            <ac:spMk id="51" creationId="{EBB37C0A-0AAD-827A-A517-5CBD61C58B45}"/>
          </ac:spMkLst>
        </pc:spChg>
        <pc:spChg chg="del">
          <ac:chgData name="FuZe Liu" userId="61e9612f6637ce6b" providerId="LiveId" clId="{979B906A-58BD-4CA1-8373-C392BEB5C3F3}" dt="2026-09-15T16:42:24.576" v="281" actId="478"/>
          <ac:spMkLst>
            <pc:docMk/>
            <pc:sldMk cId="3710724789" sldId="2007581060"/>
            <ac:spMk id="52" creationId="{71A7BB07-D05D-F849-9EA9-5E8A856E66E3}"/>
          </ac:spMkLst>
        </pc:spChg>
        <pc:spChg chg="add mod">
          <ac:chgData name="FuZe Liu" userId="61e9612f6637ce6b" providerId="LiveId" clId="{979B906A-58BD-4CA1-8373-C392BEB5C3F3}" dt="2026-09-15T16:34:29.371" v="196" actId="1076"/>
          <ac:spMkLst>
            <pc:docMk/>
            <pc:sldMk cId="3710724789" sldId="2007581060"/>
            <ac:spMk id="53" creationId="{9DB293BD-6145-87D2-AC29-772E3CD4CD05}"/>
          </ac:spMkLst>
        </pc:spChg>
        <pc:spChg chg="add mod">
          <ac:chgData name="FuZe Liu" userId="61e9612f6637ce6b" providerId="LiveId" clId="{979B906A-58BD-4CA1-8373-C392BEB5C3F3}" dt="2026-09-15T16:35:36.131" v="208" actId="1076"/>
          <ac:spMkLst>
            <pc:docMk/>
            <pc:sldMk cId="3710724789" sldId="2007581060"/>
            <ac:spMk id="55" creationId="{8FD5539E-8082-B36B-EE37-7D50F6955B53}"/>
          </ac:spMkLst>
        </pc:spChg>
        <pc:spChg chg="add mod">
          <ac:chgData name="FuZe Liu" userId="61e9612f6637ce6b" providerId="LiveId" clId="{979B906A-58BD-4CA1-8373-C392BEB5C3F3}" dt="2026-09-15T16:36:09.507" v="214" actId="1076"/>
          <ac:spMkLst>
            <pc:docMk/>
            <pc:sldMk cId="3710724789" sldId="2007581060"/>
            <ac:spMk id="56" creationId="{24480C00-B4B2-FE16-C524-5B23846D5BC3}"/>
          </ac:spMkLst>
        </pc:spChg>
        <pc:spChg chg="add mod">
          <ac:chgData name="FuZe Liu" userId="61e9612f6637ce6b" providerId="LiveId" clId="{979B906A-58BD-4CA1-8373-C392BEB5C3F3}" dt="2026-09-15T16:37:05.219" v="229" actId="14100"/>
          <ac:spMkLst>
            <pc:docMk/>
            <pc:sldMk cId="3710724789" sldId="2007581060"/>
            <ac:spMk id="57" creationId="{832F6A16-FB7D-31FB-776A-F7C86933CDA5}"/>
          </ac:spMkLst>
        </pc:spChg>
        <pc:spChg chg="add mod">
          <ac:chgData name="FuZe Liu" userId="61e9612f6637ce6b" providerId="LiveId" clId="{979B906A-58BD-4CA1-8373-C392BEB5C3F3}" dt="2026-09-15T16:36:57.939" v="227" actId="1076"/>
          <ac:spMkLst>
            <pc:docMk/>
            <pc:sldMk cId="3710724789" sldId="2007581060"/>
            <ac:spMk id="58" creationId="{AB3BF27E-1822-A1F0-7A40-301C69ED887C}"/>
          </ac:spMkLst>
        </pc:spChg>
        <pc:spChg chg="add mod">
          <ac:chgData name="FuZe Liu" userId="61e9612f6637ce6b" providerId="LiveId" clId="{979B906A-58BD-4CA1-8373-C392BEB5C3F3}" dt="2026-09-15T16:37:42.491" v="237" actId="1076"/>
          <ac:spMkLst>
            <pc:docMk/>
            <pc:sldMk cId="3710724789" sldId="2007581060"/>
            <ac:spMk id="59" creationId="{CA273CA0-9BD1-4F91-2575-0037A3C629CD}"/>
          </ac:spMkLst>
        </pc:spChg>
        <pc:spChg chg="add del mod">
          <ac:chgData name="FuZe Liu" userId="61e9612f6637ce6b" providerId="LiveId" clId="{979B906A-58BD-4CA1-8373-C392BEB5C3F3}" dt="2026-09-15T16:39:12.363" v="254" actId="478"/>
          <ac:spMkLst>
            <pc:docMk/>
            <pc:sldMk cId="3710724789" sldId="2007581060"/>
            <ac:spMk id="60" creationId="{BE089EC0-7022-8F97-D704-BA497AE6EB31}"/>
          </ac:spMkLst>
        </pc:spChg>
        <pc:spChg chg="add del mod">
          <ac:chgData name="FuZe Liu" userId="61e9612f6637ce6b" providerId="LiveId" clId="{979B906A-58BD-4CA1-8373-C392BEB5C3F3}" dt="2026-09-15T16:39:14.284" v="255" actId="478"/>
          <ac:spMkLst>
            <pc:docMk/>
            <pc:sldMk cId="3710724789" sldId="2007581060"/>
            <ac:spMk id="61" creationId="{57D6A13F-5F9E-6813-B980-1D9323AF7815}"/>
          </ac:spMkLst>
        </pc:spChg>
        <pc:spChg chg="add mod">
          <ac:chgData name="FuZe Liu" userId="61e9612f6637ce6b" providerId="LiveId" clId="{979B906A-58BD-4CA1-8373-C392BEB5C3F3}" dt="2026-09-15T16:38:49.131" v="250" actId="1076"/>
          <ac:spMkLst>
            <pc:docMk/>
            <pc:sldMk cId="3710724789" sldId="2007581060"/>
            <ac:spMk id="62" creationId="{07788F55-7A5E-81B8-309F-FC85A7336557}"/>
          </ac:spMkLst>
        </pc:spChg>
        <pc:spChg chg="add mod">
          <ac:chgData name="FuZe Liu" userId="61e9612f6637ce6b" providerId="LiveId" clId="{979B906A-58BD-4CA1-8373-C392BEB5C3F3}" dt="2026-09-15T16:38:46.651" v="249" actId="14100"/>
          <ac:spMkLst>
            <pc:docMk/>
            <pc:sldMk cId="3710724789" sldId="2007581060"/>
            <ac:spMk id="63" creationId="{91C4D309-515C-F4C0-6F45-810044800C4C}"/>
          </ac:spMkLst>
        </pc:spChg>
        <pc:spChg chg="add mod">
          <ac:chgData name="FuZe Liu" userId="61e9612f6637ce6b" providerId="LiveId" clId="{979B906A-58BD-4CA1-8373-C392BEB5C3F3}" dt="2026-09-15T16:40:00.686" v="267" actId="1076"/>
          <ac:spMkLst>
            <pc:docMk/>
            <pc:sldMk cId="3710724789" sldId="2007581060"/>
            <ac:spMk id="64" creationId="{F8B1F20E-D30A-2ECB-9A47-73D6D88874B0}"/>
          </ac:spMkLst>
        </pc:spChg>
        <pc:spChg chg="add mod">
          <ac:chgData name="FuZe Liu" userId="61e9612f6637ce6b" providerId="LiveId" clId="{979B906A-58BD-4CA1-8373-C392BEB5C3F3}" dt="2026-09-15T16:40:37.531" v="277" actId="1076"/>
          <ac:spMkLst>
            <pc:docMk/>
            <pc:sldMk cId="3710724789" sldId="2007581060"/>
            <ac:spMk id="65" creationId="{81A07895-7B90-BD71-1517-20E8588A9677}"/>
          </ac:spMkLst>
        </pc:spChg>
        <pc:spChg chg="add mod">
          <ac:chgData name="FuZe Liu" userId="61e9612f6637ce6b" providerId="LiveId" clId="{979B906A-58BD-4CA1-8373-C392BEB5C3F3}" dt="2026-09-15T16:40:26.810" v="275" actId="1076"/>
          <ac:spMkLst>
            <pc:docMk/>
            <pc:sldMk cId="3710724789" sldId="2007581060"/>
            <ac:spMk id="66" creationId="{ADA14B8C-4D66-4195-8100-A086B8B95BB7}"/>
          </ac:spMkLst>
        </pc:spChg>
        <pc:spChg chg="add mod">
          <ac:chgData name="FuZe Liu" userId="61e9612f6637ce6b" providerId="LiveId" clId="{979B906A-58BD-4CA1-8373-C392BEB5C3F3}" dt="2026-09-15T16:40:20.276" v="273" actId="1076"/>
          <ac:spMkLst>
            <pc:docMk/>
            <pc:sldMk cId="3710724789" sldId="2007581060"/>
            <ac:spMk id="67" creationId="{11A8D89D-8C75-9067-5B35-2054E9FAD265}"/>
          </ac:spMkLst>
        </pc:spChg>
        <pc:spChg chg="add mod ord">
          <ac:chgData name="FuZe Liu" userId="61e9612f6637ce6b" providerId="LiveId" clId="{979B906A-58BD-4CA1-8373-C392BEB5C3F3}" dt="2026-09-15T16:42:59.873" v="289" actId="166"/>
          <ac:spMkLst>
            <pc:docMk/>
            <pc:sldMk cId="3710724789" sldId="2007581060"/>
            <ac:spMk id="69" creationId="{160AAAD0-75E3-09BA-CE26-0BF42A4E1139}"/>
          </ac:spMkLst>
        </pc:spChg>
        <pc:picChg chg="mod">
          <ac:chgData name="FuZe Liu" userId="61e9612f6637ce6b" providerId="LiveId" clId="{979B906A-58BD-4CA1-8373-C392BEB5C3F3}" dt="2026-09-15T16:42:43.548" v="286" actId="1076"/>
          <ac:picMkLst>
            <pc:docMk/>
            <pc:sldMk cId="3710724789" sldId="2007581060"/>
            <ac:picMk id="3" creationId="{21F77D52-B2FB-0623-E675-9CDFF4BDAC5B}"/>
          </ac:picMkLst>
        </pc:picChg>
        <pc:picChg chg="add mod">
          <ac:chgData name="FuZe Liu" userId="61e9612f6637ce6b" providerId="LiveId" clId="{979B906A-58BD-4CA1-8373-C392BEB5C3F3}" dt="2026-09-15T16:42:55.878" v="288" actId="1076"/>
          <ac:picMkLst>
            <pc:docMk/>
            <pc:sldMk cId="3710724789" sldId="2007581060"/>
            <ac:picMk id="70" creationId="{2D25EB3A-50BF-A26A-F596-5D7710AD1F1A}"/>
          </ac:picMkLst>
        </pc:picChg>
      </pc:sldChg>
      <pc:sldChg chg="addSp delSp modSp add mod ord">
        <pc:chgData name="FuZe Liu" userId="61e9612f6637ce6b" providerId="LiveId" clId="{979B906A-58BD-4CA1-8373-C392BEB5C3F3}" dt="2026-09-15T16:50:46.649" v="363" actId="1076"/>
        <pc:sldMkLst>
          <pc:docMk/>
          <pc:sldMk cId="2760590485" sldId="2007581061"/>
        </pc:sldMkLst>
        <pc:spChg chg="add mod">
          <ac:chgData name="FuZe Liu" userId="61e9612f6637ce6b" providerId="LiveId" clId="{979B906A-58BD-4CA1-8373-C392BEB5C3F3}" dt="2026-09-15T16:44:48.655" v="304" actId="1076"/>
          <ac:spMkLst>
            <pc:docMk/>
            <pc:sldMk cId="2760590485" sldId="2007581061"/>
            <ac:spMk id="3" creationId="{3A983A21-1CBF-59DE-6547-39F3604A616B}"/>
          </ac:spMkLst>
        </pc:spChg>
        <pc:spChg chg="mod">
          <ac:chgData name="FuZe Liu" userId="61e9612f6637ce6b" providerId="LiveId" clId="{979B906A-58BD-4CA1-8373-C392BEB5C3F3}" dt="2026-09-15T16:43:31.385" v="294" actId="108"/>
          <ac:spMkLst>
            <pc:docMk/>
            <pc:sldMk cId="2760590485" sldId="2007581061"/>
            <ac:spMk id="5" creationId="{00AEB5DD-AA96-2F73-64C7-782636B86433}"/>
          </ac:spMkLst>
        </pc:spChg>
        <pc:spChg chg="add mod">
          <ac:chgData name="FuZe Liu" userId="61e9612f6637ce6b" providerId="LiveId" clId="{979B906A-58BD-4CA1-8373-C392BEB5C3F3}" dt="2026-09-15T16:46:18.501" v="319" actId="1076"/>
          <ac:spMkLst>
            <pc:docMk/>
            <pc:sldMk cId="2760590485" sldId="2007581061"/>
            <ac:spMk id="9" creationId="{1DB14925-1C84-C23E-6FB2-B741AFBF7DB6}"/>
          </ac:spMkLst>
        </pc:spChg>
        <pc:spChg chg="add del mod">
          <ac:chgData name="FuZe Liu" userId="61e9612f6637ce6b" providerId="LiveId" clId="{979B906A-58BD-4CA1-8373-C392BEB5C3F3}" dt="2026-09-15T16:47:23.166" v="330" actId="478"/>
          <ac:spMkLst>
            <pc:docMk/>
            <pc:sldMk cId="2760590485" sldId="2007581061"/>
            <ac:spMk id="10" creationId="{DEBB0978-6837-1FE9-7A67-BFC47C880E50}"/>
          </ac:spMkLst>
        </pc:spChg>
        <pc:spChg chg="add mod">
          <ac:chgData name="FuZe Liu" userId="61e9612f6637ce6b" providerId="LiveId" clId="{979B906A-58BD-4CA1-8373-C392BEB5C3F3}" dt="2026-09-15T16:47:15.424" v="329" actId="1076"/>
          <ac:spMkLst>
            <pc:docMk/>
            <pc:sldMk cId="2760590485" sldId="2007581061"/>
            <ac:spMk id="11" creationId="{49032074-DD7E-04D4-FA5F-8A88FFE94638}"/>
          </ac:spMkLst>
        </pc:spChg>
        <pc:spChg chg="add mod">
          <ac:chgData name="FuZe Liu" userId="61e9612f6637ce6b" providerId="LiveId" clId="{979B906A-58BD-4CA1-8373-C392BEB5C3F3}" dt="2026-09-15T16:47:51.814" v="336" actId="1076"/>
          <ac:spMkLst>
            <pc:docMk/>
            <pc:sldMk cId="2760590485" sldId="2007581061"/>
            <ac:spMk id="12" creationId="{095313F3-1103-B124-9247-59CD2FFF1350}"/>
          </ac:spMkLst>
        </pc:spChg>
        <pc:spChg chg="add mod">
          <ac:chgData name="FuZe Liu" userId="61e9612f6637ce6b" providerId="LiveId" clId="{979B906A-58BD-4CA1-8373-C392BEB5C3F3}" dt="2026-09-15T16:49:19.590" v="348" actId="1076"/>
          <ac:spMkLst>
            <pc:docMk/>
            <pc:sldMk cId="2760590485" sldId="2007581061"/>
            <ac:spMk id="13" creationId="{90A83D44-85A5-1265-A1E2-199847771B7A}"/>
          </ac:spMkLst>
        </pc:spChg>
        <pc:spChg chg="add mod">
          <ac:chgData name="FuZe Liu" userId="61e9612f6637ce6b" providerId="LiveId" clId="{979B906A-58BD-4CA1-8373-C392BEB5C3F3}" dt="2026-09-15T16:49:54.247" v="354" actId="1076"/>
          <ac:spMkLst>
            <pc:docMk/>
            <pc:sldMk cId="2760590485" sldId="2007581061"/>
            <ac:spMk id="14" creationId="{B035E7BE-9C75-8C7C-A902-860AE87C347F}"/>
          </ac:spMkLst>
        </pc:spChg>
        <pc:spChg chg="add del mod">
          <ac:chgData name="FuZe Liu" userId="61e9612f6637ce6b" providerId="LiveId" clId="{979B906A-58BD-4CA1-8373-C392BEB5C3F3}" dt="2026-09-15T16:50:17.756" v="355" actId="478"/>
          <ac:spMkLst>
            <pc:docMk/>
            <pc:sldMk cId="2760590485" sldId="2007581061"/>
            <ac:spMk id="17" creationId="{DFC72568-64AD-B3D3-B045-0F19DC87B8D0}"/>
          </ac:spMkLst>
        </pc:spChg>
        <pc:spChg chg="mod">
          <ac:chgData name="FuZe Liu" userId="61e9612f6637ce6b" providerId="LiveId" clId="{979B906A-58BD-4CA1-8373-C392BEB5C3F3}" dt="2026-09-15T16:44:44.253" v="303" actId="14100"/>
          <ac:spMkLst>
            <pc:docMk/>
            <pc:sldMk cId="2760590485" sldId="2007581061"/>
            <ac:spMk id="19" creationId="{B6FC106C-6606-D2AB-4DDD-C221DC219347}"/>
          </ac:spMkLst>
        </pc:spChg>
        <pc:spChg chg="add mod">
          <ac:chgData name="FuZe Liu" userId="61e9612f6637ce6b" providerId="LiveId" clId="{979B906A-58BD-4CA1-8373-C392BEB5C3F3}" dt="2026-09-15T16:46:51.358" v="325" actId="948"/>
          <ac:spMkLst>
            <pc:docMk/>
            <pc:sldMk cId="2760590485" sldId="2007581061"/>
            <ac:spMk id="20" creationId="{90B24D83-0373-9232-E12B-F30A053DF17B}"/>
          </ac:spMkLst>
        </pc:spChg>
        <pc:spChg chg="add mod">
          <ac:chgData name="FuZe Liu" userId="61e9612f6637ce6b" providerId="LiveId" clId="{979B906A-58BD-4CA1-8373-C392BEB5C3F3}" dt="2026-09-15T16:50:46.649" v="363" actId="1076"/>
          <ac:spMkLst>
            <pc:docMk/>
            <pc:sldMk cId="2760590485" sldId="2007581061"/>
            <ac:spMk id="22" creationId="{3E530D5E-6A76-FA9E-2936-3EEE172D25B4}"/>
          </ac:spMkLst>
        </pc:spChg>
        <pc:spChg chg="mod">
          <ac:chgData name="FuZe Liu" userId="61e9612f6637ce6b" providerId="LiveId" clId="{979B906A-58BD-4CA1-8373-C392BEB5C3F3}" dt="2026-09-15T16:45:55.423" v="311" actId="20577"/>
          <ac:spMkLst>
            <pc:docMk/>
            <pc:sldMk cId="2760590485" sldId="2007581061"/>
            <ac:spMk id="111" creationId="{7486CA03-B70A-953F-E529-7C28D5F34A7D}"/>
          </ac:spMkLst>
        </pc:spChg>
        <pc:spChg chg="del">
          <ac:chgData name="FuZe Liu" userId="61e9612f6637ce6b" providerId="LiveId" clId="{979B906A-58BD-4CA1-8373-C392BEB5C3F3}" dt="2026-09-15T16:44:04.539" v="297" actId="478"/>
          <ac:spMkLst>
            <pc:docMk/>
            <pc:sldMk cId="2760590485" sldId="2007581061"/>
            <ac:spMk id="120" creationId="{9D3878C8-2CCC-5CE0-0009-B285F51600C9}"/>
          </ac:spMkLst>
        </pc:spChg>
        <pc:spChg chg="del">
          <ac:chgData name="FuZe Liu" userId="61e9612f6637ce6b" providerId="LiveId" clId="{979B906A-58BD-4CA1-8373-C392BEB5C3F3}" dt="2026-09-15T16:46:30.340" v="320" actId="478"/>
          <ac:spMkLst>
            <pc:docMk/>
            <pc:sldMk cId="2760590485" sldId="2007581061"/>
            <ac:spMk id="224" creationId="{3B2E5571-CED5-3CFB-9151-F40ED205A2B0}"/>
          </ac:spMkLst>
        </pc:spChg>
        <pc:spChg chg="mod">
          <ac:chgData name="FuZe Liu" userId="61e9612f6637ce6b" providerId="LiveId" clId="{979B906A-58BD-4CA1-8373-C392BEB5C3F3}" dt="2026-09-15T16:47:09.913" v="328" actId="1076"/>
          <ac:spMkLst>
            <pc:docMk/>
            <pc:sldMk cId="2760590485" sldId="2007581061"/>
            <ac:spMk id="248" creationId="{1C0CC1F3-A8DB-D06C-CEE8-2B8CB5437175}"/>
          </ac:spMkLst>
        </pc:spChg>
        <pc:spChg chg="mod">
          <ac:chgData name="FuZe Liu" userId="61e9612f6637ce6b" providerId="LiveId" clId="{979B906A-58BD-4CA1-8373-C392BEB5C3F3}" dt="2026-09-15T16:48:39.952" v="341" actId="14100"/>
          <ac:spMkLst>
            <pc:docMk/>
            <pc:sldMk cId="2760590485" sldId="2007581061"/>
            <ac:spMk id="252" creationId="{51E34F94-DA59-7AE2-B068-6716FFAC99DD}"/>
          </ac:spMkLst>
        </pc:spChg>
        <pc:spChg chg="mod">
          <ac:chgData name="FuZe Liu" userId="61e9612f6637ce6b" providerId="LiveId" clId="{979B906A-58BD-4CA1-8373-C392BEB5C3F3}" dt="2026-09-15T16:49:08.999" v="344" actId="1076"/>
          <ac:spMkLst>
            <pc:docMk/>
            <pc:sldMk cId="2760590485" sldId="2007581061"/>
            <ac:spMk id="256" creationId="{F13FADA2-8008-B5DC-4EF9-C1270A9467BC}"/>
          </ac:spMkLst>
        </pc:spChg>
        <pc:spChg chg="mod">
          <ac:chgData name="FuZe Liu" userId="61e9612f6637ce6b" providerId="LiveId" clId="{979B906A-58BD-4CA1-8373-C392BEB5C3F3}" dt="2026-09-15T16:49:08.999" v="344" actId="1076"/>
          <ac:spMkLst>
            <pc:docMk/>
            <pc:sldMk cId="2760590485" sldId="2007581061"/>
            <ac:spMk id="257" creationId="{AECF2337-C30E-02D4-5620-7ED39415CCEE}"/>
          </ac:spMkLst>
        </pc:spChg>
        <pc:spChg chg="mod">
          <ac:chgData name="FuZe Liu" userId="61e9612f6637ce6b" providerId="LiveId" clId="{979B906A-58BD-4CA1-8373-C392BEB5C3F3}" dt="2026-09-15T16:48:56.202" v="342" actId="1076"/>
          <ac:spMkLst>
            <pc:docMk/>
            <pc:sldMk cId="2760590485" sldId="2007581061"/>
            <ac:spMk id="258" creationId="{EA460E2C-AA9A-9F4F-E2DF-3723B3D821CD}"/>
          </ac:spMkLst>
        </pc:spChg>
        <pc:spChg chg="mod">
          <ac:chgData name="FuZe Liu" userId="61e9612f6637ce6b" providerId="LiveId" clId="{979B906A-58BD-4CA1-8373-C392BEB5C3F3}" dt="2026-09-15T16:48:56.202" v="342" actId="1076"/>
          <ac:spMkLst>
            <pc:docMk/>
            <pc:sldMk cId="2760590485" sldId="2007581061"/>
            <ac:spMk id="259" creationId="{35B9AD8D-0FD1-28A1-7087-08E277E46101}"/>
          </ac:spMkLst>
        </pc:spChg>
        <pc:spChg chg="del">
          <ac:chgData name="FuZe Liu" userId="61e9612f6637ce6b" providerId="LiveId" clId="{979B906A-58BD-4CA1-8373-C392BEB5C3F3}" dt="2026-09-15T16:47:08.724" v="327" actId="478"/>
          <ac:spMkLst>
            <pc:docMk/>
            <pc:sldMk cId="2760590485" sldId="2007581061"/>
            <ac:spMk id="263" creationId="{9BDA76C9-FE7D-4ABC-7DDA-3B6EB9EC7A4F}"/>
          </ac:spMkLst>
        </pc:spChg>
        <pc:spChg chg="del">
          <ac:chgData name="FuZe Liu" userId="61e9612f6637ce6b" providerId="LiveId" clId="{979B906A-58BD-4CA1-8373-C392BEB5C3F3}" dt="2026-09-15T16:47:31.077" v="332" actId="478"/>
          <ac:spMkLst>
            <pc:docMk/>
            <pc:sldMk cId="2760590485" sldId="2007581061"/>
            <ac:spMk id="265" creationId="{258DCC6F-565E-DAD9-6AC6-86910C8DD495}"/>
          </ac:spMkLst>
        </pc:spChg>
        <pc:spChg chg="del">
          <ac:chgData name="FuZe Liu" userId="61e9612f6637ce6b" providerId="LiveId" clId="{979B906A-58BD-4CA1-8373-C392BEB5C3F3}" dt="2026-09-15T16:48:07.467" v="338" actId="478"/>
          <ac:spMkLst>
            <pc:docMk/>
            <pc:sldMk cId="2760590485" sldId="2007581061"/>
            <ac:spMk id="267" creationId="{6BAA3CF2-3115-63D1-B3DD-6CAF9AD8CF58}"/>
          </ac:spMkLst>
        </pc:spChg>
        <pc:spChg chg="del">
          <ac:chgData name="FuZe Liu" userId="61e9612f6637ce6b" providerId="LiveId" clId="{979B906A-58BD-4CA1-8373-C392BEB5C3F3}" dt="2026-09-15T16:49:46.739" v="352" actId="478"/>
          <ac:spMkLst>
            <pc:docMk/>
            <pc:sldMk cId="2760590485" sldId="2007581061"/>
            <ac:spMk id="269" creationId="{B510D774-360D-8785-CD95-E999A195097A}"/>
          </ac:spMkLst>
        </pc:spChg>
        <pc:spChg chg="del">
          <ac:chgData name="FuZe Liu" userId="61e9612f6637ce6b" providerId="LiveId" clId="{979B906A-58BD-4CA1-8373-C392BEB5C3F3}" dt="2026-09-15T16:50:34.853" v="359" actId="478"/>
          <ac:spMkLst>
            <pc:docMk/>
            <pc:sldMk cId="2760590485" sldId="2007581061"/>
            <ac:spMk id="278" creationId="{4259E23F-3EC9-ABC2-1334-EB45AEFC0BE0}"/>
          </ac:spMkLst>
        </pc:spChg>
        <pc:grpChg chg="mod">
          <ac:chgData name="FuZe Liu" userId="61e9612f6637ce6b" providerId="LiveId" clId="{979B906A-58BD-4CA1-8373-C392BEB5C3F3}" dt="2026-09-15T16:49:15.983" v="347" actId="1076"/>
          <ac:grpSpMkLst>
            <pc:docMk/>
            <pc:sldMk cId="2760590485" sldId="2007581061"/>
            <ac:grpSpMk id="15" creationId="{98F322DA-A300-3091-F4FB-6588C7919C65}"/>
          </ac:grpSpMkLst>
        </pc:grpChg>
        <pc:grpChg chg="mod">
          <ac:chgData name="FuZe Liu" userId="61e9612f6637ce6b" providerId="LiveId" clId="{979B906A-58BD-4CA1-8373-C392BEB5C3F3}" dt="2026-09-15T16:45:25.194" v="309" actId="1076"/>
          <ac:grpSpMkLst>
            <pc:docMk/>
            <pc:sldMk cId="2760590485" sldId="2007581061"/>
            <ac:grpSpMk id="93" creationId="{5CC1F98B-7375-64F6-4ADB-01DEA529F7FA}"/>
          </ac:grpSpMkLst>
        </pc:grpChg>
        <pc:picChg chg="mod">
          <ac:chgData name="FuZe Liu" userId="61e9612f6637ce6b" providerId="LiveId" clId="{979B906A-58BD-4CA1-8373-C392BEB5C3F3}" dt="2026-09-15T16:47:47.585" v="335" actId="1076"/>
          <ac:picMkLst>
            <pc:docMk/>
            <pc:sldMk cId="2760590485" sldId="2007581061"/>
            <ac:picMk id="277" creationId="{D666ED7E-31C1-6709-8CA5-FEC63B8EC532}"/>
          </ac:picMkLst>
        </pc:picChg>
      </pc:sldChg>
      <pc:sldChg chg="addSp delSp modSp add mod ord">
        <pc:chgData name="FuZe Liu" userId="61e9612f6637ce6b" providerId="LiveId" clId="{979B906A-58BD-4CA1-8373-C392BEB5C3F3}" dt="2026-09-15T17:01:19.287" v="482" actId="1076"/>
        <pc:sldMkLst>
          <pc:docMk/>
          <pc:sldMk cId="2827265352" sldId="2007581062"/>
        </pc:sldMkLst>
        <pc:spChg chg="del">
          <ac:chgData name="FuZe Liu" userId="61e9612f6637ce6b" providerId="LiveId" clId="{979B906A-58BD-4CA1-8373-C392BEB5C3F3}" dt="2026-09-15T16:51:33.562" v="374" actId="478"/>
          <ac:spMkLst>
            <pc:docMk/>
            <pc:sldMk cId="2827265352" sldId="2007581062"/>
            <ac:spMk id="5" creationId="{4BEAF8C2-868B-B73C-9A69-C8331859E745}"/>
          </ac:spMkLst>
        </pc:spChg>
        <pc:spChg chg="add mod">
          <ac:chgData name="FuZe Liu" userId="61e9612f6637ce6b" providerId="LiveId" clId="{979B906A-58BD-4CA1-8373-C392BEB5C3F3}" dt="2026-09-15T16:51:37.926" v="375" actId="1076"/>
          <ac:spMkLst>
            <pc:docMk/>
            <pc:sldMk cId="2827265352" sldId="2007581062"/>
            <ac:spMk id="12" creationId="{01048753-B05D-2D01-7EC7-440B8C3A0521}"/>
          </ac:spMkLst>
        </pc:spChg>
        <pc:spChg chg="add del mod">
          <ac:chgData name="FuZe Liu" userId="61e9612f6637ce6b" providerId="LiveId" clId="{979B906A-58BD-4CA1-8373-C392BEB5C3F3}" dt="2026-09-15T16:53:12.048" v="389" actId="478"/>
          <ac:spMkLst>
            <pc:docMk/>
            <pc:sldMk cId="2827265352" sldId="2007581062"/>
            <ac:spMk id="13" creationId="{19D4CDC3-F1C5-CD3A-FCB3-DD2442D5B421}"/>
          </ac:spMkLst>
        </pc:spChg>
        <pc:spChg chg="add del mod">
          <ac:chgData name="FuZe Liu" userId="61e9612f6637ce6b" providerId="LiveId" clId="{979B906A-58BD-4CA1-8373-C392BEB5C3F3}" dt="2026-09-15T16:53:36.285" v="394" actId="478"/>
          <ac:spMkLst>
            <pc:docMk/>
            <pc:sldMk cId="2827265352" sldId="2007581062"/>
            <ac:spMk id="14" creationId="{B4BFCE9B-6EF1-717C-219E-065A4880F387}"/>
          </ac:spMkLst>
        </pc:spChg>
        <pc:spChg chg="add del mod">
          <ac:chgData name="FuZe Liu" userId="61e9612f6637ce6b" providerId="LiveId" clId="{979B906A-58BD-4CA1-8373-C392BEB5C3F3}" dt="2026-09-15T16:53:16.703" v="390" actId="478"/>
          <ac:spMkLst>
            <pc:docMk/>
            <pc:sldMk cId="2827265352" sldId="2007581062"/>
            <ac:spMk id="15" creationId="{7731756B-4EED-8E43-18AD-C185C2A9D593}"/>
          </ac:spMkLst>
        </pc:spChg>
        <pc:spChg chg="add del mod">
          <ac:chgData name="FuZe Liu" userId="61e9612f6637ce6b" providerId="LiveId" clId="{979B906A-58BD-4CA1-8373-C392BEB5C3F3}" dt="2026-09-15T16:52:46.307" v="385" actId="478"/>
          <ac:spMkLst>
            <pc:docMk/>
            <pc:sldMk cId="2827265352" sldId="2007581062"/>
            <ac:spMk id="16" creationId="{ADE37BF8-8292-EE86-2C8C-370E469A97F0}"/>
          </ac:spMkLst>
        </pc:spChg>
        <pc:spChg chg="add del mod">
          <ac:chgData name="FuZe Liu" userId="61e9612f6637ce6b" providerId="LiveId" clId="{979B906A-58BD-4CA1-8373-C392BEB5C3F3}" dt="2026-09-15T16:52:51" v="387" actId="478"/>
          <ac:spMkLst>
            <pc:docMk/>
            <pc:sldMk cId="2827265352" sldId="2007581062"/>
            <ac:spMk id="17" creationId="{5ACD6F21-BD80-C148-ABC6-6D41FEB68FF3}"/>
          </ac:spMkLst>
        </pc:spChg>
        <pc:spChg chg="add del mod">
          <ac:chgData name="FuZe Liu" userId="61e9612f6637ce6b" providerId="LiveId" clId="{979B906A-58BD-4CA1-8373-C392BEB5C3F3}" dt="2026-09-15T16:52:49.502" v="386" actId="478"/>
          <ac:spMkLst>
            <pc:docMk/>
            <pc:sldMk cId="2827265352" sldId="2007581062"/>
            <ac:spMk id="18" creationId="{D3DC8CE8-50E4-BA23-E4DF-32FBEAF33A68}"/>
          </ac:spMkLst>
        </pc:spChg>
        <pc:spChg chg="add mod">
          <ac:chgData name="FuZe Liu" userId="61e9612f6637ce6b" providerId="LiveId" clId="{979B906A-58BD-4CA1-8373-C392BEB5C3F3}" dt="2026-09-15T16:53:56.079" v="400" actId="1076"/>
          <ac:spMkLst>
            <pc:docMk/>
            <pc:sldMk cId="2827265352" sldId="2007581062"/>
            <ac:spMk id="20" creationId="{5326D334-9272-48DE-2A94-A59B9E97F135}"/>
          </ac:spMkLst>
        </pc:spChg>
        <pc:spChg chg="mod">
          <ac:chgData name="FuZe Liu" userId="61e9612f6637ce6b" providerId="LiveId" clId="{979B906A-58BD-4CA1-8373-C392BEB5C3F3}" dt="2026-09-15T16:55:07.385" v="409" actId="14100"/>
          <ac:spMkLst>
            <pc:docMk/>
            <pc:sldMk cId="2827265352" sldId="2007581062"/>
            <ac:spMk id="21" creationId="{F0FB2C54-99DD-67A3-6AB4-84813B6146A3}"/>
          </ac:spMkLst>
        </pc:spChg>
        <pc:spChg chg="add mod">
          <ac:chgData name="FuZe Liu" userId="61e9612f6637ce6b" providerId="LiveId" clId="{979B906A-58BD-4CA1-8373-C392BEB5C3F3}" dt="2026-09-15T16:55:59.840" v="415" actId="14100"/>
          <ac:spMkLst>
            <pc:docMk/>
            <pc:sldMk cId="2827265352" sldId="2007581062"/>
            <ac:spMk id="22" creationId="{98AC6DE9-7C24-FCDA-E6A0-E6187ADEEBC4}"/>
          </ac:spMkLst>
        </pc:spChg>
        <pc:spChg chg="add del mod">
          <ac:chgData name="FuZe Liu" userId="61e9612f6637ce6b" providerId="LiveId" clId="{979B906A-58BD-4CA1-8373-C392BEB5C3F3}" dt="2026-09-15T16:56:31.251" v="418" actId="478"/>
          <ac:spMkLst>
            <pc:docMk/>
            <pc:sldMk cId="2827265352" sldId="2007581062"/>
            <ac:spMk id="24" creationId="{D96BEDDA-0A27-6323-57DF-0A2FAD55FFDB}"/>
          </ac:spMkLst>
        </pc:spChg>
        <pc:spChg chg="add mod">
          <ac:chgData name="FuZe Liu" userId="61e9612f6637ce6b" providerId="LiveId" clId="{979B906A-58BD-4CA1-8373-C392BEB5C3F3}" dt="2026-09-15T16:57:13.846" v="421" actId="1076"/>
          <ac:spMkLst>
            <pc:docMk/>
            <pc:sldMk cId="2827265352" sldId="2007581062"/>
            <ac:spMk id="25" creationId="{C16B22FB-BE54-BF19-21C7-DA4AA9127D58}"/>
          </ac:spMkLst>
        </pc:spChg>
        <pc:spChg chg="add mod">
          <ac:chgData name="FuZe Liu" userId="61e9612f6637ce6b" providerId="LiveId" clId="{979B906A-58BD-4CA1-8373-C392BEB5C3F3}" dt="2026-09-15T16:57:44.368" v="429" actId="14100"/>
          <ac:spMkLst>
            <pc:docMk/>
            <pc:sldMk cId="2827265352" sldId="2007581062"/>
            <ac:spMk id="26" creationId="{2446BA38-95DC-32AE-868F-43E79502D55B}"/>
          </ac:spMkLst>
        </pc:spChg>
        <pc:spChg chg="add mod">
          <ac:chgData name="FuZe Liu" userId="61e9612f6637ce6b" providerId="LiveId" clId="{979B906A-58BD-4CA1-8373-C392BEB5C3F3}" dt="2026-09-15T16:58:11.170" v="432" actId="1076"/>
          <ac:spMkLst>
            <pc:docMk/>
            <pc:sldMk cId="2827265352" sldId="2007581062"/>
            <ac:spMk id="27" creationId="{8B84F520-9B0D-05EA-0823-AC1483096F79}"/>
          </ac:spMkLst>
        </pc:spChg>
        <pc:spChg chg="add del mod">
          <ac:chgData name="FuZe Liu" userId="61e9612f6637ce6b" providerId="LiveId" clId="{979B906A-58BD-4CA1-8373-C392BEB5C3F3}" dt="2026-09-15T16:59:30.583" v="461" actId="478"/>
          <ac:spMkLst>
            <pc:docMk/>
            <pc:sldMk cId="2827265352" sldId="2007581062"/>
            <ac:spMk id="28" creationId="{5D07A84A-0B75-AC0F-F820-FF80A7697380}"/>
          </ac:spMkLst>
        </pc:spChg>
        <pc:spChg chg="del">
          <ac:chgData name="FuZe Liu" userId="61e9612f6637ce6b" providerId="LiveId" clId="{979B906A-58BD-4CA1-8373-C392BEB5C3F3}" dt="2026-09-15T16:53:45.440" v="396" actId="478"/>
          <ac:spMkLst>
            <pc:docMk/>
            <pc:sldMk cId="2827265352" sldId="2007581062"/>
            <ac:spMk id="102" creationId="{AFD78224-C28C-E4BC-C7D3-E951619949E7}"/>
          </ac:spMkLst>
        </pc:spChg>
        <pc:spChg chg="del">
          <ac:chgData name="FuZe Liu" userId="61e9612f6637ce6b" providerId="LiveId" clId="{979B906A-58BD-4CA1-8373-C392BEB5C3F3}" dt="2026-09-15T16:55:48.396" v="413" actId="478"/>
          <ac:spMkLst>
            <pc:docMk/>
            <pc:sldMk cId="2827265352" sldId="2007581062"/>
            <ac:spMk id="119" creationId="{7FE4D817-82A5-577B-BFC2-EB09F52C5DDD}"/>
          </ac:spMkLst>
        </pc:spChg>
        <pc:spChg chg="mod">
          <ac:chgData name="FuZe Liu" userId="61e9612f6637ce6b" providerId="LiveId" clId="{979B906A-58BD-4CA1-8373-C392BEB5C3F3}" dt="2026-09-15T16:56:27.680" v="417" actId="14100"/>
          <ac:spMkLst>
            <pc:docMk/>
            <pc:sldMk cId="2827265352" sldId="2007581062"/>
            <ac:spMk id="122" creationId="{C1830ED0-9A8B-CEB8-A282-1D3983CC5B06}"/>
          </ac:spMkLst>
        </pc:spChg>
        <pc:spChg chg="del">
          <ac:chgData name="FuZe Liu" userId="61e9612f6637ce6b" providerId="LiveId" clId="{979B906A-58BD-4CA1-8373-C392BEB5C3F3}" dt="2026-09-15T16:57:06.242" v="420" actId="478"/>
          <ac:spMkLst>
            <pc:docMk/>
            <pc:sldMk cId="2827265352" sldId="2007581062"/>
            <ac:spMk id="127" creationId="{8926D042-DBF2-9364-1C8F-98C53AF23433}"/>
          </ac:spMkLst>
        </pc:spChg>
        <pc:spChg chg="add mod">
          <ac:chgData name="FuZe Liu" userId="61e9612f6637ce6b" providerId="LiveId" clId="{979B906A-58BD-4CA1-8373-C392BEB5C3F3}" dt="2026-09-15T16:59:45.968" v="464" actId="1076"/>
          <ac:spMkLst>
            <pc:docMk/>
            <pc:sldMk cId="2827265352" sldId="2007581062"/>
            <ac:spMk id="288" creationId="{8803C966-198C-9EAE-68DB-F10129025C9A}"/>
          </ac:spMkLst>
        </pc:spChg>
        <pc:spChg chg="del">
          <ac:chgData name="FuZe Liu" userId="61e9612f6637ce6b" providerId="LiveId" clId="{979B906A-58BD-4CA1-8373-C392BEB5C3F3}" dt="2026-09-15T16:58:06.764" v="431" actId="478"/>
          <ac:spMkLst>
            <pc:docMk/>
            <pc:sldMk cId="2827265352" sldId="2007581062"/>
            <ac:spMk id="293" creationId="{95668798-FE18-F169-3EEF-B9B367D8C0E2}"/>
          </ac:spMkLst>
        </pc:spChg>
        <pc:spChg chg="add mod">
          <ac:chgData name="FuZe Liu" userId="61e9612f6637ce6b" providerId="LiveId" clId="{979B906A-58BD-4CA1-8373-C392BEB5C3F3}" dt="2026-09-15T17:01:19.287" v="482" actId="1076"/>
          <ac:spMkLst>
            <pc:docMk/>
            <pc:sldMk cId="2827265352" sldId="2007581062"/>
            <ac:spMk id="295" creationId="{695E832F-4E29-FFA4-8A65-1E4D69B6A627}"/>
          </ac:spMkLst>
        </pc:spChg>
        <pc:spChg chg="del">
          <ac:chgData name="FuZe Liu" userId="61e9612f6637ce6b" providerId="LiveId" clId="{979B906A-58BD-4CA1-8373-C392BEB5C3F3}" dt="2026-09-15T16:57:21.024" v="423" actId="478"/>
          <ac:spMkLst>
            <pc:docMk/>
            <pc:sldMk cId="2827265352" sldId="2007581062"/>
            <ac:spMk id="296" creationId="{B9009B00-7F16-0B11-FCE2-BE3B44E75A24}"/>
          </ac:spMkLst>
        </pc:spChg>
        <pc:spChg chg="add del">
          <ac:chgData name="FuZe Liu" userId="61e9612f6637ce6b" providerId="LiveId" clId="{979B906A-58BD-4CA1-8373-C392BEB5C3F3}" dt="2026-09-15T17:01:15.054" v="481" actId="478"/>
          <ac:spMkLst>
            <pc:docMk/>
            <pc:sldMk cId="2827265352" sldId="2007581062"/>
            <ac:spMk id="298" creationId="{E245E758-4345-D3A3-CC6B-DFF72B52C86C}"/>
          </ac:spMkLst>
        </pc:spChg>
        <pc:spChg chg="del">
          <ac:chgData name="FuZe Liu" userId="61e9612f6637ce6b" providerId="LiveId" clId="{979B906A-58BD-4CA1-8373-C392BEB5C3F3}" dt="2026-09-15T16:58:36.908" v="452" actId="478"/>
          <ac:spMkLst>
            <pc:docMk/>
            <pc:sldMk cId="2827265352" sldId="2007581062"/>
            <ac:spMk id="300" creationId="{83D7F80D-6366-BDA0-0D8A-1A52D77A63E8}"/>
          </ac:spMkLst>
        </pc:spChg>
        <pc:spChg chg="del">
          <ac:chgData name="FuZe Liu" userId="61e9612f6637ce6b" providerId="LiveId" clId="{979B906A-58BD-4CA1-8373-C392BEB5C3F3}" dt="2026-09-15T17:00:24.979" v="469" actId="478"/>
          <ac:spMkLst>
            <pc:docMk/>
            <pc:sldMk cId="2827265352" sldId="2007581062"/>
            <ac:spMk id="301" creationId="{C8AEA015-C259-2918-7266-0D9EB10949A0}"/>
          </ac:spMkLst>
        </pc:spChg>
        <pc:spChg chg="add mod">
          <ac:chgData name="FuZe Liu" userId="61e9612f6637ce6b" providerId="LiveId" clId="{979B906A-58BD-4CA1-8373-C392BEB5C3F3}" dt="2026-09-15T17:01:01.385" v="477" actId="1076"/>
          <ac:spMkLst>
            <pc:docMk/>
            <pc:sldMk cId="2827265352" sldId="2007581062"/>
            <ac:spMk id="302" creationId="{1FCDBD7A-D59A-E856-D38A-7C0BD42E1F12}"/>
          </ac:spMkLst>
        </pc:spChg>
        <pc:spChg chg="del">
          <ac:chgData name="FuZe Liu" userId="61e9612f6637ce6b" providerId="LiveId" clId="{979B906A-58BD-4CA1-8373-C392BEB5C3F3}" dt="2026-09-15T17:00:52.278" v="474" actId="478"/>
          <ac:spMkLst>
            <pc:docMk/>
            <pc:sldMk cId="2827265352" sldId="2007581062"/>
            <ac:spMk id="303" creationId="{7ADD6E6A-1C10-A07D-65BB-7B31B03E7113}"/>
          </ac:spMkLst>
        </pc:spChg>
        <pc:picChg chg="mod">
          <ac:chgData name="FuZe Liu" userId="61e9612f6637ce6b" providerId="LiveId" clId="{979B906A-58BD-4CA1-8373-C392BEB5C3F3}" dt="2026-09-15T16:53:07.475" v="388" actId="1076"/>
          <ac:picMkLst>
            <pc:docMk/>
            <pc:sldMk cId="2827265352" sldId="2007581062"/>
            <ac:picMk id="4" creationId="{3769A148-8092-C74A-8009-2710669B1C9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49159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49160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49161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49162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49163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A30BF-56A0-7C30-F893-444ED6366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B834B53-3104-CBA8-986A-BA2C6A6ADA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8F0D82-A558-FB0D-4214-B436917D826E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238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9519E-5730-ADD1-3D41-B074BCB07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1B1FD68-73F8-91A4-D600-E07A317404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09C9B96-9BA0-25BD-F4D2-E13F367A6717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232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5D558-2A31-9DA7-0A6E-8BE14349E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0244C2A-B197-7A3F-20B1-B89014B1C8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D44D4D3-F6B5-A66F-409D-1C1F6408818A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401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85756-E4C8-8737-3118-40039640D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6566772-AB65-1077-2267-FD8AD46F13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34068FA-3F9A-E8F5-553D-F41F8F00BB06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148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4156E-06E1-A6B0-66F6-3CD42A1D9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EA70791-8908-1430-57F5-C79E5E3296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14B54E9-B609-701F-5986-5117F92B568E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122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BDDEF-A758-A351-1E4D-A6A372F37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9613B21-E0F5-9494-D427-C520677A18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42B76B1-9644-CCC7-4BF4-BABABF28BDC2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440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20C96-0EFD-E3AF-B3FD-1ECD12588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BC7266F-8E63-F2F3-BC71-1456944B3A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C712186-8CF8-1170-F402-7054C94FA54B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468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1C31A-01D6-00E1-67C8-1FADB8B6C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DB1EBEB-9FF9-1CC1-EB13-F064D47154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027D70D-ECFB-59C4-29E1-E2B7D0CE159E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57728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11BDD-02FF-7C1E-D03A-7CF8E0739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DA1CAFE-BB4B-CC8E-1E1F-32E3305681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09A7B43-6477-514B-5E25-E67F7DCFC03F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115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912E2-E21E-6E6B-C55C-AE6FFA19E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5B151AD-874B-3E3A-C796-AF19C2D816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6003EC6-284F-00C4-30F5-D03104CE4BF2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667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C975F-6251-2A70-3642-73C384A8C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C1B89B8-944C-6DD6-6FD9-1E3CF4176B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E010DD7-EFEF-F194-2A50-A924D9E17934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09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C87E5-C33F-A2E1-C017-291777D64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FB2ACE3-7376-8208-3F29-3C17841A66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F636D13-DABA-E795-ED8E-F3B180D3FB8F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04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CC807-8D58-0F7F-9916-A79D8D703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237D57D-0ADB-480B-9B44-074D6343A0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F7DC0C-0713-55BB-0F5A-70A628DAB335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978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58965-9BD7-6928-21CA-CDAED2349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8C501C7-02DB-F9F2-6C7F-FF937152A2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CC2C7BD-C141-0194-A69E-B2DE5E3D0A5E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2307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EDB3A-144A-7B87-3395-E2148472A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A627B2B-11DC-0CAA-A24C-8D3821276B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EE11DA9-8C38-C4DF-510E-E65DF1781C69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0235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9ADC7-78D8-932A-3808-E1AB1E158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0663FAE-D972-270B-2E07-E211F5352A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97286FF-B2BC-51F4-073D-DA8591FC8147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028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2026/9/16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311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D0C4-392D-487F-8CA8-01DA9CB2B6CB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61965-5B2C-4B33-8DB1-E6B5BEA3AD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32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1083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53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3D0C4-392D-487F-8CA8-01DA9CB2B6CB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61965-5B2C-4B33-8DB1-E6B5BEA3AD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995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3245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microsoft.com/office/2007/relationships/hdphoto" Target="../media/hdphoto1.wdp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image" Target="../media/image21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image" Target="../media/image20.png"/><Relationship Id="rId5" Type="http://schemas.openxmlformats.org/officeDocument/2006/relationships/tags" Target="../tags/tag10.xml"/><Relationship Id="rId10" Type="http://schemas.openxmlformats.org/officeDocument/2006/relationships/image" Target="../media/image9.png"/><Relationship Id="rId4" Type="http://schemas.openxmlformats.org/officeDocument/2006/relationships/tags" Target="../tags/tag9.xml"/><Relationship Id="rId9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9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image" Target="../media/image21.png"/><Relationship Id="rId4" Type="http://schemas.openxmlformats.org/officeDocument/2006/relationships/image" Target="../media/image24.jpe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25.xml"/><Relationship Id="rId18" Type="http://schemas.openxmlformats.org/officeDocument/2006/relationships/tags" Target="../tags/tag30.xml"/><Relationship Id="rId26" Type="http://schemas.openxmlformats.org/officeDocument/2006/relationships/tags" Target="../tags/tag38.xml"/><Relationship Id="rId39" Type="http://schemas.openxmlformats.org/officeDocument/2006/relationships/tags" Target="../tags/tag51.xml"/><Relationship Id="rId21" Type="http://schemas.openxmlformats.org/officeDocument/2006/relationships/tags" Target="../tags/tag33.xml"/><Relationship Id="rId34" Type="http://schemas.openxmlformats.org/officeDocument/2006/relationships/tags" Target="../tags/tag46.xml"/><Relationship Id="rId42" Type="http://schemas.openxmlformats.org/officeDocument/2006/relationships/tags" Target="../tags/tag54.xml"/><Relationship Id="rId47" Type="http://schemas.openxmlformats.org/officeDocument/2006/relationships/image" Target="../media/image32.png"/><Relationship Id="rId50" Type="http://schemas.openxmlformats.org/officeDocument/2006/relationships/image" Target="../media/image35.png"/><Relationship Id="rId55" Type="http://schemas.openxmlformats.org/officeDocument/2006/relationships/image" Target="../media/image21.png"/><Relationship Id="rId7" Type="http://schemas.openxmlformats.org/officeDocument/2006/relationships/tags" Target="../tags/tag19.xml"/><Relationship Id="rId12" Type="http://schemas.openxmlformats.org/officeDocument/2006/relationships/tags" Target="../tags/tag24.xml"/><Relationship Id="rId17" Type="http://schemas.openxmlformats.org/officeDocument/2006/relationships/tags" Target="../tags/tag29.xml"/><Relationship Id="rId25" Type="http://schemas.openxmlformats.org/officeDocument/2006/relationships/tags" Target="../tags/tag37.xml"/><Relationship Id="rId33" Type="http://schemas.openxmlformats.org/officeDocument/2006/relationships/tags" Target="../tags/tag45.xml"/><Relationship Id="rId38" Type="http://schemas.openxmlformats.org/officeDocument/2006/relationships/tags" Target="../tags/tag50.xml"/><Relationship Id="rId46" Type="http://schemas.openxmlformats.org/officeDocument/2006/relationships/image" Target="../media/image31.png"/><Relationship Id="rId2" Type="http://schemas.openxmlformats.org/officeDocument/2006/relationships/tags" Target="../tags/tag14.xml"/><Relationship Id="rId16" Type="http://schemas.openxmlformats.org/officeDocument/2006/relationships/tags" Target="../tags/tag28.xml"/><Relationship Id="rId20" Type="http://schemas.openxmlformats.org/officeDocument/2006/relationships/tags" Target="../tags/tag32.xml"/><Relationship Id="rId29" Type="http://schemas.openxmlformats.org/officeDocument/2006/relationships/tags" Target="../tags/tag41.xml"/><Relationship Id="rId41" Type="http://schemas.openxmlformats.org/officeDocument/2006/relationships/tags" Target="../tags/tag53.xml"/><Relationship Id="rId54" Type="http://schemas.openxmlformats.org/officeDocument/2006/relationships/image" Target="../media/image20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24" Type="http://schemas.openxmlformats.org/officeDocument/2006/relationships/tags" Target="../tags/tag36.xml"/><Relationship Id="rId32" Type="http://schemas.openxmlformats.org/officeDocument/2006/relationships/tags" Target="../tags/tag44.xml"/><Relationship Id="rId37" Type="http://schemas.openxmlformats.org/officeDocument/2006/relationships/tags" Target="../tags/tag49.xml"/><Relationship Id="rId40" Type="http://schemas.openxmlformats.org/officeDocument/2006/relationships/tags" Target="../tags/tag52.xml"/><Relationship Id="rId45" Type="http://schemas.openxmlformats.org/officeDocument/2006/relationships/image" Target="../media/image9.png"/><Relationship Id="rId53" Type="http://schemas.openxmlformats.org/officeDocument/2006/relationships/image" Target="../media/image38.png"/><Relationship Id="rId5" Type="http://schemas.openxmlformats.org/officeDocument/2006/relationships/tags" Target="../tags/tag17.xml"/><Relationship Id="rId15" Type="http://schemas.openxmlformats.org/officeDocument/2006/relationships/tags" Target="../tags/tag27.xml"/><Relationship Id="rId23" Type="http://schemas.openxmlformats.org/officeDocument/2006/relationships/tags" Target="../tags/tag35.xml"/><Relationship Id="rId28" Type="http://schemas.openxmlformats.org/officeDocument/2006/relationships/tags" Target="../tags/tag40.xml"/><Relationship Id="rId36" Type="http://schemas.openxmlformats.org/officeDocument/2006/relationships/tags" Target="../tags/tag48.xml"/><Relationship Id="rId49" Type="http://schemas.openxmlformats.org/officeDocument/2006/relationships/image" Target="../media/image34.png"/><Relationship Id="rId10" Type="http://schemas.openxmlformats.org/officeDocument/2006/relationships/tags" Target="../tags/tag22.xml"/><Relationship Id="rId19" Type="http://schemas.openxmlformats.org/officeDocument/2006/relationships/tags" Target="../tags/tag31.xml"/><Relationship Id="rId31" Type="http://schemas.openxmlformats.org/officeDocument/2006/relationships/tags" Target="../tags/tag43.xml"/><Relationship Id="rId44" Type="http://schemas.openxmlformats.org/officeDocument/2006/relationships/notesSlide" Target="../notesSlides/notesSlide7.xml"/><Relationship Id="rId52" Type="http://schemas.openxmlformats.org/officeDocument/2006/relationships/image" Target="../media/image37.png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tags" Target="../tags/tag26.xml"/><Relationship Id="rId22" Type="http://schemas.openxmlformats.org/officeDocument/2006/relationships/tags" Target="../tags/tag34.xml"/><Relationship Id="rId27" Type="http://schemas.openxmlformats.org/officeDocument/2006/relationships/tags" Target="../tags/tag39.xml"/><Relationship Id="rId30" Type="http://schemas.openxmlformats.org/officeDocument/2006/relationships/tags" Target="../tags/tag42.xml"/><Relationship Id="rId35" Type="http://schemas.openxmlformats.org/officeDocument/2006/relationships/tags" Target="../tags/tag47.xml"/><Relationship Id="rId43" Type="http://schemas.openxmlformats.org/officeDocument/2006/relationships/slideLayout" Target="../slideLayouts/slideLayout2.xml"/><Relationship Id="rId48" Type="http://schemas.openxmlformats.org/officeDocument/2006/relationships/image" Target="../media/image33.png"/><Relationship Id="rId8" Type="http://schemas.openxmlformats.org/officeDocument/2006/relationships/tags" Target="../tags/tag20.xml"/><Relationship Id="rId51" Type="http://schemas.openxmlformats.org/officeDocument/2006/relationships/image" Target="../media/image36.png"/><Relationship Id="rId3" Type="http://schemas.openxmlformats.org/officeDocument/2006/relationships/tags" Target="../tags/tag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9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62.xml"/><Relationship Id="rId13" Type="http://schemas.openxmlformats.org/officeDocument/2006/relationships/image" Target="../media/image9.png"/><Relationship Id="rId18" Type="http://schemas.openxmlformats.org/officeDocument/2006/relationships/image" Target="../media/image46.png"/><Relationship Id="rId3" Type="http://schemas.openxmlformats.org/officeDocument/2006/relationships/tags" Target="../tags/tag57.xml"/><Relationship Id="rId21" Type="http://schemas.openxmlformats.org/officeDocument/2006/relationships/image" Target="../media/image21.png"/><Relationship Id="rId7" Type="http://schemas.openxmlformats.org/officeDocument/2006/relationships/tags" Target="../tags/tag61.xml"/><Relationship Id="rId12" Type="http://schemas.openxmlformats.org/officeDocument/2006/relationships/notesSlide" Target="../notesSlides/notesSlide9.xml"/><Relationship Id="rId17" Type="http://schemas.openxmlformats.org/officeDocument/2006/relationships/image" Target="../media/image45.png"/><Relationship Id="rId2" Type="http://schemas.openxmlformats.org/officeDocument/2006/relationships/tags" Target="../tags/tag56.xml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9.xml"/><Relationship Id="rId15" Type="http://schemas.openxmlformats.org/officeDocument/2006/relationships/image" Target="../media/image43.png"/><Relationship Id="rId23" Type="http://schemas.openxmlformats.org/officeDocument/2006/relationships/image" Target="../media/image20.png"/><Relationship Id="rId10" Type="http://schemas.openxmlformats.org/officeDocument/2006/relationships/tags" Target="../tags/tag64.xml"/><Relationship Id="rId19" Type="http://schemas.openxmlformats.org/officeDocument/2006/relationships/image" Target="../media/image47.png"/><Relationship Id="rId4" Type="http://schemas.openxmlformats.org/officeDocument/2006/relationships/tags" Target="../tags/tag58.xml"/><Relationship Id="rId9" Type="http://schemas.openxmlformats.org/officeDocument/2006/relationships/tags" Target="../tags/tag63.xml"/><Relationship Id="rId14" Type="http://schemas.openxmlformats.org/officeDocument/2006/relationships/image" Target="../media/image42.png"/><Relationship Id="rId22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77.xml"/><Relationship Id="rId18" Type="http://schemas.openxmlformats.org/officeDocument/2006/relationships/tags" Target="../tags/tag82.xml"/><Relationship Id="rId26" Type="http://schemas.openxmlformats.org/officeDocument/2006/relationships/tags" Target="../tags/tag90.xml"/><Relationship Id="rId39" Type="http://schemas.openxmlformats.org/officeDocument/2006/relationships/tags" Target="../tags/tag103.xml"/><Relationship Id="rId3" Type="http://schemas.openxmlformats.org/officeDocument/2006/relationships/tags" Target="../tags/tag67.xml"/><Relationship Id="rId21" Type="http://schemas.openxmlformats.org/officeDocument/2006/relationships/tags" Target="../tags/tag85.xml"/><Relationship Id="rId34" Type="http://schemas.openxmlformats.org/officeDocument/2006/relationships/tags" Target="../tags/tag98.xml"/><Relationship Id="rId42" Type="http://schemas.openxmlformats.org/officeDocument/2006/relationships/tags" Target="../tags/tag106.xml"/><Relationship Id="rId47" Type="http://schemas.openxmlformats.org/officeDocument/2006/relationships/tags" Target="../tags/tag111.xml"/><Relationship Id="rId50" Type="http://schemas.openxmlformats.org/officeDocument/2006/relationships/slideLayout" Target="../slideLayouts/slideLayout2.xml"/><Relationship Id="rId7" Type="http://schemas.openxmlformats.org/officeDocument/2006/relationships/tags" Target="../tags/tag71.xml"/><Relationship Id="rId12" Type="http://schemas.openxmlformats.org/officeDocument/2006/relationships/tags" Target="../tags/tag76.xml"/><Relationship Id="rId17" Type="http://schemas.openxmlformats.org/officeDocument/2006/relationships/tags" Target="../tags/tag81.xml"/><Relationship Id="rId25" Type="http://schemas.openxmlformats.org/officeDocument/2006/relationships/tags" Target="../tags/tag89.xml"/><Relationship Id="rId33" Type="http://schemas.openxmlformats.org/officeDocument/2006/relationships/tags" Target="../tags/tag97.xml"/><Relationship Id="rId38" Type="http://schemas.openxmlformats.org/officeDocument/2006/relationships/tags" Target="../tags/tag102.xml"/><Relationship Id="rId46" Type="http://schemas.openxmlformats.org/officeDocument/2006/relationships/tags" Target="../tags/tag110.xml"/><Relationship Id="rId2" Type="http://schemas.openxmlformats.org/officeDocument/2006/relationships/tags" Target="../tags/tag66.xml"/><Relationship Id="rId16" Type="http://schemas.openxmlformats.org/officeDocument/2006/relationships/tags" Target="../tags/tag80.xml"/><Relationship Id="rId20" Type="http://schemas.openxmlformats.org/officeDocument/2006/relationships/tags" Target="../tags/tag84.xml"/><Relationship Id="rId29" Type="http://schemas.openxmlformats.org/officeDocument/2006/relationships/tags" Target="../tags/tag93.xml"/><Relationship Id="rId41" Type="http://schemas.openxmlformats.org/officeDocument/2006/relationships/tags" Target="../tags/tag105.xml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1" Type="http://schemas.openxmlformats.org/officeDocument/2006/relationships/tags" Target="../tags/tag75.xml"/><Relationship Id="rId24" Type="http://schemas.openxmlformats.org/officeDocument/2006/relationships/tags" Target="../tags/tag88.xml"/><Relationship Id="rId32" Type="http://schemas.openxmlformats.org/officeDocument/2006/relationships/tags" Target="../tags/tag96.xml"/><Relationship Id="rId37" Type="http://schemas.openxmlformats.org/officeDocument/2006/relationships/tags" Target="../tags/tag101.xml"/><Relationship Id="rId40" Type="http://schemas.openxmlformats.org/officeDocument/2006/relationships/tags" Target="../tags/tag104.xml"/><Relationship Id="rId45" Type="http://schemas.openxmlformats.org/officeDocument/2006/relationships/tags" Target="../tags/tag109.xml"/><Relationship Id="rId5" Type="http://schemas.openxmlformats.org/officeDocument/2006/relationships/tags" Target="../tags/tag69.xml"/><Relationship Id="rId15" Type="http://schemas.openxmlformats.org/officeDocument/2006/relationships/tags" Target="../tags/tag79.xml"/><Relationship Id="rId23" Type="http://schemas.openxmlformats.org/officeDocument/2006/relationships/tags" Target="../tags/tag87.xml"/><Relationship Id="rId28" Type="http://schemas.openxmlformats.org/officeDocument/2006/relationships/tags" Target="../tags/tag92.xml"/><Relationship Id="rId36" Type="http://schemas.openxmlformats.org/officeDocument/2006/relationships/tags" Target="../tags/tag100.xml"/><Relationship Id="rId49" Type="http://schemas.openxmlformats.org/officeDocument/2006/relationships/tags" Target="../tags/tag113.xml"/><Relationship Id="rId10" Type="http://schemas.openxmlformats.org/officeDocument/2006/relationships/tags" Target="../tags/tag74.xml"/><Relationship Id="rId19" Type="http://schemas.openxmlformats.org/officeDocument/2006/relationships/tags" Target="../tags/tag83.xml"/><Relationship Id="rId31" Type="http://schemas.openxmlformats.org/officeDocument/2006/relationships/tags" Target="../tags/tag95.xml"/><Relationship Id="rId44" Type="http://schemas.openxmlformats.org/officeDocument/2006/relationships/tags" Target="../tags/tag108.xml"/><Relationship Id="rId52" Type="http://schemas.openxmlformats.org/officeDocument/2006/relationships/image" Target="../media/image9.png"/><Relationship Id="rId4" Type="http://schemas.openxmlformats.org/officeDocument/2006/relationships/tags" Target="../tags/tag68.xml"/><Relationship Id="rId9" Type="http://schemas.openxmlformats.org/officeDocument/2006/relationships/tags" Target="../tags/tag73.xml"/><Relationship Id="rId14" Type="http://schemas.openxmlformats.org/officeDocument/2006/relationships/tags" Target="../tags/tag78.xml"/><Relationship Id="rId22" Type="http://schemas.openxmlformats.org/officeDocument/2006/relationships/tags" Target="../tags/tag86.xml"/><Relationship Id="rId27" Type="http://schemas.openxmlformats.org/officeDocument/2006/relationships/tags" Target="../tags/tag91.xml"/><Relationship Id="rId30" Type="http://schemas.openxmlformats.org/officeDocument/2006/relationships/tags" Target="../tags/tag94.xml"/><Relationship Id="rId35" Type="http://schemas.openxmlformats.org/officeDocument/2006/relationships/tags" Target="../tags/tag99.xml"/><Relationship Id="rId43" Type="http://schemas.openxmlformats.org/officeDocument/2006/relationships/tags" Target="../tags/tag107.xml"/><Relationship Id="rId48" Type="http://schemas.openxmlformats.org/officeDocument/2006/relationships/tags" Target="../tags/tag112.xml"/><Relationship Id="rId8" Type="http://schemas.openxmlformats.org/officeDocument/2006/relationships/tags" Target="../tags/tag72.xml"/><Relationship Id="rId51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tags" Target="../tags/tag116.xml"/><Relationship Id="rId7" Type="http://schemas.openxmlformats.org/officeDocument/2006/relationships/image" Target="../media/image9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7.xml"/><Relationship Id="rId9" Type="http://schemas.openxmlformats.org/officeDocument/2006/relationships/image" Target="../media/image5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120.xml"/><Relationship Id="rId7" Type="http://schemas.openxmlformats.org/officeDocument/2006/relationships/image" Target="../media/image21.png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12.xml"/><Relationship Id="rId10" Type="http://schemas.openxmlformats.org/officeDocument/2006/relationships/image" Target="../media/image5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23.xml"/><Relationship Id="rId7" Type="http://schemas.openxmlformats.org/officeDocument/2006/relationships/image" Target="../media/image56.png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66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38157DF0-3C21-A31D-E989-72034C340FF7}"/>
              </a:ext>
            </a:extLst>
          </p:cNvPr>
          <p:cNvSpPr/>
          <p:nvPr/>
        </p:nvSpPr>
        <p:spPr>
          <a:xfrm>
            <a:off x="-11575" y="36510"/>
            <a:ext cx="12215150" cy="6249655"/>
          </a:xfrm>
          <a:custGeom>
            <a:avLst/>
            <a:gdLst>
              <a:gd name="connsiteX0" fmla="*/ 0 w 12192000"/>
              <a:gd name="connsiteY0" fmla="*/ 0 h 6157075"/>
              <a:gd name="connsiteX1" fmla="*/ 12192000 w 12192000"/>
              <a:gd name="connsiteY1" fmla="*/ 0 h 6157075"/>
              <a:gd name="connsiteX2" fmla="*/ 12192000 w 12192000"/>
              <a:gd name="connsiteY2" fmla="*/ 3802968 h 6157075"/>
              <a:gd name="connsiteX3" fmla="*/ 12033399 w 12192000"/>
              <a:gd name="connsiteY3" fmla="*/ 3818206 h 6157075"/>
              <a:gd name="connsiteX4" fmla="*/ 11531600 w 12192000"/>
              <a:gd name="connsiteY4" fmla="*/ 3919409 h 6157075"/>
              <a:gd name="connsiteX5" fmla="*/ 3058160 w 12192000"/>
              <a:gd name="connsiteY5" fmla="*/ 6113969 h 6157075"/>
              <a:gd name="connsiteX6" fmla="*/ 130413 w 12192000"/>
              <a:gd name="connsiteY6" fmla="*/ 5577474 h 6157075"/>
              <a:gd name="connsiteX7" fmla="*/ 0 w 12192000"/>
              <a:gd name="connsiteY7" fmla="*/ 5515716 h 6157075"/>
              <a:gd name="connsiteX0" fmla="*/ 0 w 12274195"/>
              <a:gd name="connsiteY0" fmla="*/ 0 h 5895501"/>
              <a:gd name="connsiteX1" fmla="*/ 12192000 w 12274195"/>
              <a:gd name="connsiteY1" fmla="*/ 0 h 5895501"/>
              <a:gd name="connsiteX2" fmla="*/ 12192000 w 12274195"/>
              <a:gd name="connsiteY2" fmla="*/ 3802968 h 5895501"/>
              <a:gd name="connsiteX3" fmla="*/ 12033399 w 12274195"/>
              <a:gd name="connsiteY3" fmla="*/ 3818206 h 5895501"/>
              <a:gd name="connsiteX4" fmla="*/ 11531600 w 12274195"/>
              <a:gd name="connsiteY4" fmla="*/ 3919409 h 5895501"/>
              <a:gd name="connsiteX5" fmla="*/ 3636895 w 12274195"/>
              <a:gd name="connsiteY5" fmla="*/ 5813027 h 5895501"/>
              <a:gd name="connsiteX6" fmla="*/ 130413 w 12274195"/>
              <a:gd name="connsiteY6" fmla="*/ 5577474 h 5895501"/>
              <a:gd name="connsiteX7" fmla="*/ 0 w 12274195"/>
              <a:gd name="connsiteY7" fmla="*/ 5515716 h 5895501"/>
              <a:gd name="connsiteX8" fmla="*/ 0 w 12274195"/>
              <a:gd name="connsiteY8" fmla="*/ 0 h 5895501"/>
              <a:gd name="connsiteX0" fmla="*/ 0 w 12192000"/>
              <a:gd name="connsiteY0" fmla="*/ 0 h 5895501"/>
              <a:gd name="connsiteX1" fmla="*/ 12192000 w 12192000"/>
              <a:gd name="connsiteY1" fmla="*/ 0 h 5895501"/>
              <a:gd name="connsiteX2" fmla="*/ 12192000 w 12192000"/>
              <a:gd name="connsiteY2" fmla="*/ 3802968 h 5895501"/>
              <a:gd name="connsiteX3" fmla="*/ 11531600 w 12192000"/>
              <a:gd name="connsiteY3" fmla="*/ 3919409 h 5895501"/>
              <a:gd name="connsiteX4" fmla="*/ 3636895 w 12192000"/>
              <a:gd name="connsiteY4" fmla="*/ 5813027 h 5895501"/>
              <a:gd name="connsiteX5" fmla="*/ 130413 w 12192000"/>
              <a:gd name="connsiteY5" fmla="*/ 5577474 h 5895501"/>
              <a:gd name="connsiteX6" fmla="*/ 0 w 12192000"/>
              <a:gd name="connsiteY6" fmla="*/ 5515716 h 5895501"/>
              <a:gd name="connsiteX7" fmla="*/ 0 w 12192000"/>
              <a:gd name="connsiteY7" fmla="*/ 0 h 5895501"/>
              <a:gd name="connsiteX0" fmla="*/ 0 w 12192000"/>
              <a:gd name="connsiteY0" fmla="*/ 0 h 5895501"/>
              <a:gd name="connsiteX1" fmla="*/ 12192000 w 12192000"/>
              <a:gd name="connsiteY1" fmla="*/ 0 h 5895501"/>
              <a:gd name="connsiteX2" fmla="*/ 12192000 w 12192000"/>
              <a:gd name="connsiteY2" fmla="*/ 3802968 h 5895501"/>
              <a:gd name="connsiteX3" fmla="*/ 10594051 w 12192000"/>
              <a:gd name="connsiteY3" fmla="*/ 3965708 h 5895501"/>
              <a:gd name="connsiteX4" fmla="*/ 3636895 w 12192000"/>
              <a:gd name="connsiteY4" fmla="*/ 5813027 h 5895501"/>
              <a:gd name="connsiteX5" fmla="*/ 130413 w 12192000"/>
              <a:gd name="connsiteY5" fmla="*/ 5577474 h 5895501"/>
              <a:gd name="connsiteX6" fmla="*/ 0 w 12192000"/>
              <a:gd name="connsiteY6" fmla="*/ 5515716 h 5895501"/>
              <a:gd name="connsiteX7" fmla="*/ 0 w 12192000"/>
              <a:gd name="connsiteY7" fmla="*/ 0 h 5895501"/>
              <a:gd name="connsiteX0" fmla="*/ 0 w 12192000"/>
              <a:gd name="connsiteY0" fmla="*/ 0 h 5895501"/>
              <a:gd name="connsiteX1" fmla="*/ 12192000 w 12192000"/>
              <a:gd name="connsiteY1" fmla="*/ 0 h 5895501"/>
              <a:gd name="connsiteX2" fmla="*/ 12192000 w 12192000"/>
              <a:gd name="connsiteY2" fmla="*/ 3802968 h 5895501"/>
              <a:gd name="connsiteX3" fmla="*/ 10594051 w 12192000"/>
              <a:gd name="connsiteY3" fmla="*/ 3965708 h 5895501"/>
              <a:gd name="connsiteX4" fmla="*/ 3636895 w 12192000"/>
              <a:gd name="connsiteY4" fmla="*/ 5813027 h 5895501"/>
              <a:gd name="connsiteX5" fmla="*/ 130413 w 12192000"/>
              <a:gd name="connsiteY5" fmla="*/ 5577474 h 5895501"/>
              <a:gd name="connsiteX6" fmla="*/ 0 w 12192000"/>
              <a:gd name="connsiteY6" fmla="*/ 5515716 h 5895501"/>
              <a:gd name="connsiteX7" fmla="*/ 0 w 12192000"/>
              <a:gd name="connsiteY7" fmla="*/ 0 h 5895501"/>
              <a:gd name="connsiteX0" fmla="*/ 0 w 12192000"/>
              <a:gd name="connsiteY0" fmla="*/ 0 h 5895501"/>
              <a:gd name="connsiteX1" fmla="*/ 12192000 w 12192000"/>
              <a:gd name="connsiteY1" fmla="*/ 0 h 5895501"/>
              <a:gd name="connsiteX2" fmla="*/ 12192000 w 12192000"/>
              <a:gd name="connsiteY2" fmla="*/ 3802968 h 5895501"/>
              <a:gd name="connsiteX3" fmla="*/ 10594051 w 12192000"/>
              <a:gd name="connsiteY3" fmla="*/ 3965708 h 5895501"/>
              <a:gd name="connsiteX4" fmla="*/ 3636895 w 12192000"/>
              <a:gd name="connsiteY4" fmla="*/ 5813027 h 5895501"/>
              <a:gd name="connsiteX5" fmla="*/ 130413 w 12192000"/>
              <a:gd name="connsiteY5" fmla="*/ 5577474 h 5895501"/>
              <a:gd name="connsiteX6" fmla="*/ 0 w 12192000"/>
              <a:gd name="connsiteY6" fmla="*/ 5515716 h 5895501"/>
              <a:gd name="connsiteX7" fmla="*/ 0 w 12192000"/>
              <a:gd name="connsiteY7" fmla="*/ 0 h 5895501"/>
              <a:gd name="connsiteX0" fmla="*/ 0 w 12192000"/>
              <a:gd name="connsiteY0" fmla="*/ 0 h 5895501"/>
              <a:gd name="connsiteX1" fmla="*/ 12192000 w 12192000"/>
              <a:gd name="connsiteY1" fmla="*/ 0 h 5895501"/>
              <a:gd name="connsiteX2" fmla="*/ 12192000 w 12192000"/>
              <a:gd name="connsiteY2" fmla="*/ 3802968 h 5895501"/>
              <a:gd name="connsiteX3" fmla="*/ 9587054 w 12192000"/>
              <a:gd name="connsiteY3" fmla="*/ 4162478 h 5895501"/>
              <a:gd name="connsiteX4" fmla="*/ 3636895 w 12192000"/>
              <a:gd name="connsiteY4" fmla="*/ 5813027 h 5895501"/>
              <a:gd name="connsiteX5" fmla="*/ 130413 w 12192000"/>
              <a:gd name="connsiteY5" fmla="*/ 5577474 h 5895501"/>
              <a:gd name="connsiteX6" fmla="*/ 0 w 12192000"/>
              <a:gd name="connsiteY6" fmla="*/ 5515716 h 5895501"/>
              <a:gd name="connsiteX7" fmla="*/ 0 w 12192000"/>
              <a:gd name="connsiteY7" fmla="*/ 0 h 5895501"/>
              <a:gd name="connsiteX0" fmla="*/ 0 w 12215150"/>
              <a:gd name="connsiteY0" fmla="*/ 0 h 5895501"/>
              <a:gd name="connsiteX1" fmla="*/ 12192000 w 12215150"/>
              <a:gd name="connsiteY1" fmla="*/ 0 h 5895501"/>
              <a:gd name="connsiteX2" fmla="*/ 12215150 w 12215150"/>
              <a:gd name="connsiteY2" fmla="*/ 4069186 h 5895501"/>
              <a:gd name="connsiteX3" fmla="*/ 9587054 w 12215150"/>
              <a:gd name="connsiteY3" fmla="*/ 4162478 h 5895501"/>
              <a:gd name="connsiteX4" fmla="*/ 3636895 w 12215150"/>
              <a:gd name="connsiteY4" fmla="*/ 5813027 h 5895501"/>
              <a:gd name="connsiteX5" fmla="*/ 130413 w 12215150"/>
              <a:gd name="connsiteY5" fmla="*/ 5577474 h 5895501"/>
              <a:gd name="connsiteX6" fmla="*/ 0 w 12215150"/>
              <a:gd name="connsiteY6" fmla="*/ 5515716 h 5895501"/>
              <a:gd name="connsiteX7" fmla="*/ 0 w 12215150"/>
              <a:gd name="connsiteY7" fmla="*/ 0 h 5895501"/>
              <a:gd name="connsiteX0" fmla="*/ 0 w 12215150"/>
              <a:gd name="connsiteY0" fmla="*/ 0 h 5895501"/>
              <a:gd name="connsiteX1" fmla="*/ 12192000 w 12215150"/>
              <a:gd name="connsiteY1" fmla="*/ 0 h 5895501"/>
              <a:gd name="connsiteX2" fmla="*/ 12215150 w 12215150"/>
              <a:gd name="connsiteY2" fmla="*/ 4069186 h 5895501"/>
              <a:gd name="connsiteX3" fmla="*/ 8985170 w 12215150"/>
              <a:gd name="connsiteY3" fmla="*/ 4440270 h 5895501"/>
              <a:gd name="connsiteX4" fmla="*/ 3636895 w 12215150"/>
              <a:gd name="connsiteY4" fmla="*/ 5813027 h 5895501"/>
              <a:gd name="connsiteX5" fmla="*/ 130413 w 12215150"/>
              <a:gd name="connsiteY5" fmla="*/ 5577474 h 5895501"/>
              <a:gd name="connsiteX6" fmla="*/ 0 w 12215150"/>
              <a:gd name="connsiteY6" fmla="*/ 5515716 h 5895501"/>
              <a:gd name="connsiteX7" fmla="*/ 0 w 12215150"/>
              <a:gd name="connsiteY7" fmla="*/ 0 h 5895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5150" h="5895501">
                <a:moveTo>
                  <a:pt x="0" y="0"/>
                </a:moveTo>
                <a:lnTo>
                  <a:pt x="12192000" y="0"/>
                </a:lnTo>
                <a:lnTo>
                  <a:pt x="12215150" y="4069186"/>
                </a:lnTo>
                <a:cubicBezTo>
                  <a:pt x="11682500" y="4123433"/>
                  <a:pt x="10414879" y="4149630"/>
                  <a:pt x="8985170" y="4440270"/>
                </a:cubicBezTo>
                <a:cubicBezTo>
                  <a:pt x="7555461" y="4730910"/>
                  <a:pt x="5619789" y="5569187"/>
                  <a:pt x="3636895" y="5813027"/>
                </a:cubicBezTo>
                <a:cubicBezTo>
                  <a:pt x="2149726" y="5995907"/>
                  <a:pt x="708660" y="5855842"/>
                  <a:pt x="130413" y="5577474"/>
                </a:cubicBezTo>
                <a:lnTo>
                  <a:pt x="0" y="5515716"/>
                </a:lnTo>
                <a:lnTo>
                  <a:pt x="0" y="0"/>
                </a:lnTo>
                <a:close/>
              </a:path>
            </a:pathLst>
          </a:custGeom>
          <a:solidFill>
            <a:srgbClr val="F5C1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18513CA-1506-2225-1C0B-5D264B24D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8" r="17168"/>
          <a:stretch/>
        </p:blipFill>
        <p:spPr>
          <a:xfrm flipH="1">
            <a:off x="0" y="1"/>
            <a:ext cx="12192000" cy="5587846"/>
          </a:xfrm>
          <a:custGeom>
            <a:avLst/>
            <a:gdLst>
              <a:gd name="connsiteX0" fmla="*/ 12192000 w 12192000"/>
              <a:gd name="connsiteY0" fmla="*/ 0 h 5895501"/>
              <a:gd name="connsiteX1" fmla="*/ 23106 w 12192000"/>
              <a:gd name="connsiteY1" fmla="*/ 0 h 5895501"/>
              <a:gd name="connsiteX2" fmla="*/ 0 w 12192000"/>
              <a:gd name="connsiteY2" fmla="*/ 4069186 h 5895501"/>
              <a:gd name="connsiteX3" fmla="*/ 3223859 w 12192000"/>
              <a:gd name="connsiteY3" fmla="*/ 4440270 h 5895501"/>
              <a:gd name="connsiteX4" fmla="*/ 8561997 w 12192000"/>
              <a:gd name="connsiteY4" fmla="*/ 5813027 h 5895501"/>
              <a:gd name="connsiteX5" fmla="*/ 12061834 w 12192000"/>
              <a:gd name="connsiteY5" fmla="*/ 5577474 h 5895501"/>
              <a:gd name="connsiteX6" fmla="*/ 12192000 w 12192000"/>
              <a:gd name="connsiteY6" fmla="*/ 5515716 h 5895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95501">
                <a:moveTo>
                  <a:pt x="12192000" y="0"/>
                </a:moveTo>
                <a:lnTo>
                  <a:pt x="23106" y="0"/>
                </a:lnTo>
                <a:lnTo>
                  <a:pt x="0" y="4069186"/>
                </a:lnTo>
                <a:cubicBezTo>
                  <a:pt x="531641" y="4123433"/>
                  <a:pt x="1796859" y="4149630"/>
                  <a:pt x="3223859" y="4440270"/>
                </a:cubicBezTo>
                <a:cubicBezTo>
                  <a:pt x="4650858" y="4730910"/>
                  <a:pt x="6582862" y="5569187"/>
                  <a:pt x="8561997" y="5813027"/>
                </a:cubicBezTo>
                <a:cubicBezTo>
                  <a:pt x="10046348" y="5995907"/>
                  <a:pt x="11484683" y="5855842"/>
                  <a:pt x="12061834" y="5577474"/>
                </a:cubicBezTo>
                <a:lnTo>
                  <a:pt x="12192000" y="5515716"/>
                </a:lnTo>
                <a:close/>
              </a:path>
            </a:pathLst>
          </a:custGeom>
        </p:spPr>
      </p:pic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93F25657-D66F-6D76-70FB-C63BE6A2B3F8}"/>
              </a:ext>
            </a:extLst>
          </p:cNvPr>
          <p:cNvSpPr/>
          <p:nvPr/>
        </p:nvSpPr>
        <p:spPr>
          <a:xfrm>
            <a:off x="-11575" y="12177"/>
            <a:ext cx="12215150" cy="6249654"/>
          </a:xfrm>
          <a:custGeom>
            <a:avLst/>
            <a:gdLst>
              <a:gd name="connsiteX0" fmla="*/ 0 w 12192000"/>
              <a:gd name="connsiteY0" fmla="*/ 0 h 6157075"/>
              <a:gd name="connsiteX1" fmla="*/ 12192000 w 12192000"/>
              <a:gd name="connsiteY1" fmla="*/ 0 h 6157075"/>
              <a:gd name="connsiteX2" fmla="*/ 12192000 w 12192000"/>
              <a:gd name="connsiteY2" fmla="*/ 3802968 h 6157075"/>
              <a:gd name="connsiteX3" fmla="*/ 12033399 w 12192000"/>
              <a:gd name="connsiteY3" fmla="*/ 3818206 h 6157075"/>
              <a:gd name="connsiteX4" fmla="*/ 11531600 w 12192000"/>
              <a:gd name="connsiteY4" fmla="*/ 3919409 h 6157075"/>
              <a:gd name="connsiteX5" fmla="*/ 3058160 w 12192000"/>
              <a:gd name="connsiteY5" fmla="*/ 6113969 h 6157075"/>
              <a:gd name="connsiteX6" fmla="*/ 130413 w 12192000"/>
              <a:gd name="connsiteY6" fmla="*/ 5577474 h 6157075"/>
              <a:gd name="connsiteX7" fmla="*/ 0 w 12192000"/>
              <a:gd name="connsiteY7" fmla="*/ 5515716 h 6157075"/>
              <a:gd name="connsiteX0" fmla="*/ 0 w 12274195"/>
              <a:gd name="connsiteY0" fmla="*/ 0 h 5895501"/>
              <a:gd name="connsiteX1" fmla="*/ 12192000 w 12274195"/>
              <a:gd name="connsiteY1" fmla="*/ 0 h 5895501"/>
              <a:gd name="connsiteX2" fmla="*/ 12192000 w 12274195"/>
              <a:gd name="connsiteY2" fmla="*/ 3802968 h 5895501"/>
              <a:gd name="connsiteX3" fmla="*/ 12033399 w 12274195"/>
              <a:gd name="connsiteY3" fmla="*/ 3818206 h 5895501"/>
              <a:gd name="connsiteX4" fmla="*/ 11531600 w 12274195"/>
              <a:gd name="connsiteY4" fmla="*/ 3919409 h 5895501"/>
              <a:gd name="connsiteX5" fmla="*/ 3636895 w 12274195"/>
              <a:gd name="connsiteY5" fmla="*/ 5813027 h 5895501"/>
              <a:gd name="connsiteX6" fmla="*/ 130413 w 12274195"/>
              <a:gd name="connsiteY6" fmla="*/ 5577474 h 5895501"/>
              <a:gd name="connsiteX7" fmla="*/ 0 w 12274195"/>
              <a:gd name="connsiteY7" fmla="*/ 5515716 h 5895501"/>
              <a:gd name="connsiteX8" fmla="*/ 0 w 12274195"/>
              <a:gd name="connsiteY8" fmla="*/ 0 h 5895501"/>
              <a:gd name="connsiteX0" fmla="*/ 0 w 12192000"/>
              <a:gd name="connsiteY0" fmla="*/ 0 h 5895501"/>
              <a:gd name="connsiteX1" fmla="*/ 12192000 w 12192000"/>
              <a:gd name="connsiteY1" fmla="*/ 0 h 5895501"/>
              <a:gd name="connsiteX2" fmla="*/ 12192000 w 12192000"/>
              <a:gd name="connsiteY2" fmla="*/ 3802968 h 5895501"/>
              <a:gd name="connsiteX3" fmla="*/ 11531600 w 12192000"/>
              <a:gd name="connsiteY3" fmla="*/ 3919409 h 5895501"/>
              <a:gd name="connsiteX4" fmla="*/ 3636895 w 12192000"/>
              <a:gd name="connsiteY4" fmla="*/ 5813027 h 5895501"/>
              <a:gd name="connsiteX5" fmla="*/ 130413 w 12192000"/>
              <a:gd name="connsiteY5" fmla="*/ 5577474 h 5895501"/>
              <a:gd name="connsiteX6" fmla="*/ 0 w 12192000"/>
              <a:gd name="connsiteY6" fmla="*/ 5515716 h 5895501"/>
              <a:gd name="connsiteX7" fmla="*/ 0 w 12192000"/>
              <a:gd name="connsiteY7" fmla="*/ 0 h 5895501"/>
              <a:gd name="connsiteX0" fmla="*/ 0 w 12192000"/>
              <a:gd name="connsiteY0" fmla="*/ 0 h 5895501"/>
              <a:gd name="connsiteX1" fmla="*/ 12192000 w 12192000"/>
              <a:gd name="connsiteY1" fmla="*/ 0 h 5895501"/>
              <a:gd name="connsiteX2" fmla="*/ 12192000 w 12192000"/>
              <a:gd name="connsiteY2" fmla="*/ 3802968 h 5895501"/>
              <a:gd name="connsiteX3" fmla="*/ 10594051 w 12192000"/>
              <a:gd name="connsiteY3" fmla="*/ 3965708 h 5895501"/>
              <a:gd name="connsiteX4" fmla="*/ 3636895 w 12192000"/>
              <a:gd name="connsiteY4" fmla="*/ 5813027 h 5895501"/>
              <a:gd name="connsiteX5" fmla="*/ 130413 w 12192000"/>
              <a:gd name="connsiteY5" fmla="*/ 5577474 h 5895501"/>
              <a:gd name="connsiteX6" fmla="*/ 0 w 12192000"/>
              <a:gd name="connsiteY6" fmla="*/ 5515716 h 5895501"/>
              <a:gd name="connsiteX7" fmla="*/ 0 w 12192000"/>
              <a:gd name="connsiteY7" fmla="*/ 0 h 5895501"/>
              <a:gd name="connsiteX0" fmla="*/ 0 w 12192000"/>
              <a:gd name="connsiteY0" fmla="*/ 0 h 5895501"/>
              <a:gd name="connsiteX1" fmla="*/ 12192000 w 12192000"/>
              <a:gd name="connsiteY1" fmla="*/ 0 h 5895501"/>
              <a:gd name="connsiteX2" fmla="*/ 12192000 w 12192000"/>
              <a:gd name="connsiteY2" fmla="*/ 3802968 h 5895501"/>
              <a:gd name="connsiteX3" fmla="*/ 10594051 w 12192000"/>
              <a:gd name="connsiteY3" fmla="*/ 3965708 h 5895501"/>
              <a:gd name="connsiteX4" fmla="*/ 3636895 w 12192000"/>
              <a:gd name="connsiteY4" fmla="*/ 5813027 h 5895501"/>
              <a:gd name="connsiteX5" fmla="*/ 130413 w 12192000"/>
              <a:gd name="connsiteY5" fmla="*/ 5577474 h 5895501"/>
              <a:gd name="connsiteX6" fmla="*/ 0 w 12192000"/>
              <a:gd name="connsiteY6" fmla="*/ 5515716 h 5895501"/>
              <a:gd name="connsiteX7" fmla="*/ 0 w 12192000"/>
              <a:gd name="connsiteY7" fmla="*/ 0 h 5895501"/>
              <a:gd name="connsiteX0" fmla="*/ 0 w 12192000"/>
              <a:gd name="connsiteY0" fmla="*/ 0 h 5895501"/>
              <a:gd name="connsiteX1" fmla="*/ 12192000 w 12192000"/>
              <a:gd name="connsiteY1" fmla="*/ 0 h 5895501"/>
              <a:gd name="connsiteX2" fmla="*/ 12192000 w 12192000"/>
              <a:gd name="connsiteY2" fmla="*/ 3802968 h 5895501"/>
              <a:gd name="connsiteX3" fmla="*/ 10594051 w 12192000"/>
              <a:gd name="connsiteY3" fmla="*/ 3965708 h 5895501"/>
              <a:gd name="connsiteX4" fmla="*/ 3636895 w 12192000"/>
              <a:gd name="connsiteY4" fmla="*/ 5813027 h 5895501"/>
              <a:gd name="connsiteX5" fmla="*/ 130413 w 12192000"/>
              <a:gd name="connsiteY5" fmla="*/ 5577474 h 5895501"/>
              <a:gd name="connsiteX6" fmla="*/ 0 w 12192000"/>
              <a:gd name="connsiteY6" fmla="*/ 5515716 h 5895501"/>
              <a:gd name="connsiteX7" fmla="*/ 0 w 12192000"/>
              <a:gd name="connsiteY7" fmla="*/ 0 h 5895501"/>
              <a:gd name="connsiteX0" fmla="*/ 0 w 12192000"/>
              <a:gd name="connsiteY0" fmla="*/ 0 h 5895501"/>
              <a:gd name="connsiteX1" fmla="*/ 12192000 w 12192000"/>
              <a:gd name="connsiteY1" fmla="*/ 0 h 5895501"/>
              <a:gd name="connsiteX2" fmla="*/ 12192000 w 12192000"/>
              <a:gd name="connsiteY2" fmla="*/ 3802968 h 5895501"/>
              <a:gd name="connsiteX3" fmla="*/ 9587054 w 12192000"/>
              <a:gd name="connsiteY3" fmla="*/ 4162478 h 5895501"/>
              <a:gd name="connsiteX4" fmla="*/ 3636895 w 12192000"/>
              <a:gd name="connsiteY4" fmla="*/ 5813027 h 5895501"/>
              <a:gd name="connsiteX5" fmla="*/ 130413 w 12192000"/>
              <a:gd name="connsiteY5" fmla="*/ 5577474 h 5895501"/>
              <a:gd name="connsiteX6" fmla="*/ 0 w 12192000"/>
              <a:gd name="connsiteY6" fmla="*/ 5515716 h 5895501"/>
              <a:gd name="connsiteX7" fmla="*/ 0 w 12192000"/>
              <a:gd name="connsiteY7" fmla="*/ 0 h 5895501"/>
              <a:gd name="connsiteX0" fmla="*/ 0 w 12215150"/>
              <a:gd name="connsiteY0" fmla="*/ 0 h 5895501"/>
              <a:gd name="connsiteX1" fmla="*/ 12192000 w 12215150"/>
              <a:gd name="connsiteY1" fmla="*/ 0 h 5895501"/>
              <a:gd name="connsiteX2" fmla="*/ 12215150 w 12215150"/>
              <a:gd name="connsiteY2" fmla="*/ 4069186 h 5895501"/>
              <a:gd name="connsiteX3" fmla="*/ 9587054 w 12215150"/>
              <a:gd name="connsiteY3" fmla="*/ 4162478 h 5895501"/>
              <a:gd name="connsiteX4" fmla="*/ 3636895 w 12215150"/>
              <a:gd name="connsiteY4" fmla="*/ 5813027 h 5895501"/>
              <a:gd name="connsiteX5" fmla="*/ 130413 w 12215150"/>
              <a:gd name="connsiteY5" fmla="*/ 5577474 h 5895501"/>
              <a:gd name="connsiteX6" fmla="*/ 0 w 12215150"/>
              <a:gd name="connsiteY6" fmla="*/ 5515716 h 5895501"/>
              <a:gd name="connsiteX7" fmla="*/ 0 w 12215150"/>
              <a:gd name="connsiteY7" fmla="*/ 0 h 5895501"/>
              <a:gd name="connsiteX0" fmla="*/ 0 w 12215150"/>
              <a:gd name="connsiteY0" fmla="*/ 0 h 5895501"/>
              <a:gd name="connsiteX1" fmla="*/ 12192000 w 12215150"/>
              <a:gd name="connsiteY1" fmla="*/ 0 h 5895501"/>
              <a:gd name="connsiteX2" fmla="*/ 12215150 w 12215150"/>
              <a:gd name="connsiteY2" fmla="*/ 4069186 h 5895501"/>
              <a:gd name="connsiteX3" fmla="*/ 8985170 w 12215150"/>
              <a:gd name="connsiteY3" fmla="*/ 4440270 h 5895501"/>
              <a:gd name="connsiteX4" fmla="*/ 3636895 w 12215150"/>
              <a:gd name="connsiteY4" fmla="*/ 5813027 h 5895501"/>
              <a:gd name="connsiteX5" fmla="*/ 130413 w 12215150"/>
              <a:gd name="connsiteY5" fmla="*/ 5577474 h 5895501"/>
              <a:gd name="connsiteX6" fmla="*/ 0 w 12215150"/>
              <a:gd name="connsiteY6" fmla="*/ 5515716 h 5895501"/>
              <a:gd name="connsiteX7" fmla="*/ 0 w 12215150"/>
              <a:gd name="connsiteY7" fmla="*/ 0 h 5895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5150" h="5895501">
                <a:moveTo>
                  <a:pt x="0" y="0"/>
                </a:moveTo>
                <a:lnTo>
                  <a:pt x="12192000" y="0"/>
                </a:lnTo>
                <a:lnTo>
                  <a:pt x="12215150" y="4069186"/>
                </a:lnTo>
                <a:cubicBezTo>
                  <a:pt x="11682500" y="4123433"/>
                  <a:pt x="10414879" y="4149630"/>
                  <a:pt x="8985170" y="4440270"/>
                </a:cubicBezTo>
                <a:cubicBezTo>
                  <a:pt x="7555461" y="4730910"/>
                  <a:pt x="5619789" y="5569187"/>
                  <a:pt x="3636895" y="5813027"/>
                </a:cubicBezTo>
                <a:cubicBezTo>
                  <a:pt x="2149726" y="5995907"/>
                  <a:pt x="708660" y="5855842"/>
                  <a:pt x="130413" y="5577474"/>
                </a:cubicBezTo>
                <a:lnTo>
                  <a:pt x="0" y="551571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253D6"/>
              </a:gs>
              <a:gs pos="100000">
                <a:srgbClr val="0253D6">
                  <a:alpha val="82000"/>
                </a:srgbClr>
              </a:gs>
            </a:gsLst>
            <a:lin ang="2700000" scaled="1"/>
            <a:tileRect/>
          </a:gradFill>
          <a:ln w="35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BD86FCC-5CDD-CD9C-EA0D-B3596E7C92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495" y="-2939294"/>
            <a:ext cx="7648222" cy="7649650"/>
          </a:xfrm>
          <a:prstGeom prst="rect">
            <a:avLst/>
          </a:prstGeom>
        </p:spPr>
      </p:pic>
      <p:sp>
        <p:nvSpPr>
          <p:cNvPr id="19" name="平行四边形 18">
            <a:extLst>
              <a:ext uri="{FF2B5EF4-FFF2-40B4-BE49-F238E27FC236}">
                <a16:creationId xmlns:a16="http://schemas.microsoft.com/office/drawing/2014/main" id="{67E54744-98BA-63B3-D4E1-270DBE8C1B7E}"/>
              </a:ext>
            </a:extLst>
          </p:cNvPr>
          <p:cNvSpPr/>
          <p:nvPr/>
        </p:nvSpPr>
        <p:spPr>
          <a:xfrm flipH="1" flipV="1">
            <a:off x="609042" y="1554638"/>
            <a:ext cx="11606107" cy="994825"/>
          </a:xfrm>
          <a:prstGeom prst="parallelogram">
            <a:avLst>
              <a:gd name="adj" fmla="val 30173"/>
            </a:avLst>
          </a:prstGeom>
          <a:gradFill flip="none" rotWithShape="1">
            <a:gsLst>
              <a:gs pos="0">
                <a:srgbClr val="FFFFFF">
                  <a:alpha val="20000"/>
                </a:srgbClr>
              </a:gs>
              <a:gs pos="58000">
                <a:srgbClr val="FFFFFF">
                  <a:alpha val="0"/>
                </a:srgbClr>
              </a:gs>
            </a:gsLst>
            <a:lin ang="10800000" scaled="1"/>
            <a:tileRect/>
          </a:gradFill>
          <a:ln w="6350" cap="flat" cmpd="sng" algn="ctr">
            <a:gradFill flip="none" rotWithShape="1">
              <a:gsLst>
                <a:gs pos="0">
                  <a:srgbClr val="FFFFFF"/>
                </a:gs>
                <a:gs pos="59000">
                  <a:srgbClr val="FFFFFF">
                    <a:alpha val="0"/>
                  </a:srgbClr>
                </a:gs>
              </a:gsLst>
              <a:lin ang="10800000" scaled="1"/>
              <a:tileRect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等线" panose="02010600030101010101" pitchFamily="2" charset="-122"/>
              <a:cs typeface="+mn-cs"/>
              <a:sym typeface="微软雅黑" panose="020B0503020204020204" pitchFamily="34" charset="-122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5DF9CA4F-6BB1-519B-87B2-1738C3F67A03}"/>
              </a:ext>
            </a:extLst>
          </p:cNvPr>
          <p:cNvGrpSpPr/>
          <p:nvPr/>
        </p:nvGrpSpPr>
        <p:grpSpPr>
          <a:xfrm>
            <a:off x="8195580" y="2519645"/>
            <a:ext cx="758678" cy="304794"/>
            <a:chOff x="4443242" y="1034488"/>
            <a:chExt cx="598648" cy="240503"/>
          </a:xfrm>
          <a:gradFill>
            <a:gsLst>
              <a:gs pos="0">
                <a:sysClr val="window" lastClr="FFFFFF"/>
              </a:gs>
              <a:gs pos="100000">
                <a:srgbClr val="013E9E">
                  <a:alpha val="0"/>
                </a:srgbClr>
              </a:gs>
            </a:gsLst>
            <a:lin ang="0" scaled="0"/>
          </a:gradFill>
        </p:grpSpPr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id="{649EEAA6-893A-63BE-23AF-BE45FE6C0FC8}"/>
                </a:ext>
              </a:extLst>
            </p:cNvPr>
            <p:cNvSpPr/>
            <p:nvPr/>
          </p:nvSpPr>
          <p:spPr>
            <a:xfrm>
              <a:off x="4481134" y="1034488"/>
              <a:ext cx="513183" cy="61483"/>
            </a:xfrm>
            <a:custGeom>
              <a:avLst/>
              <a:gdLst>
                <a:gd name="connsiteX0" fmla="*/ 9078 w 513183"/>
                <a:gd name="connsiteY0" fmla="*/ 0 h 61483"/>
                <a:gd name="connsiteX1" fmla="*/ 183539 w 513183"/>
                <a:gd name="connsiteY1" fmla="*/ 0 h 61483"/>
                <a:gd name="connsiteX2" fmla="*/ 402662 w 513183"/>
                <a:gd name="connsiteY2" fmla="*/ 0 h 61483"/>
                <a:gd name="connsiteX3" fmla="*/ 513183 w 513183"/>
                <a:gd name="connsiteY3" fmla="*/ 0 h 61483"/>
                <a:gd name="connsiteX4" fmla="*/ 440165 w 513183"/>
                <a:gd name="connsiteY4" fmla="*/ 61483 h 61483"/>
                <a:gd name="connsiteX5" fmla="*/ 393584 w 513183"/>
                <a:gd name="connsiteY5" fmla="*/ 61483 h 61483"/>
                <a:gd name="connsiteX6" fmla="*/ 110521 w 513183"/>
                <a:gd name="connsiteY6" fmla="*/ 61483 h 61483"/>
                <a:gd name="connsiteX7" fmla="*/ 0 w 513183"/>
                <a:gd name="connsiteY7" fmla="*/ 61483 h 6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3183" h="61483">
                  <a:moveTo>
                    <a:pt x="9078" y="0"/>
                  </a:moveTo>
                  <a:lnTo>
                    <a:pt x="183539" y="0"/>
                  </a:lnTo>
                  <a:lnTo>
                    <a:pt x="402662" y="0"/>
                  </a:lnTo>
                  <a:lnTo>
                    <a:pt x="513183" y="0"/>
                  </a:lnTo>
                  <a:lnTo>
                    <a:pt x="440165" y="61483"/>
                  </a:lnTo>
                  <a:lnTo>
                    <a:pt x="393584" y="61483"/>
                  </a:lnTo>
                  <a:lnTo>
                    <a:pt x="110521" y="61483"/>
                  </a:lnTo>
                  <a:lnTo>
                    <a:pt x="0" y="61483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id="{44B12758-C5AA-FCAF-5278-851C837DDEFC}"/>
                </a:ext>
              </a:extLst>
            </p:cNvPr>
            <p:cNvSpPr/>
            <p:nvPr/>
          </p:nvSpPr>
          <p:spPr>
            <a:xfrm>
              <a:off x="4462124" y="1123998"/>
              <a:ext cx="402662" cy="61483"/>
            </a:xfrm>
            <a:custGeom>
              <a:avLst/>
              <a:gdLst>
                <a:gd name="connsiteX0" fmla="*/ 9078 w 402662"/>
                <a:gd name="connsiteY0" fmla="*/ 0 h 61483"/>
                <a:gd name="connsiteX1" fmla="*/ 73018 w 402662"/>
                <a:gd name="connsiteY1" fmla="*/ 0 h 61483"/>
                <a:gd name="connsiteX2" fmla="*/ 274763 w 402662"/>
                <a:gd name="connsiteY2" fmla="*/ 0 h 61483"/>
                <a:gd name="connsiteX3" fmla="*/ 402662 w 402662"/>
                <a:gd name="connsiteY3" fmla="*/ 0 h 61483"/>
                <a:gd name="connsiteX4" fmla="*/ 329644 w 402662"/>
                <a:gd name="connsiteY4" fmla="*/ 61483 h 61483"/>
                <a:gd name="connsiteX5" fmla="*/ 265685 w 402662"/>
                <a:gd name="connsiteY5" fmla="*/ 61483 h 61483"/>
                <a:gd name="connsiteX6" fmla="*/ 0 w 402662"/>
                <a:gd name="connsiteY6" fmla="*/ 61483 h 6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2662" h="61483">
                  <a:moveTo>
                    <a:pt x="9078" y="0"/>
                  </a:moveTo>
                  <a:lnTo>
                    <a:pt x="73018" y="0"/>
                  </a:lnTo>
                  <a:lnTo>
                    <a:pt x="274763" y="0"/>
                  </a:lnTo>
                  <a:lnTo>
                    <a:pt x="402662" y="0"/>
                  </a:lnTo>
                  <a:lnTo>
                    <a:pt x="329644" y="61483"/>
                  </a:lnTo>
                  <a:lnTo>
                    <a:pt x="265685" y="61483"/>
                  </a:lnTo>
                  <a:lnTo>
                    <a:pt x="0" y="61483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id="{06FBD473-017A-62B5-9B10-E06F300D3885}"/>
                </a:ext>
              </a:extLst>
            </p:cNvPr>
            <p:cNvSpPr/>
            <p:nvPr/>
          </p:nvSpPr>
          <p:spPr>
            <a:xfrm>
              <a:off x="4443242" y="1213508"/>
              <a:ext cx="598648" cy="61483"/>
            </a:xfrm>
            <a:custGeom>
              <a:avLst/>
              <a:gdLst>
                <a:gd name="connsiteX0" fmla="*/ 9078 w 598648"/>
                <a:gd name="connsiteY0" fmla="*/ 0 h 61483"/>
                <a:gd name="connsiteX1" fmla="*/ 269004 w 598648"/>
                <a:gd name="connsiteY1" fmla="*/ 0 h 61483"/>
                <a:gd name="connsiteX2" fmla="*/ 494350 w 598648"/>
                <a:gd name="connsiteY2" fmla="*/ 0 h 61483"/>
                <a:gd name="connsiteX3" fmla="*/ 598648 w 598648"/>
                <a:gd name="connsiteY3" fmla="*/ 0 h 61483"/>
                <a:gd name="connsiteX4" fmla="*/ 525630 w 598648"/>
                <a:gd name="connsiteY4" fmla="*/ 61483 h 61483"/>
                <a:gd name="connsiteX5" fmla="*/ 485272 w 598648"/>
                <a:gd name="connsiteY5" fmla="*/ 61483 h 61483"/>
                <a:gd name="connsiteX6" fmla="*/ 195986 w 598648"/>
                <a:gd name="connsiteY6" fmla="*/ 61483 h 61483"/>
                <a:gd name="connsiteX7" fmla="*/ 0 w 598648"/>
                <a:gd name="connsiteY7" fmla="*/ 61483 h 6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8648" h="61483">
                  <a:moveTo>
                    <a:pt x="9078" y="0"/>
                  </a:moveTo>
                  <a:lnTo>
                    <a:pt x="269004" y="0"/>
                  </a:lnTo>
                  <a:lnTo>
                    <a:pt x="494350" y="0"/>
                  </a:lnTo>
                  <a:lnTo>
                    <a:pt x="598648" y="0"/>
                  </a:lnTo>
                  <a:lnTo>
                    <a:pt x="525630" y="61483"/>
                  </a:lnTo>
                  <a:lnTo>
                    <a:pt x="485272" y="61483"/>
                  </a:lnTo>
                  <a:lnTo>
                    <a:pt x="195986" y="61483"/>
                  </a:lnTo>
                  <a:lnTo>
                    <a:pt x="0" y="61483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056F0EEF-A75E-CDE0-3395-FEB13D31B479}"/>
              </a:ext>
            </a:extLst>
          </p:cNvPr>
          <p:cNvSpPr txBox="1"/>
          <p:nvPr/>
        </p:nvSpPr>
        <p:spPr>
          <a:xfrm>
            <a:off x="743738" y="2905151"/>
            <a:ext cx="73609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GLOBAL RESOURCES </a:t>
            </a:r>
            <a:r>
              <a:rPr lang="en-US" altLang="zh-CN" sz="1000" dirty="0">
                <a:solidFill>
                  <a:prstClr val="white"/>
                </a:solidFill>
                <a:latin typeface="微软雅黑" panose="020B0503020204020204" pitchFamily="34" charset="-122"/>
              </a:rPr>
              <a:t>· 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INTEGRATED SOLUTIONS </a:t>
            </a:r>
          </a:p>
        </p:txBody>
      </p:sp>
      <p:pic>
        <p:nvPicPr>
          <p:cNvPr id="64" name="图片 63">
            <a:extLst>
              <a:ext uri="{FF2B5EF4-FFF2-40B4-BE49-F238E27FC236}">
                <a16:creationId xmlns:a16="http://schemas.microsoft.com/office/drawing/2014/main" id="{F6200B94-4CE3-53E4-96DF-22E3E9854ED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127" r="2613"/>
          <a:stretch/>
        </p:blipFill>
        <p:spPr>
          <a:xfrm rot="150619">
            <a:off x="7433906" y="1586532"/>
            <a:ext cx="4909458" cy="3724316"/>
          </a:xfrm>
          <a:prstGeom prst="rect">
            <a:avLst/>
          </a:prstGeom>
        </p:spPr>
      </p:pic>
      <p:pic>
        <p:nvPicPr>
          <p:cNvPr id="104" name="图片 103">
            <a:extLst>
              <a:ext uri="{FF2B5EF4-FFF2-40B4-BE49-F238E27FC236}">
                <a16:creationId xmlns:a16="http://schemas.microsoft.com/office/drawing/2014/main" id="{41DCB4C0-C53D-DBE1-DBBC-3D6F256719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97178" y="3496637"/>
            <a:ext cx="507211" cy="507211"/>
          </a:xfrm>
          <a:prstGeom prst="rect">
            <a:avLst/>
          </a:prstGeom>
        </p:spPr>
      </p:pic>
      <p:pic>
        <p:nvPicPr>
          <p:cNvPr id="106" name="图片 105">
            <a:extLst>
              <a:ext uri="{FF2B5EF4-FFF2-40B4-BE49-F238E27FC236}">
                <a16:creationId xmlns:a16="http://schemas.microsoft.com/office/drawing/2014/main" id="{AC888933-29B0-01A5-3BCE-7999308387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29406" y="4416988"/>
            <a:ext cx="362594" cy="368350"/>
          </a:xfrm>
          <a:prstGeom prst="rect">
            <a:avLst/>
          </a:prstGeom>
        </p:spPr>
      </p:pic>
      <p:sp>
        <p:nvSpPr>
          <p:cNvPr id="108" name="椭圆 107">
            <a:extLst>
              <a:ext uri="{FF2B5EF4-FFF2-40B4-BE49-F238E27FC236}">
                <a16:creationId xmlns:a16="http://schemas.microsoft.com/office/drawing/2014/main" id="{A31F84DB-7979-A325-F58A-824B97355209}"/>
              </a:ext>
            </a:extLst>
          </p:cNvPr>
          <p:cNvSpPr/>
          <p:nvPr/>
        </p:nvSpPr>
        <p:spPr>
          <a:xfrm>
            <a:off x="10281180" y="4019293"/>
            <a:ext cx="1007542" cy="1007542"/>
          </a:xfrm>
          <a:prstGeom prst="ellipse">
            <a:avLst/>
          </a:prstGeom>
          <a:gradFill>
            <a:gsLst>
              <a:gs pos="0">
                <a:srgbClr val="0253D6">
                  <a:alpha val="20000"/>
                </a:srgbClr>
              </a:gs>
              <a:gs pos="100000">
                <a:srgbClr val="0253D6">
                  <a:alpha val="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POSans M"/>
              <a:ea typeface="OPPOSans M"/>
              <a:cs typeface="+mn-cs"/>
            </a:endParaRPr>
          </a:p>
        </p:txBody>
      </p:sp>
      <p:sp>
        <p:nvSpPr>
          <p:cNvPr id="112" name="任意多边形: 形状 111">
            <a:extLst>
              <a:ext uri="{FF2B5EF4-FFF2-40B4-BE49-F238E27FC236}">
                <a16:creationId xmlns:a16="http://schemas.microsoft.com/office/drawing/2014/main" id="{AC9B154C-C18E-AEA6-3770-380A9CD32778}"/>
              </a:ext>
            </a:extLst>
          </p:cNvPr>
          <p:cNvSpPr/>
          <p:nvPr/>
        </p:nvSpPr>
        <p:spPr>
          <a:xfrm>
            <a:off x="660910" y="4416988"/>
            <a:ext cx="7657475" cy="308765"/>
          </a:xfrm>
          <a:custGeom>
            <a:avLst/>
            <a:gdLst>
              <a:gd name="connsiteX0" fmla="*/ 0 w 2636044"/>
              <a:gd name="connsiteY0" fmla="*/ 485775 h 485775"/>
              <a:gd name="connsiteX1" fmla="*/ 1421606 w 2636044"/>
              <a:gd name="connsiteY1" fmla="*/ 164306 h 485775"/>
              <a:gd name="connsiteX2" fmla="*/ 2636044 w 2636044"/>
              <a:gd name="connsiteY2" fmla="*/ 0 h 485775"/>
              <a:gd name="connsiteX0" fmla="*/ 0 w 2636044"/>
              <a:gd name="connsiteY0" fmla="*/ 485775 h 485775"/>
              <a:gd name="connsiteX1" fmla="*/ 1421606 w 2636044"/>
              <a:gd name="connsiteY1" fmla="*/ 164306 h 485775"/>
              <a:gd name="connsiteX2" fmla="*/ 2636044 w 2636044"/>
              <a:gd name="connsiteY2" fmla="*/ 0 h 485775"/>
              <a:gd name="connsiteX0" fmla="*/ 0 w 2636044"/>
              <a:gd name="connsiteY0" fmla="*/ 485775 h 485775"/>
              <a:gd name="connsiteX1" fmla="*/ 1400174 w 2636044"/>
              <a:gd name="connsiteY1" fmla="*/ 114299 h 485775"/>
              <a:gd name="connsiteX2" fmla="*/ 2636044 w 2636044"/>
              <a:gd name="connsiteY2" fmla="*/ 0 h 485775"/>
              <a:gd name="connsiteX0" fmla="*/ 0 w 2636044"/>
              <a:gd name="connsiteY0" fmla="*/ 485775 h 485775"/>
              <a:gd name="connsiteX1" fmla="*/ 1400174 w 2636044"/>
              <a:gd name="connsiteY1" fmla="*/ 114299 h 485775"/>
              <a:gd name="connsiteX2" fmla="*/ 2636044 w 2636044"/>
              <a:gd name="connsiteY2" fmla="*/ 0 h 485775"/>
              <a:gd name="connsiteX0" fmla="*/ 0 w 2807494"/>
              <a:gd name="connsiteY0" fmla="*/ 514350 h 514350"/>
              <a:gd name="connsiteX1" fmla="*/ 1400174 w 2807494"/>
              <a:gd name="connsiteY1" fmla="*/ 142874 h 514350"/>
              <a:gd name="connsiteX2" fmla="*/ 2807494 w 2807494"/>
              <a:gd name="connsiteY2" fmla="*/ 0 h 514350"/>
              <a:gd name="connsiteX0" fmla="*/ 0 w 2807494"/>
              <a:gd name="connsiteY0" fmla="*/ 514350 h 514350"/>
              <a:gd name="connsiteX1" fmla="*/ 1400174 w 2807494"/>
              <a:gd name="connsiteY1" fmla="*/ 142874 h 514350"/>
              <a:gd name="connsiteX2" fmla="*/ 2807494 w 2807494"/>
              <a:gd name="connsiteY2" fmla="*/ 0 h 514350"/>
              <a:gd name="connsiteX0" fmla="*/ 0 w 2807494"/>
              <a:gd name="connsiteY0" fmla="*/ 514350 h 514350"/>
              <a:gd name="connsiteX1" fmla="*/ 1400174 w 2807494"/>
              <a:gd name="connsiteY1" fmla="*/ 142874 h 514350"/>
              <a:gd name="connsiteX2" fmla="*/ 2807494 w 2807494"/>
              <a:gd name="connsiteY2" fmla="*/ 0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07494" h="514350">
                <a:moveTo>
                  <a:pt x="0" y="514350"/>
                </a:moveTo>
                <a:cubicBezTo>
                  <a:pt x="488156" y="357188"/>
                  <a:pt x="932258" y="228599"/>
                  <a:pt x="1400174" y="142874"/>
                </a:cubicBezTo>
                <a:cubicBezTo>
                  <a:pt x="1868090" y="57149"/>
                  <a:pt x="2252662" y="4762"/>
                  <a:pt x="2807494" y="0"/>
                </a:cubicBezTo>
              </a:path>
            </a:pathLst>
          </a:custGeom>
          <a:noFill/>
          <a:ln w="12700" cap="flat" cmpd="sng" algn="ctr">
            <a:gradFill>
              <a:gsLst>
                <a:gs pos="100000">
                  <a:srgbClr val="FFFFFF"/>
                </a:gs>
                <a:gs pos="55000">
                  <a:srgbClr val="FFFFFF"/>
                </a:gs>
                <a:gs pos="12360">
                  <a:srgbClr val="FFFFFF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3" name="图片 112">
            <a:extLst>
              <a:ext uri="{FF2B5EF4-FFF2-40B4-BE49-F238E27FC236}">
                <a16:creationId xmlns:a16="http://schemas.microsoft.com/office/drawing/2014/main" id="{D8F17174-6753-EC0B-C96D-19206EE338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6279726" y="3240288"/>
            <a:ext cx="740229" cy="778782"/>
          </a:xfrm>
          <a:prstGeom prst="rect">
            <a:avLst/>
          </a:prstGeom>
        </p:spPr>
      </p:pic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0E35A16C-9B16-1F08-D242-17D1961B5E1F}"/>
              </a:ext>
            </a:extLst>
          </p:cNvPr>
          <p:cNvGrpSpPr/>
          <p:nvPr/>
        </p:nvGrpSpPr>
        <p:grpSpPr>
          <a:xfrm>
            <a:off x="8108414" y="5387247"/>
            <a:ext cx="4083586" cy="1514821"/>
            <a:chOff x="8086380" y="5530467"/>
            <a:chExt cx="4105620" cy="1371601"/>
          </a:xfrm>
        </p:grpSpPr>
        <p:pic>
          <p:nvPicPr>
            <p:cNvPr id="115" name="图片 114">
              <a:extLst>
                <a:ext uri="{FF2B5EF4-FFF2-40B4-BE49-F238E27FC236}">
                  <a16:creationId xmlns:a16="http://schemas.microsoft.com/office/drawing/2014/main" id="{7AF66112-1E89-3DBF-B082-4397AC5A4C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281701" y="5848740"/>
              <a:ext cx="3910299" cy="1053328"/>
            </a:xfrm>
            <a:prstGeom prst="rect">
              <a:avLst/>
            </a:prstGeom>
          </p:spPr>
        </p:pic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88B62772-3FFE-DB66-AAB1-DEFB854455E5}"/>
                </a:ext>
              </a:extLst>
            </p:cNvPr>
            <p:cNvSpPr/>
            <p:nvPr/>
          </p:nvSpPr>
          <p:spPr>
            <a:xfrm>
              <a:off x="8086380" y="5530467"/>
              <a:ext cx="4105619" cy="1327533"/>
            </a:xfrm>
            <a:prstGeom prst="rect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3" name="椭圆 102">
            <a:extLst>
              <a:ext uri="{FF2B5EF4-FFF2-40B4-BE49-F238E27FC236}">
                <a16:creationId xmlns:a16="http://schemas.microsoft.com/office/drawing/2014/main" id="{2BD3AE80-F273-052A-5774-2EEFE1D1E9B5}"/>
              </a:ext>
            </a:extLst>
          </p:cNvPr>
          <p:cNvSpPr/>
          <p:nvPr/>
        </p:nvSpPr>
        <p:spPr>
          <a:xfrm>
            <a:off x="6213235" y="5458572"/>
            <a:ext cx="2324115" cy="2324115"/>
          </a:xfrm>
          <a:prstGeom prst="ellipse">
            <a:avLst/>
          </a:prstGeom>
          <a:gradFill>
            <a:gsLst>
              <a:gs pos="0">
                <a:srgbClr val="0253D6">
                  <a:alpha val="20000"/>
                </a:srgbClr>
              </a:gs>
              <a:gs pos="100000">
                <a:srgbClr val="0253D6">
                  <a:alpha val="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POSans M"/>
              <a:ea typeface="OPPOSans M"/>
              <a:cs typeface="+mn-cs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7920CF33-BC77-939D-BF80-B5A0A29C0DC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9883527" y="119182"/>
            <a:ext cx="1555530" cy="1390048"/>
          </a:xfrm>
          <a:prstGeom prst="rect">
            <a:avLst/>
          </a:prstGeom>
        </p:spPr>
      </p:pic>
      <p:sp>
        <p:nvSpPr>
          <p:cNvPr id="22" name="任意多边形 177">
            <a:extLst>
              <a:ext uri="{FF2B5EF4-FFF2-40B4-BE49-F238E27FC236}">
                <a16:creationId xmlns:a16="http://schemas.microsoft.com/office/drawing/2014/main" id="{D85C51F6-BB55-8C23-0F82-552551E876C7}"/>
              </a:ext>
            </a:extLst>
          </p:cNvPr>
          <p:cNvSpPr/>
          <p:nvPr/>
        </p:nvSpPr>
        <p:spPr>
          <a:xfrm flipH="1">
            <a:off x="1111826" y="12177"/>
            <a:ext cx="561732" cy="968500"/>
          </a:xfrm>
          <a:custGeom>
            <a:avLst/>
            <a:gdLst>
              <a:gd name="connsiteX0" fmla="*/ 0 w 282103"/>
              <a:gd name="connsiteY0" fmla="*/ 0 h 486383"/>
              <a:gd name="connsiteX1" fmla="*/ 282103 w 282103"/>
              <a:gd name="connsiteY1" fmla="*/ 0 h 486383"/>
              <a:gd name="connsiteX2" fmla="*/ 282103 w 282103"/>
              <a:gd name="connsiteY2" fmla="*/ 486383 h 486383"/>
              <a:gd name="connsiteX3" fmla="*/ 141052 w 282103"/>
              <a:gd name="connsiteY3" fmla="*/ 362558 h 486383"/>
              <a:gd name="connsiteX4" fmla="*/ 0 w 282103"/>
              <a:gd name="connsiteY4" fmla="*/ 486383 h 486383"/>
              <a:gd name="connsiteX5" fmla="*/ 0 w 282103"/>
              <a:gd name="connsiteY5" fmla="*/ 0 h 486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2103" h="486383">
                <a:moveTo>
                  <a:pt x="0" y="0"/>
                </a:moveTo>
                <a:lnTo>
                  <a:pt x="282103" y="0"/>
                </a:lnTo>
                <a:lnTo>
                  <a:pt x="282103" y="486383"/>
                </a:lnTo>
                <a:lnTo>
                  <a:pt x="141052" y="362558"/>
                </a:lnTo>
                <a:lnTo>
                  <a:pt x="0" y="48638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F0000"/>
              </a:gs>
              <a:gs pos="72000">
                <a:srgbClr val="C00000"/>
              </a:gs>
            </a:gsLst>
            <a:lin ang="2700000" scaled="0"/>
          </a:gradFill>
          <a:ln w="12700" cap="flat" cmpd="sng" algn="ctr">
            <a:gradFill flip="none" rotWithShape="1">
              <a:gsLst>
                <a:gs pos="0">
                  <a:schemeClr val="bg1"/>
                </a:gs>
                <a:gs pos="99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8B25F1E6-54AC-2DA1-34DC-0C07B40C2C4E}"/>
              </a:ext>
            </a:extLst>
          </p:cNvPr>
          <p:cNvGrpSpPr/>
          <p:nvPr/>
        </p:nvGrpSpPr>
        <p:grpSpPr>
          <a:xfrm>
            <a:off x="699945" y="3713422"/>
            <a:ext cx="4320847" cy="452125"/>
            <a:chOff x="629143" y="4056503"/>
            <a:chExt cx="5644479" cy="452125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E76280CE-28B6-F7B2-0302-E140E8BF8F7B}"/>
                </a:ext>
              </a:extLst>
            </p:cNvPr>
            <p:cNvGrpSpPr/>
            <p:nvPr/>
          </p:nvGrpSpPr>
          <p:grpSpPr>
            <a:xfrm>
              <a:off x="686352" y="4056503"/>
              <a:ext cx="5526883" cy="452125"/>
              <a:chOff x="3113942" y="4244143"/>
              <a:chExt cx="2885441" cy="512067"/>
            </a:xfrm>
          </p:grpSpPr>
          <p:sp>
            <p:nvSpPr>
              <p:cNvPr id="25" name="圆角矩形">
                <a:extLst>
                  <a:ext uri="{FF2B5EF4-FFF2-40B4-BE49-F238E27FC236}">
                    <a16:creationId xmlns:a16="http://schemas.microsoft.com/office/drawing/2014/main" id="{F32B25A5-082A-4D00-53D2-169606E4ED12}"/>
                  </a:ext>
                </a:extLst>
              </p:cNvPr>
              <p:cNvSpPr/>
              <p:nvPr>
                <p:custDataLst>
                  <p:tags r:id="rId1"/>
                </p:custDataLst>
              </p:nvPr>
            </p:nvSpPr>
            <p:spPr>
              <a:xfrm>
                <a:off x="3113942" y="4244143"/>
                <a:ext cx="2885441" cy="512067"/>
              </a:xfrm>
              <a:prstGeom prst="octagon">
                <a:avLst>
                  <a:gd name="adj" fmla="val 12131"/>
                </a:avLst>
              </a:prstGeom>
              <a:solidFill>
                <a:srgbClr val="FFFFFF"/>
              </a:solidFill>
              <a:ln w="4156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66040" dist="49530" dir="5400000" algn="t" rotWithShape="0">
                  <a:prstClr val="black">
                    <a:alpha val="20000"/>
                  </a:prstClr>
                </a:outerShdw>
              </a:effectLst>
            </p:spPr>
            <p:txBody>
              <a:bodyPr lIns="145369" tIns="72686" rIns="145369" bIns="7268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charset="-122"/>
                  <a:ea typeface="思源黑体 CN Bold" panose="020B0800000000000000" charset="-122"/>
                  <a:cs typeface="阿里巴巴普惠体 B" panose="00020600040101010101" pitchFamily="18" charset="-122"/>
                </a:endParaRPr>
              </a:p>
            </p:txBody>
          </p:sp>
          <p:sp>
            <p:nvSpPr>
              <p:cNvPr id="27" name="圆角矩形">
                <a:extLst>
                  <a:ext uri="{FF2B5EF4-FFF2-40B4-BE49-F238E27FC236}">
                    <a16:creationId xmlns:a16="http://schemas.microsoft.com/office/drawing/2014/main" id="{49C0B673-C49D-597A-B7CA-5FD3E58CE7AE}"/>
                  </a:ext>
                </a:extLst>
              </p:cNvPr>
              <p:cNvSpPr/>
              <p:nvPr/>
            </p:nvSpPr>
            <p:spPr>
              <a:xfrm flipV="1">
                <a:off x="3122342" y="4268775"/>
                <a:ext cx="2868641" cy="478629"/>
              </a:xfrm>
              <a:prstGeom prst="octagon">
                <a:avLst>
                  <a:gd name="adj" fmla="val 12131"/>
                </a:avLst>
              </a:prstGeom>
              <a:solidFill>
                <a:srgbClr val="C00000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118872" tIns="59436" rIns="118872" bIns="59436" numCol="1" spcCol="0" rtlCol="0" fromWordArt="0" anchor="t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26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37000">
                        <a:srgbClr val="4472C4"/>
                      </a:gs>
                      <a:gs pos="57000">
                        <a:srgbClr val="ED7D31"/>
                      </a:gs>
                    </a:gsLst>
                    <a:lin ang="0" scaled="1"/>
                    <a:tileRect/>
                  </a:gradFill>
                  <a:effectLst/>
                  <a:uLnTx/>
                  <a:uFillTx/>
                  <a:latin typeface="思源黑体 CN Bold" panose="020B0800000000000000" charset="-122"/>
                  <a:ea typeface="思源黑体 CN Bold" panose="020B0800000000000000" charset="-122"/>
                  <a:cs typeface="+mn-cs"/>
                </a:endParaRPr>
              </a:p>
            </p:txBody>
          </p:sp>
        </p:grp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6088772F-0339-72EB-2401-7A785EAA9218}"/>
                </a:ext>
              </a:extLst>
            </p:cNvPr>
            <p:cNvSpPr/>
            <p:nvPr/>
          </p:nvSpPr>
          <p:spPr>
            <a:xfrm>
              <a:off x="629143" y="4136563"/>
              <a:ext cx="5644479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149630" dist="49877" dir="2700012" algn="tl">
                      <a:srgbClr val="000000">
                        <a:alpha val="52000"/>
                      </a:srgbClr>
                    </a:outerShdw>
                  </a:effectLst>
                  <a:uLnTx/>
                  <a:uFillTx/>
                  <a:latin typeface="思源黑体 CN Bold" panose="020B0800000000000000" charset="-122"/>
                  <a:ea typeface="思源黑体 CN Bold" panose="020B0800000000000000" charset="-122"/>
                  <a:cs typeface="+mn-cs"/>
                </a:rPr>
                <a:t>TO-U GLOBAL 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49630" dist="49877" dir="2700012" algn="tl">
                    <a:srgbClr val="000000">
                      <a:alpha val="52000"/>
                    </a:srgbClr>
                  </a:outerShdw>
                </a:effectLst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+mn-cs"/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D3406F51-BD57-E262-5C93-C1B482A55DAC}"/>
              </a:ext>
            </a:extLst>
          </p:cNvPr>
          <p:cNvSpPr/>
          <p:nvPr/>
        </p:nvSpPr>
        <p:spPr>
          <a:xfrm>
            <a:off x="987181" y="1736702"/>
            <a:ext cx="9087231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600" b="1" dirty="0">
                <a:solidFill>
                  <a:srgbClr val="FFC000">
                    <a:lumMod val="20000"/>
                    <a:lumOff val="80000"/>
                  </a:srgbClr>
                </a:solidFill>
                <a:latin typeface="+mn-ea"/>
              </a:rPr>
              <a:t>Deconstruct Complexity. Rebuild Order</a:t>
            </a:r>
          </a:p>
        </p:txBody>
      </p:sp>
    </p:spTree>
    <p:extLst>
      <p:ext uri="{BB962C8B-B14F-4D97-AF65-F5344CB8AC3E}">
        <p14:creationId xmlns:p14="http://schemas.microsoft.com/office/powerpoint/2010/main" val="101432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F6119FD-2DF0-DF73-040A-7780DE7E77C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26000"/>
          </a:blip>
          <a:srcRect b="15867"/>
          <a:stretch>
            <a:fillRect/>
          </a:stretch>
        </p:blipFill>
        <p:spPr>
          <a:xfrm>
            <a:off x="12699" y="0"/>
            <a:ext cx="12192001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6C52E3E-BF23-2A7D-AC68-2BCCBE3CF247}"/>
              </a:ext>
            </a:extLst>
          </p:cNvPr>
          <p:cNvSpPr txBox="1"/>
          <p:nvPr/>
        </p:nvSpPr>
        <p:spPr>
          <a:xfrm>
            <a:off x="596900" y="117434"/>
            <a:ext cx="5949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200" b="1" kern="0" spc="600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CLIENT PAIN POINTS</a:t>
            </a:r>
            <a:endParaRPr lang="zh-CN" altLang="en-US" sz="3200" b="1" kern="0" spc="600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244805EA-5F3F-B79B-234A-48116D7C8886}"/>
              </a:ext>
            </a:extLst>
          </p:cNvPr>
          <p:cNvSpPr txBox="1"/>
          <p:nvPr/>
        </p:nvSpPr>
        <p:spPr>
          <a:xfrm>
            <a:off x="159347" y="117434"/>
            <a:ext cx="472753" cy="584775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9C4F7D39-8DD9-EEEE-48B4-846A196EB9A3}"/>
              </a:ext>
            </a:extLst>
          </p:cNvPr>
          <p:cNvSpPr txBox="1"/>
          <p:nvPr/>
        </p:nvSpPr>
        <p:spPr>
          <a:xfrm>
            <a:off x="12699" y="117434"/>
            <a:ext cx="102798" cy="584775"/>
          </a:xfrm>
          <a:prstGeom prst="rect">
            <a:avLst/>
          </a:prstGeom>
          <a:solidFill>
            <a:schemeClr val="accent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F41449A0-148C-CF71-E7E5-1A77C221BA29}"/>
              </a:ext>
            </a:extLst>
          </p:cNvPr>
          <p:cNvCxnSpPr>
            <a:cxnSpLocks/>
          </p:cNvCxnSpPr>
          <p:nvPr/>
        </p:nvCxnSpPr>
        <p:spPr>
          <a:xfrm>
            <a:off x="0" y="871105"/>
            <a:ext cx="12179301" cy="0"/>
          </a:xfrm>
          <a:prstGeom prst="line">
            <a:avLst/>
          </a:prstGeom>
          <a:ln w="76200">
            <a:solidFill>
              <a:srgbClr val="386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4BD53F71-AD1F-97EA-75AD-CB4FF293D68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46912"/>
          <a:stretch/>
        </p:blipFill>
        <p:spPr>
          <a:xfrm>
            <a:off x="0" y="1016000"/>
            <a:ext cx="12192000" cy="3403076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5B4CB22A-DCE4-293D-7518-058B696E1B98}"/>
              </a:ext>
            </a:extLst>
          </p:cNvPr>
          <p:cNvSpPr/>
          <p:nvPr/>
        </p:nvSpPr>
        <p:spPr>
          <a:xfrm>
            <a:off x="-12700" y="1003893"/>
            <a:ext cx="12192000" cy="3427290"/>
          </a:xfrm>
          <a:prstGeom prst="rect">
            <a:avLst/>
          </a:prstGeom>
          <a:gradFill>
            <a:gsLst>
              <a:gs pos="100000">
                <a:srgbClr val="0153D9">
                  <a:alpha val="70000"/>
                </a:srgbClr>
              </a:gs>
              <a:gs pos="32000">
                <a:srgbClr val="013E9E">
                  <a:alpha val="90000"/>
                </a:srgbClr>
              </a:gs>
            </a:gsLst>
            <a:lin ang="2700000" scaled="1"/>
          </a:gradFill>
          <a:ln w="35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138BFF3-746F-9315-76DF-1D045FBEBCC1}"/>
              </a:ext>
            </a:extLst>
          </p:cNvPr>
          <p:cNvGrpSpPr/>
          <p:nvPr/>
        </p:nvGrpSpPr>
        <p:grpSpPr>
          <a:xfrm rot="21362162">
            <a:off x="-53632" y="100739"/>
            <a:ext cx="12334505" cy="3896661"/>
            <a:chOff x="-1188720" y="-2869960"/>
            <a:chExt cx="13578840" cy="3896661"/>
          </a:xfrm>
        </p:grpSpPr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5C975C78-25EB-F2D9-9E46-503BDB5FE3FD}"/>
                </a:ext>
              </a:extLst>
            </p:cNvPr>
            <p:cNvSpPr/>
            <p:nvPr/>
          </p:nvSpPr>
          <p:spPr>
            <a:xfrm>
              <a:off x="-1188720" y="-822960"/>
              <a:ext cx="13578840" cy="1849661"/>
            </a:xfrm>
            <a:custGeom>
              <a:avLst/>
              <a:gdLst>
                <a:gd name="connsiteX0" fmla="*/ 0 w 13578840"/>
                <a:gd name="connsiteY0" fmla="*/ 472440 h 1849661"/>
                <a:gd name="connsiteX1" fmla="*/ 2438400 w 13578840"/>
                <a:gd name="connsiteY1" fmla="*/ 1844040 h 1849661"/>
                <a:gd name="connsiteX2" fmla="*/ 6233160 w 13578840"/>
                <a:gd name="connsiteY2" fmla="*/ 990600 h 1849661"/>
                <a:gd name="connsiteX3" fmla="*/ 9403080 w 13578840"/>
                <a:gd name="connsiteY3" fmla="*/ 1828800 h 1849661"/>
                <a:gd name="connsiteX4" fmla="*/ 12664440 w 13578840"/>
                <a:gd name="connsiteY4" fmla="*/ 929640 h 1849661"/>
                <a:gd name="connsiteX5" fmla="*/ 13578840 w 13578840"/>
                <a:gd name="connsiteY5" fmla="*/ 0 h 18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78840" h="1849661">
                  <a:moveTo>
                    <a:pt x="0" y="472440"/>
                  </a:moveTo>
                  <a:cubicBezTo>
                    <a:pt x="699770" y="1115060"/>
                    <a:pt x="1399540" y="1757680"/>
                    <a:pt x="2438400" y="1844040"/>
                  </a:cubicBezTo>
                  <a:cubicBezTo>
                    <a:pt x="3477260" y="1930400"/>
                    <a:pt x="5072380" y="993140"/>
                    <a:pt x="6233160" y="990600"/>
                  </a:cubicBezTo>
                  <a:cubicBezTo>
                    <a:pt x="7393940" y="988060"/>
                    <a:pt x="8331200" y="1838960"/>
                    <a:pt x="9403080" y="1828800"/>
                  </a:cubicBezTo>
                  <a:cubicBezTo>
                    <a:pt x="10474960" y="1818640"/>
                    <a:pt x="11968480" y="1234440"/>
                    <a:pt x="12664440" y="929640"/>
                  </a:cubicBezTo>
                  <a:cubicBezTo>
                    <a:pt x="13360400" y="624840"/>
                    <a:pt x="13469620" y="312420"/>
                    <a:pt x="13578840" y="0"/>
                  </a:cubicBezTo>
                </a:path>
              </a:pathLst>
            </a:custGeom>
            <a:noFill/>
            <a:ln>
              <a:solidFill>
                <a:schemeClr val="accent1">
                  <a:lumMod val="40000"/>
                  <a:lumOff val="60000"/>
                  <a:alpha val="5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8B1F343E-8763-7A5B-F491-7A7902E02C13}"/>
                </a:ext>
              </a:extLst>
            </p:cNvPr>
            <p:cNvSpPr/>
            <p:nvPr/>
          </p:nvSpPr>
          <p:spPr>
            <a:xfrm>
              <a:off x="-1188719" y="-950898"/>
              <a:ext cx="13578839" cy="1849661"/>
            </a:xfrm>
            <a:custGeom>
              <a:avLst/>
              <a:gdLst>
                <a:gd name="connsiteX0" fmla="*/ 0 w 13578840"/>
                <a:gd name="connsiteY0" fmla="*/ 472440 h 1849661"/>
                <a:gd name="connsiteX1" fmla="*/ 2438400 w 13578840"/>
                <a:gd name="connsiteY1" fmla="*/ 1844040 h 1849661"/>
                <a:gd name="connsiteX2" fmla="*/ 6233160 w 13578840"/>
                <a:gd name="connsiteY2" fmla="*/ 990600 h 1849661"/>
                <a:gd name="connsiteX3" fmla="*/ 9403080 w 13578840"/>
                <a:gd name="connsiteY3" fmla="*/ 1828800 h 1849661"/>
                <a:gd name="connsiteX4" fmla="*/ 12664440 w 13578840"/>
                <a:gd name="connsiteY4" fmla="*/ 929640 h 1849661"/>
                <a:gd name="connsiteX5" fmla="*/ 13578840 w 13578840"/>
                <a:gd name="connsiteY5" fmla="*/ 0 h 18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78840" h="1849661">
                  <a:moveTo>
                    <a:pt x="0" y="472440"/>
                  </a:moveTo>
                  <a:cubicBezTo>
                    <a:pt x="699770" y="1115060"/>
                    <a:pt x="1399540" y="1757680"/>
                    <a:pt x="2438400" y="1844040"/>
                  </a:cubicBezTo>
                  <a:cubicBezTo>
                    <a:pt x="3477260" y="1930400"/>
                    <a:pt x="5072380" y="993140"/>
                    <a:pt x="6233160" y="990600"/>
                  </a:cubicBezTo>
                  <a:cubicBezTo>
                    <a:pt x="7393940" y="988060"/>
                    <a:pt x="8331200" y="1838960"/>
                    <a:pt x="9403080" y="1828800"/>
                  </a:cubicBezTo>
                  <a:cubicBezTo>
                    <a:pt x="10474960" y="1818640"/>
                    <a:pt x="11968480" y="1234440"/>
                    <a:pt x="12664440" y="929640"/>
                  </a:cubicBezTo>
                  <a:cubicBezTo>
                    <a:pt x="13360400" y="624840"/>
                    <a:pt x="13469620" y="312420"/>
                    <a:pt x="13578840" y="0"/>
                  </a:cubicBezTo>
                </a:path>
              </a:pathLst>
            </a:custGeom>
            <a:noFill/>
            <a:ln w="12700" cap="flat" cmpd="sng" algn="ctr">
              <a:solidFill>
                <a:schemeClr val="accent1">
                  <a:lumMod val="40000"/>
                  <a:lumOff val="60000"/>
                  <a:alpha val="53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E18B1F51-E1B7-ADDF-B212-CA9060D6DC8F}"/>
                </a:ext>
              </a:extLst>
            </p:cNvPr>
            <p:cNvSpPr/>
            <p:nvPr/>
          </p:nvSpPr>
          <p:spPr>
            <a:xfrm>
              <a:off x="-1188719" y="-1078835"/>
              <a:ext cx="13578839" cy="1849661"/>
            </a:xfrm>
            <a:custGeom>
              <a:avLst/>
              <a:gdLst>
                <a:gd name="connsiteX0" fmla="*/ 0 w 13578840"/>
                <a:gd name="connsiteY0" fmla="*/ 472440 h 1849661"/>
                <a:gd name="connsiteX1" fmla="*/ 2438400 w 13578840"/>
                <a:gd name="connsiteY1" fmla="*/ 1844040 h 1849661"/>
                <a:gd name="connsiteX2" fmla="*/ 6233160 w 13578840"/>
                <a:gd name="connsiteY2" fmla="*/ 990600 h 1849661"/>
                <a:gd name="connsiteX3" fmla="*/ 9403080 w 13578840"/>
                <a:gd name="connsiteY3" fmla="*/ 1828800 h 1849661"/>
                <a:gd name="connsiteX4" fmla="*/ 12664440 w 13578840"/>
                <a:gd name="connsiteY4" fmla="*/ 929640 h 1849661"/>
                <a:gd name="connsiteX5" fmla="*/ 13578840 w 13578840"/>
                <a:gd name="connsiteY5" fmla="*/ 0 h 18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78840" h="1849661">
                  <a:moveTo>
                    <a:pt x="0" y="472440"/>
                  </a:moveTo>
                  <a:cubicBezTo>
                    <a:pt x="699770" y="1115060"/>
                    <a:pt x="1399540" y="1757680"/>
                    <a:pt x="2438400" y="1844040"/>
                  </a:cubicBezTo>
                  <a:cubicBezTo>
                    <a:pt x="3477260" y="1930400"/>
                    <a:pt x="5072380" y="993140"/>
                    <a:pt x="6233160" y="990600"/>
                  </a:cubicBezTo>
                  <a:cubicBezTo>
                    <a:pt x="7393940" y="988060"/>
                    <a:pt x="8331200" y="1838960"/>
                    <a:pt x="9403080" y="1828800"/>
                  </a:cubicBezTo>
                  <a:cubicBezTo>
                    <a:pt x="10474960" y="1818640"/>
                    <a:pt x="11968480" y="1234440"/>
                    <a:pt x="12664440" y="929640"/>
                  </a:cubicBezTo>
                  <a:cubicBezTo>
                    <a:pt x="13360400" y="624840"/>
                    <a:pt x="13469620" y="312420"/>
                    <a:pt x="13578840" y="0"/>
                  </a:cubicBezTo>
                </a:path>
              </a:pathLst>
            </a:custGeom>
            <a:noFill/>
            <a:ln w="12700" cap="flat" cmpd="sng" algn="ctr">
              <a:solidFill>
                <a:schemeClr val="accent1">
                  <a:lumMod val="40000"/>
                  <a:lumOff val="60000"/>
                  <a:alpha val="53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A673BDD9-AFF4-69C1-3646-3296391C571A}"/>
                </a:ext>
              </a:extLst>
            </p:cNvPr>
            <p:cNvSpPr/>
            <p:nvPr/>
          </p:nvSpPr>
          <p:spPr>
            <a:xfrm>
              <a:off x="-1188719" y="-1206773"/>
              <a:ext cx="13578839" cy="1849661"/>
            </a:xfrm>
            <a:custGeom>
              <a:avLst/>
              <a:gdLst>
                <a:gd name="connsiteX0" fmla="*/ 0 w 13578840"/>
                <a:gd name="connsiteY0" fmla="*/ 472440 h 1849661"/>
                <a:gd name="connsiteX1" fmla="*/ 2438400 w 13578840"/>
                <a:gd name="connsiteY1" fmla="*/ 1844040 h 1849661"/>
                <a:gd name="connsiteX2" fmla="*/ 6233160 w 13578840"/>
                <a:gd name="connsiteY2" fmla="*/ 990600 h 1849661"/>
                <a:gd name="connsiteX3" fmla="*/ 9403080 w 13578840"/>
                <a:gd name="connsiteY3" fmla="*/ 1828800 h 1849661"/>
                <a:gd name="connsiteX4" fmla="*/ 12664440 w 13578840"/>
                <a:gd name="connsiteY4" fmla="*/ 929640 h 1849661"/>
                <a:gd name="connsiteX5" fmla="*/ 13578840 w 13578840"/>
                <a:gd name="connsiteY5" fmla="*/ 0 h 18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78840" h="1849661">
                  <a:moveTo>
                    <a:pt x="0" y="472440"/>
                  </a:moveTo>
                  <a:cubicBezTo>
                    <a:pt x="699770" y="1115060"/>
                    <a:pt x="1399540" y="1757680"/>
                    <a:pt x="2438400" y="1844040"/>
                  </a:cubicBezTo>
                  <a:cubicBezTo>
                    <a:pt x="3477260" y="1930400"/>
                    <a:pt x="5072380" y="993140"/>
                    <a:pt x="6233160" y="990600"/>
                  </a:cubicBezTo>
                  <a:cubicBezTo>
                    <a:pt x="7393940" y="988060"/>
                    <a:pt x="8331200" y="1838960"/>
                    <a:pt x="9403080" y="1828800"/>
                  </a:cubicBezTo>
                  <a:cubicBezTo>
                    <a:pt x="10474960" y="1818640"/>
                    <a:pt x="11968480" y="1234440"/>
                    <a:pt x="12664440" y="929640"/>
                  </a:cubicBezTo>
                  <a:cubicBezTo>
                    <a:pt x="13360400" y="624840"/>
                    <a:pt x="13469620" y="312420"/>
                    <a:pt x="13578840" y="0"/>
                  </a:cubicBezTo>
                </a:path>
              </a:pathLst>
            </a:custGeom>
            <a:noFill/>
            <a:ln w="12700" cap="flat" cmpd="sng" algn="ctr">
              <a:solidFill>
                <a:schemeClr val="accent1">
                  <a:lumMod val="40000"/>
                  <a:lumOff val="60000"/>
                  <a:alpha val="53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E23D071B-36A9-F97C-9895-EC81405C331C}"/>
                </a:ext>
              </a:extLst>
            </p:cNvPr>
            <p:cNvSpPr/>
            <p:nvPr/>
          </p:nvSpPr>
          <p:spPr>
            <a:xfrm>
              <a:off x="-1188719" y="-1334710"/>
              <a:ext cx="13578839" cy="1849661"/>
            </a:xfrm>
            <a:custGeom>
              <a:avLst/>
              <a:gdLst>
                <a:gd name="connsiteX0" fmla="*/ 0 w 13578840"/>
                <a:gd name="connsiteY0" fmla="*/ 472440 h 1849661"/>
                <a:gd name="connsiteX1" fmla="*/ 2438400 w 13578840"/>
                <a:gd name="connsiteY1" fmla="*/ 1844040 h 1849661"/>
                <a:gd name="connsiteX2" fmla="*/ 6233160 w 13578840"/>
                <a:gd name="connsiteY2" fmla="*/ 990600 h 1849661"/>
                <a:gd name="connsiteX3" fmla="*/ 9403080 w 13578840"/>
                <a:gd name="connsiteY3" fmla="*/ 1828800 h 1849661"/>
                <a:gd name="connsiteX4" fmla="*/ 12664440 w 13578840"/>
                <a:gd name="connsiteY4" fmla="*/ 929640 h 1849661"/>
                <a:gd name="connsiteX5" fmla="*/ 13578840 w 13578840"/>
                <a:gd name="connsiteY5" fmla="*/ 0 h 18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78840" h="1849661">
                  <a:moveTo>
                    <a:pt x="0" y="472440"/>
                  </a:moveTo>
                  <a:cubicBezTo>
                    <a:pt x="699770" y="1115060"/>
                    <a:pt x="1399540" y="1757680"/>
                    <a:pt x="2438400" y="1844040"/>
                  </a:cubicBezTo>
                  <a:cubicBezTo>
                    <a:pt x="3477260" y="1930400"/>
                    <a:pt x="5072380" y="993140"/>
                    <a:pt x="6233160" y="990600"/>
                  </a:cubicBezTo>
                  <a:cubicBezTo>
                    <a:pt x="7393940" y="988060"/>
                    <a:pt x="8331200" y="1838960"/>
                    <a:pt x="9403080" y="1828800"/>
                  </a:cubicBezTo>
                  <a:cubicBezTo>
                    <a:pt x="10474960" y="1818640"/>
                    <a:pt x="11968480" y="1234440"/>
                    <a:pt x="12664440" y="929640"/>
                  </a:cubicBezTo>
                  <a:cubicBezTo>
                    <a:pt x="13360400" y="624840"/>
                    <a:pt x="13469620" y="312420"/>
                    <a:pt x="13578840" y="0"/>
                  </a:cubicBezTo>
                </a:path>
              </a:pathLst>
            </a:custGeom>
            <a:noFill/>
            <a:ln w="12700" cap="flat" cmpd="sng" algn="ctr">
              <a:solidFill>
                <a:schemeClr val="accent1">
                  <a:lumMod val="40000"/>
                  <a:lumOff val="60000"/>
                  <a:alpha val="53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49EC5143-D9AF-CF1E-6204-C014FE776C28}"/>
                </a:ext>
              </a:extLst>
            </p:cNvPr>
            <p:cNvSpPr/>
            <p:nvPr/>
          </p:nvSpPr>
          <p:spPr>
            <a:xfrm>
              <a:off x="-1188719" y="-1462648"/>
              <a:ext cx="13578839" cy="1849661"/>
            </a:xfrm>
            <a:custGeom>
              <a:avLst/>
              <a:gdLst>
                <a:gd name="connsiteX0" fmla="*/ 0 w 13578840"/>
                <a:gd name="connsiteY0" fmla="*/ 472440 h 1849661"/>
                <a:gd name="connsiteX1" fmla="*/ 2438400 w 13578840"/>
                <a:gd name="connsiteY1" fmla="*/ 1844040 h 1849661"/>
                <a:gd name="connsiteX2" fmla="*/ 6233160 w 13578840"/>
                <a:gd name="connsiteY2" fmla="*/ 990600 h 1849661"/>
                <a:gd name="connsiteX3" fmla="*/ 9403080 w 13578840"/>
                <a:gd name="connsiteY3" fmla="*/ 1828800 h 1849661"/>
                <a:gd name="connsiteX4" fmla="*/ 12664440 w 13578840"/>
                <a:gd name="connsiteY4" fmla="*/ 929640 h 1849661"/>
                <a:gd name="connsiteX5" fmla="*/ 13578840 w 13578840"/>
                <a:gd name="connsiteY5" fmla="*/ 0 h 18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78840" h="1849661">
                  <a:moveTo>
                    <a:pt x="0" y="472440"/>
                  </a:moveTo>
                  <a:cubicBezTo>
                    <a:pt x="699770" y="1115060"/>
                    <a:pt x="1399540" y="1757680"/>
                    <a:pt x="2438400" y="1844040"/>
                  </a:cubicBezTo>
                  <a:cubicBezTo>
                    <a:pt x="3477260" y="1930400"/>
                    <a:pt x="5072380" y="993140"/>
                    <a:pt x="6233160" y="990600"/>
                  </a:cubicBezTo>
                  <a:cubicBezTo>
                    <a:pt x="7393940" y="988060"/>
                    <a:pt x="8331200" y="1838960"/>
                    <a:pt x="9403080" y="1828800"/>
                  </a:cubicBezTo>
                  <a:cubicBezTo>
                    <a:pt x="10474960" y="1818640"/>
                    <a:pt x="11968480" y="1234440"/>
                    <a:pt x="12664440" y="929640"/>
                  </a:cubicBezTo>
                  <a:cubicBezTo>
                    <a:pt x="13360400" y="624840"/>
                    <a:pt x="13469620" y="312420"/>
                    <a:pt x="13578840" y="0"/>
                  </a:cubicBezTo>
                </a:path>
              </a:pathLst>
            </a:custGeom>
            <a:noFill/>
            <a:ln w="12700" cap="flat" cmpd="sng" algn="ctr">
              <a:solidFill>
                <a:schemeClr val="accent1">
                  <a:lumMod val="40000"/>
                  <a:lumOff val="60000"/>
                  <a:alpha val="53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53834654-BBB7-763B-D1D6-15EBF0690EB2}"/>
                </a:ext>
              </a:extLst>
            </p:cNvPr>
            <p:cNvSpPr/>
            <p:nvPr/>
          </p:nvSpPr>
          <p:spPr>
            <a:xfrm>
              <a:off x="-1188719" y="-1590585"/>
              <a:ext cx="13578839" cy="1849661"/>
            </a:xfrm>
            <a:custGeom>
              <a:avLst/>
              <a:gdLst>
                <a:gd name="connsiteX0" fmla="*/ 0 w 13578840"/>
                <a:gd name="connsiteY0" fmla="*/ 472440 h 1849661"/>
                <a:gd name="connsiteX1" fmla="*/ 2438400 w 13578840"/>
                <a:gd name="connsiteY1" fmla="*/ 1844040 h 1849661"/>
                <a:gd name="connsiteX2" fmla="*/ 6233160 w 13578840"/>
                <a:gd name="connsiteY2" fmla="*/ 990600 h 1849661"/>
                <a:gd name="connsiteX3" fmla="*/ 9403080 w 13578840"/>
                <a:gd name="connsiteY3" fmla="*/ 1828800 h 1849661"/>
                <a:gd name="connsiteX4" fmla="*/ 12664440 w 13578840"/>
                <a:gd name="connsiteY4" fmla="*/ 929640 h 1849661"/>
                <a:gd name="connsiteX5" fmla="*/ 13578840 w 13578840"/>
                <a:gd name="connsiteY5" fmla="*/ 0 h 18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78840" h="1849661">
                  <a:moveTo>
                    <a:pt x="0" y="472440"/>
                  </a:moveTo>
                  <a:cubicBezTo>
                    <a:pt x="699770" y="1115060"/>
                    <a:pt x="1399540" y="1757680"/>
                    <a:pt x="2438400" y="1844040"/>
                  </a:cubicBezTo>
                  <a:cubicBezTo>
                    <a:pt x="3477260" y="1930400"/>
                    <a:pt x="5072380" y="993140"/>
                    <a:pt x="6233160" y="990600"/>
                  </a:cubicBezTo>
                  <a:cubicBezTo>
                    <a:pt x="7393940" y="988060"/>
                    <a:pt x="8331200" y="1838960"/>
                    <a:pt x="9403080" y="1828800"/>
                  </a:cubicBezTo>
                  <a:cubicBezTo>
                    <a:pt x="10474960" y="1818640"/>
                    <a:pt x="11968480" y="1234440"/>
                    <a:pt x="12664440" y="929640"/>
                  </a:cubicBezTo>
                  <a:cubicBezTo>
                    <a:pt x="13360400" y="624840"/>
                    <a:pt x="13469620" y="312420"/>
                    <a:pt x="13578840" y="0"/>
                  </a:cubicBezTo>
                </a:path>
              </a:pathLst>
            </a:custGeom>
            <a:noFill/>
            <a:ln w="12700" cap="flat" cmpd="sng" algn="ctr">
              <a:solidFill>
                <a:schemeClr val="accent1">
                  <a:lumMod val="40000"/>
                  <a:lumOff val="60000"/>
                  <a:alpha val="53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5F50F97D-DF9A-2CA6-2120-C2F54AAB8B2B}"/>
                </a:ext>
              </a:extLst>
            </p:cNvPr>
            <p:cNvSpPr/>
            <p:nvPr/>
          </p:nvSpPr>
          <p:spPr>
            <a:xfrm>
              <a:off x="-1188719" y="-1718523"/>
              <a:ext cx="13578839" cy="1849661"/>
            </a:xfrm>
            <a:custGeom>
              <a:avLst/>
              <a:gdLst>
                <a:gd name="connsiteX0" fmla="*/ 0 w 13578840"/>
                <a:gd name="connsiteY0" fmla="*/ 472440 h 1849661"/>
                <a:gd name="connsiteX1" fmla="*/ 2438400 w 13578840"/>
                <a:gd name="connsiteY1" fmla="*/ 1844040 h 1849661"/>
                <a:gd name="connsiteX2" fmla="*/ 6233160 w 13578840"/>
                <a:gd name="connsiteY2" fmla="*/ 990600 h 1849661"/>
                <a:gd name="connsiteX3" fmla="*/ 9403080 w 13578840"/>
                <a:gd name="connsiteY3" fmla="*/ 1828800 h 1849661"/>
                <a:gd name="connsiteX4" fmla="*/ 12664440 w 13578840"/>
                <a:gd name="connsiteY4" fmla="*/ 929640 h 1849661"/>
                <a:gd name="connsiteX5" fmla="*/ 13578840 w 13578840"/>
                <a:gd name="connsiteY5" fmla="*/ 0 h 18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78840" h="1849661">
                  <a:moveTo>
                    <a:pt x="0" y="472440"/>
                  </a:moveTo>
                  <a:cubicBezTo>
                    <a:pt x="699770" y="1115060"/>
                    <a:pt x="1399540" y="1757680"/>
                    <a:pt x="2438400" y="1844040"/>
                  </a:cubicBezTo>
                  <a:cubicBezTo>
                    <a:pt x="3477260" y="1930400"/>
                    <a:pt x="5072380" y="993140"/>
                    <a:pt x="6233160" y="990600"/>
                  </a:cubicBezTo>
                  <a:cubicBezTo>
                    <a:pt x="7393940" y="988060"/>
                    <a:pt x="8331200" y="1838960"/>
                    <a:pt x="9403080" y="1828800"/>
                  </a:cubicBezTo>
                  <a:cubicBezTo>
                    <a:pt x="10474960" y="1818640"/>
                    <a:pt x="11968480" y="1234440"/>
                    <a:pt x="12664440" y="929640"/>
                  </a:cubicBezTo>
                  <a:cubicBezTo>
                    <a:pt x="13360400" y="624840"/>
                    <a:pt x="13469620" y="312420"/>
                    <a:pt x="13578840" y="0"/>
                  </a:cubicBezTo>
                </a:path>
              </a:pathLst>
            </a:custGeom>
            <a:noFill/>
            <a:ln w="12700" cap="flat" cmpd="sng" algn="ctr">
              <a:solidFill>
                <a:schemeClr val="accent1">
                  <a:lumMod val="40000"/>
                  <a:lumOff val="60000"/>
                  <a:alpha val="53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D0A48EE7-E3A7-1EA6-52B6-85F47F808FE8}"/>
                </a:ext>
              </a:extLst>
            </p:cNvPr>
            <p:cNvSpPr/>
            <p:nvPr/>
          </p:nvSpPr>
          <p:spPr>
            <a:xfrm>
              <a:off x="-1188719" y="-1846460"/>
              <a:ext cx="13578839" cy="1849661"/>
            </a:xfrm>
            <a:custGeom>
              <a:avLst/>
              <a:gdLst>
                <a:gd name="connsiteX0" fmla="*/ 0 w 13578840"/>
                <a:gd name="connsiteY0" fmla="*/ 472440 h 1849661"/>
                <a:gd name="connsiteX1" fmla="*/ 2438400 w 13578840"/>
                <a:gd name="connsiteY1" fmla="*/ 1844040 h 1849661"/>
                <a:gd name="connsiteX2" fmla="*/ 6233160 w 13578840"/>
                <a:gd name="connsiteY2" fmla="*/ 990600 h 1849661"/>
                <a:gd name="connsiteX3" fmla="*/ 9403080 w 13578840"/>
                <a:gd name="connsiteY3" fmla="*/ 1828800 h 1849661"/>
                <a:gd name="connsiteX4" fmla="*/ 12664440 w 13578840"/>
                <a:gd name="connsiteY4" fmla="*/ 929640 h 1849661"/>
                <a:gd name="connsiteX5" fmla="*/ 13578840 w 13578840"/>
                <a:gd name="connsiteY5" fmla="*/ 0 h 18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78840" h="1849661">
                  <a:moveTo>
                    <a:pt x="0" y="472440"/>
                  </a:moveTo>
                  <a:cubicBezTo>
                    <a:pt x="699770" y="1115060"/>
                    <a:pt x="1399540" y="1757680"/>
                    <a:pt x="2438400" y="1844040"/>
                  </a:cubicBezTo>
                  <a:cubicBezTo>
                    <a:pt x="3477260" y="1930400"/>
                    <a:pt x="5072380" y="993140"/>
                    <a:pt x="6233160" y="990600"/>
                  </a:cubicBezTo>
                  <a:cubicBezTo>
                    <a:pt x="7393940" y="988060"/>
                    <a:pt x="8331200" y="1838960"/>
                    <a:pt x="9403080" y="1828800"/>
                  </a:cubicBezTo>
                  <a:cubicBezTo>
                    <a:pt x="10474960" y="1818640"/>
                    <a:pt x="11968480" y="1234440"/>
                    <a:pt x="12664440" y="929640"/>
                  </a:cubicBezTo>
                  <a:cubicBezTo>
                    <a:pt x="13360400" y="624840"/>
                    <a:pt x="13469620" y="312420"/>
                    <a:pt x="13578840" y="0"/>
                  </a:cubicBezTo>
                </a:path>
              </a:pathLst>
            </a:custGeom>
            <a:noFill/>
            <a:ln w="12700" cap="flat" cmpd="sng" algn="ctr">
              <a:solidFill>
                <a:schemeClr val="accent1">
                  <a:lumMod val="40000"/>
                  <a:lumOff val="60000"/>
                  <a:alpha val="53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798A9678-BF79-F515-298E-04909BE40364}"/>
                </a:ext>
              </a:extLst>
            </p:cNvPr>
            <p:cNvSpPr/>
            <p:nvPr/>
          </p:nvSpPr>
          <p:spPr>
            <a:xfrm>
              <a:off x="-1188719" y="-1974398"/>
              <a:ext cx="13578839" cy="1849661"/>
            </a:xfrm>
            <a:custGeom>
              <a:avLst/>
              <a:gdLst>
                <a:gd name="connsiteX0" fmla="*/ 0 w 13578840"/>
                <a:gd name="connsiteY0" fmla="*/ 472440 h 1849661"/>
                <a:gd name="connsiteX1" fmla="*/ 2438400 w 13578840"/>
                <a:gd name="connsiteY1" fmla="*/ 1844040 h 1849661"/>
                <a:gd name="connsiteX2" fmla="*/ 6233160 w 13578840"/>
                <a:gd name="connsiteY2" fmla="*/ 990600 h 1849661"/>
                <a:gd name="connsiteX3" fmla="*/ 9403080 w 13578840"/>
                <a:gd name="connsiteY3" fmla="*/ 1828800 h 1849661"/>
                <a:gd name="connsiteX4" fmla="*/ 12664440 w 13578840"/>
                <a:gd name="connsiteY4" fmla="*/ 929640 h 1849661"/>
                <a:gd name="connsiteX5" fmla="*/ 13578840 w 13578840"/>
                <a:gd name="connsiteY5" fmla="*/ 0 h 18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78840" h="1849661">
                  <a:moveTo>
                    <a:pt x="0" y="472440"/>
                  </a:moveTo>
                  <a:cubicBezTo>
                    <a:pt x="699770" y="1115060"/>
                    <a:pt x="1399540" y="1757680"/>
                    <a:pt x="2438400" y="1844040"/>
                  </a:cubicBezTo>
                  <a:cubicBezTo>
                    <a:pt x="3477260" y="1930400"/>
                    <a:pt x="5072380" y="993140"/>
                    <a:pt x="6233160" y="990600"/>
                  </a:cubicBezTo>
                  <a:cubicBezTo>
                    <a:pt x="7393940" y="988060"/>
                    <a:pt x="8331200" y="1838960"/>
                    <a:pt x="9403080" y="1828800"/>
                  </a:cubicBezTo>
                  <a:cubicBezTo>
                    <a:pt x="10474960" y="1818640"/>
                    <a:pt x="11968480" y="1234440"/>
                    <a:pt x="12664440" y="929640"/>
                  </a:cubicBezTo>
                  <a:cubicBezTo>
                    <a:pt x="13360400" y="624840"/>
                    <a:pt x="13469620" y="312420"/>
                    <a:pt x="13578840" y="0"/>
                  </a:cubicBezTo>
                </a:path>
              </a:pathLst>
            </a:custGeom>
            <a:noFill/>
            <a:ln w="12700" cap="flat" cmpd="sng" algn="ctr">
              <a:solidFill>
                <a:schemeClr val="accent1">
                  <a:lumMod val="40000"/>
                  <a:lumOff val="60000"/>
                  <a:alpha val="53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840DF243-3FD7-7B48-8C30-3CDA8EF170B7}"/>
                </a:ext>
              </a:extLst>
            </p:cNvPr>
            <p:cNvSpPr/>
            <p:nvPr/>
          </p:nvSpPr>
          <p:spPr>
            <a:xfrm>
              <a:off x="-1188719" y="-2102335"/>
              <a:ext cx="13578839" cy="1849661"/>
            </a:xfrm>
            <a:custGeom>
              <a:avLst/>
              <a:gdLst>
                <a:gd name="connsiteX0" fmla="*/ 0 w 13578840"/>
                <a:gd name="connsiteY0" fmla="*/ 472440 h 1849661"/>
                <a:gd name="connsiteX1" fmla="*/ 2438400 w 13578840"/>
                <a:gd name="connsiteY1" fmla="*/ 1844040 h 1849661"/>
                <a:gd name="connsiteX2" fmla="*/ 6233160 w 13578840"/>
                <a:gd name="connsiteY2" fmla="*/ 990600 h 1849661"/>
                <a:gd name="connsiteX3" fmla="*/ 9403080 w 13578840"/>
                <a:gd name="connsiteY3" fmla="*/ 1828800 h 1849661"/>
                <a:gd name="connsiteX4" fmla="*/ 12664440 w 13578840"/>
                <a:gd name="connsiteY4" fmla="*/ 929640 h 1849661"/>
                <a:gd name="connsiteX5" fmla="*/ 13578840 w 13578840"/>
                <a:gd name="connsiteY5" fmla="*/ 0 h 18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78840" h="1849661">
                  <a:moveTo>
                    <a:pt x="0" y="472440"/>
                  </a:moveTo>
                  <a:cubicBezTo>
                    <a:pt x="699770" y="1115060"/>
                    <a:pt x="1399540" y="1757680"/>
                    <a:pt x="2438400" y="1844040"/>
                  </a:cubicBezTo>
                  <a:cubicBezTo>
                    <a:pt x="3477260" y="1930400"/>
                    <a:pt x="5072380" y="993140"/>
                    <a:pt x="6233160" y="990600"/>
                  </a:cubicBezTo>
                  <a:cubicBezTo>
                    <a:pt x="7393940" y="988060"/>
                    <a:pt x="8331200" y="1838960"/>
                    <a:pt x="9403080" y="1828800"/>
                  </a:cubicBezTo>
                  <a:cubicBezTo>
                    <a:pt x="10474960" y="1818640"/>
                    <a:pt x="11968480" y="1234440"/>
                    <a:pt x="12664440" y="929640"/>
                  </a:cubicBezTo>
                  <a:cubicBezTo>
                    <a:pt x="13360400" y="624840"/>
                    <a:pt x="13469620" y="312420"/>
                    <a:pt x="13578840" y="0"/>
                  </a:cubicBezTo>
                </a:path>
              </a:pathLst>
            </a:custGeom>
            <a:noFill/>
            <a:ln w="12700" cap="flat" cmpd="sng" algn="ctr">
              <a:solidFill>
                <a:schemeClr val="accent1">
                  <a:lumMod val="40000"/>
                  <a:lumOff val="60000"/>
                  <a:alpha val="53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395C69A0-ADE5-B143-16CD-95FD331E7CBE}"/>
                </a:ext>
              </a:extLst>
            </p:cNvPr>
            <p:cNvSpPr/>
            <p:nvPr/>
          </p:nvSpPr>
          <p:spPr>
            <a:xfrm>
              <a:off x="-1188719" y="-2230273"/>
              <a:ext cx="13578839" cy="1849661"/>
            </a:xfrm>
            <a:custGeom>
              <a:avLst/>
              <a:gdLst>
                <a:gd name="connsiteX0" fmla="*/ 0 w 13578840"/>
                <a:gd name="connsiteY0" fmla="*/ 472440 h 1849661"/>
                <a:gd name="connsiteX1" fmla="*/ 2438400 w 13578840"/>
                <a:gd name="connsiteY1" fmla="*/ 1844040 h 1849661"/>
                <a:gd name="connsiteX2" fmla="*/ 6233160 w 13578840"/>
                <a:gd name="connsiteY2" fmla="*/ 990600 h 1849661"/>
                <a:gd name="connsiteX3" fmla="*/ 9403080 w 13578840"/>
                <a:gd name="connsiteY3" fmla="*/ 1828800 h 1849661"/>
                <a:gd name="connsiteX4" fmla="*/ 12664440 w 13578840"/>
                <a:gd name="connsiteY4" fmla="*/ 929640 h 1849661"/>
                <a:gd name="connsiteX5" fmla="*/ 13578840 w 13578840"/>
                <a:gd name="connsiteY5" fmla="*/ 0 h 18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78840" h="1849661">
                  <a:moveTo>
                    <a:pt x="0" y="472440"/>
                  </a:moveTo>
                  <a:cubicBezTo>
                    <a:pt x="699770" y="1115060"/>
                    <a:pt x="1399540" y="1757680"/>
                    <a:pt x="2438400" y="1844040"/>
                  </a:cubicBezTo>
                  <a:cubicBezTo>
                    <a:pt x="3477260" y="1930400"/>
                    <a:pt x="5072380" y="993140"/>
                    <a:pt x="6233160" y="990600"/>
                  </a:cubicBezTo>
                  <a:cubicBezTo>
                    <a:pt x="7393940" y="988060"/>
                    <a:pt x="8331200" y="1838960"/>
                    <a:pt x="9403080" y="1828800"/>
                  </a:cubicBezTo>
                  <a:cubicBezTo>
                    <a:pt x="10474960" y="1818640"/>
                    <a:pt x="11968480" y="1234440"/>
                    <a:pt x="12664440" y="929640"/>
                  </a:cubicBezTo>
                  <a:cubicBezTo>
                    <a:pt x="13360400" y="624840"/>
                    <a:pt x="13469620" y="312420"/>
                    <a:pt x="13578840" y="0"/>
                  </a:cubicBezTo>
                </a:path>
              </a:pathLst>
            </a:custGeom>
            <a:noFill/>
            <a:ln w="12700" cap="flat" cmpd="sng" algn="ctr">
              <a:solidFill>
                <a:schemeClr val="accent1">
                  <a:lumMod val="40000"/>
                  <a:lumOff val="60000"/>
                  <a:alpha val="53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C7A27E8C-586F-7769-2A04-99965E0686C2}"/>
                </a:ext>
              </a:extLst>
            </p:cNvPr>
            <p:cNvSpPr/>
            <p:nvPr/>
          </p:nvSpPr>
          <p:spPr>
            <a:xfrm>
              <a:off x="-1188719" y="-2358210"/>
              <a:ext cx="13578839" cy="1849661"/>
            </a:xfrm>
            <a:custGeom>
              <a:avLst/>
              <a:gdLst>
                <a:gd name="connsiteX0" fmla="*/ 0 w 13578840"/>
                <a:gd name="connsiteY0" fmla="*/ 472440 h 1849661"/>
                <a:gd name="connsiteX1" fmla="*/ 2438400 w 13578840"/>
                <a:gd name="connsiteY1" fmla="*/ 1844040 h 1849661"/>
                <a:gd name="connsiteX2" fmla="*/ 6233160 w 13578840"/>
                <a:gd name="connsiteY2" fmla="*/ 990600 h 1849661"/>
                <a:gd name="connsiteX3" fmla="*/ 9403080 w 13578840"/>
                <a:gd name="connsiteY3" fmla="*/ 1828800 h 1849661"/>
                <a:gd name="connsiteX4" fmla="*/ 12664440 w 13578840"/>
                <a:gd name="connsiteY4" fmla="*/ 929640 h 1849661"/>
                <a:gd name="connsiteX5" fmla="*/ 13578840 w 13578840"/>
                <a:gd name="connsiteY5" fmla="*/ 0 h 18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78840" h="1849661">
                  <a:moveTo>
                    <a:pt x="0" y="472440"/>
                  </a:moveTo>
                  <a:cubicBezTo>
                    <a:pt x="699770" y="1115060"/>
                    <a:pt x="1399540" y="1757680"/>
                    <a:pt x="2438400" y="1844040"/>
                  </a:cubicBezTo>
                  <a:cubicBezTo>
                    <a:pt x="3477260" y="1930400"/>
                    <a:pt x="5072380" y="993140"/>
                    <a:pt x="6233160" y="990600"/>
                  </a:cubicBezTo>
                  <a:cubicBezTo>
                    <a:pt x="7393940" y="988060"/>
                    <a:pt x="8331200" y="1838960"/>
                    <a:pt x="9403080" y="1828800"/>
                  </a:cubicBezTo>
                  <a:cubicBezTo>
                    <a:pt x="10474960" y="1818640"/>
                    <a:pt x="11968480" y="1234440"/>
                    <a:pt x="12664440" y="929640"/>
                  </a:cubicBezTo>
                  <a:cubicBezTo>
                    <a:pt x="13360400" y="624840"/>
                    <a:pt x="13469620" y="312420"/>
                    <a:pt x="13578840" y="0"/>
                  </a:cubicBezTo>
                </a:path>
              </a:pathLst>
            </a:custGeom>
            <a:noFill/>
            <a:ln w="12700" cap="flat" cmpd="sng" algn="ctr">
              <a:solidFill>
                <a:schemeClr val="accent1">
                  <a:lumMod val="40000"/>
                  <a:lumOff val="60000"/>
                  <a:alpha val="53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344D8272-6E9A-CEEF-2893-6B35C7C824D1}"/>
                </a:ext>
              </a:extLst>
            </p:cNvPr>
            <p:cNvSpPr/>
            <p:nvPr/>
          </p:nvSpPr>
          <p:spPr>
            <a:xfrm>
              <a:off x="-1188719" y="-2486148"/>
              <a:ext cx="13578839" cy="1849661"/>
            </a:xfrm>
            <a:custGeom>
              <a:avLst/>
              <a:gdLst>
                <a:gd name="connsiteX0" fmla="*/ 0 w 13578840"/>
                <a:gd name="connsiteY0" fmla="*/ 472440 h 1849661"/>
                <a:gd name="connsiteX1" fmla="*/ 2438400 w 13578840"/>
                <a:gd name="connsiteY1" fmla="*/ 1844040 h 1849661"/>
                <a:gd name="connsiteX2" fmla="*/ 6233160 w 13578840"/>
                <a:gd name="connsiteY2" fmla="*/ 990600 h 1849661"/>
                <a:gd name="connsiteX3" fmla="*/ 9403080 w 13578840"/>
                <a:gd name="connsiteY3" fmla="*/ 1828800 h 1849661"/>
                <a:gd name="connsiteX4" fmla="*/ 12664440 w 13578840"/>
                <a:gd name="connsiteY4" fmla="*/ 929640 h 1849661"/>
                <a:gd name="connsiteX5" fmla="*/ 13578840 w 13578840"/>
                <a:gd name="connsiteY5" fmla="*/ 0 h 18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78840" h="1849661">
                  <a:moveTo>
                    <a:pt x="0" y="472440"/>
                  </a:moveTo>
                  <a:cubicBezTo>
                    <a:pt x="699770" y="1115060"/>
                    <a:pt x="1399540" y="1757680"/>
                    <a:pt x="2438400" y="1844040"/>
                  </a:cubicBezTo>
                  <a:cubicBezTo>
                    <a:pt x="3477260" y="1930400"/>
                    <a:pt x="5072380" y="993140"/>
                    <a:pt x="6233160" y="990600"/>
                  </a:cubicBezTo>
                  <a:cubicBezTo>
                    <a:pt x="7393940" y="988060"/>
                    <a:pt x="8331200" y="1838960"/>
                    <a:pt x="9403080" y="1828800"/>
                  </a:cubicBezTo>
                  <a:cubicBezTo>
                    <a:pt x="10474960" y="1818640"/>
                    <a:pt x="11968480" y="1234440"/>
                    <a:pt x="12664440" y="929640"/>
                  </a:cubicBezTo>
                  <a:cubicBezTo>
                    <a:pt x="13360400" y="624840"/>
                    <a:pt x="13469620" y="312420"/>
                    <a:pt x="13578840" y="0"/>
                  </a:cubicBezTo>
                </a:path>
              </a:pathLst>
            </a:custGeom>
            <a:noFill/>
            <a:ln w="12700" cap="flat" cmpd="sng" algn="ctr">
              <a:solidFill>
                <a:schemeClr val="accent1">
                  <a:lumMod val="40000"/>
                  <a:lumOff val="60000"/>
                  <a:alpha val="53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BBDCB18D-9EE7-F277-7274-8FEB4078FA11}"/>
                </a:ext>
              </a:extLst>
            </p:cNvPr>
            <p:cNvSpPr/>
            <p:nvPr/>
          </p:nvSpPr>
          <p:spPr>
            <a:xfrm>
              <a:off x="-1188719" y="-2614085"/>
              <a:ext cx="13578839" cy="1849661"/>
            </a:xfrm>
            <a:custGeom>
              <a:avLst/>
              <a:gdLst>
                <a:gd name="connsiteX0" fmla="*/ 0 w 13578840"/>
                <a:gd name="connsiteY0" fmla="*/ 472440 h 1849661"/>
                <a:gd name="connsiteX1" fmla="*/ 2438400 w 13578840"/>
                <a:gd name="connsiteY1" fmla="*/ 1844040 h 1849661"/>
                <a:gd name="connsiteX2" fmla="*/ 6233160 w 13578840"/>
                <a:gd name="connsiteY2" fmla="*/ 990600 h 1849661"/>
                <a:gd name="connsiteX3" fmla="*/ 9403080 w 13578840"/>
                <a:gd name="connsiteY3" fmla="*/ 1828800 h 1849661"/>
                <a:gd name="connsiteX4" fmla="*/ 12664440 w 13578840"/>
                <a:gd name="connsiteY4" fmla="*/ 929640 h 1849661"/>
                <a:gd name="connsiteX5" fmla="*/ 13578840 w 13578840"/>
                <a:gd name="connsiteY5" fmla="*/ 0 h 18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78840" h="1849661">
                  <a:moveTo>
                    <a:pt x="0" y="472440"/>
                  </a:moveTo>
                  <a:cubicBezTo>
                    <a:pt x="699770" y="1115060"/>
                    <a:pt x="1399540" y="1757680"/>
                    <a:pt x="2438400" y="1844040"/>
                  </a:cubicBezTo>
                  <a:cubicBezTo>
                    <a:pt x="3477260" y="1930400"/>
                    <a:pt x="5072380" y="993140"/>
                    <a:pt x="6233160" y="990600"/>
                  </a:cubicBezTo>
                  <a:cubicBezTo>
                    <a:pt x="7393940" y="988060"/>
                    <a:pt x="8331200" y="1838960"/>
                    <a:pt x="9403080" y="1828800"/>
                  </a:cubicBezTo>
                  <a:cubicBezTo>
                    <a:pt x="10474960" y="1818640"/>
                    <a:pt x="11968480" y="1234440"/>
                    <a:pt x="12664440" y="929640"/>
                  </a:cubicBezTo>
                  <a:cubicBezTo>
                    <a:pt x="13360400" y="624840"/>
                    <a:pt x="13469620" y="312420"/>
                    <a:pt x="13578840" y="0"/>
                  </a:cubicBezTo>
                </a:path>
              </a:pathLst>
            </a:custGeom>
            <a:noFill/>
            <a:ln w="12700" cap="flat" cmpd="sng" algn="ctr">
              <a:solidFill>
                <a:schemeClr val="accent1">
                  <a:lumMod val="40000"/>
                  <a:lumOff val="60000"/>
                  <a:alpha val="53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C074233A-2742-F975-2D38-149BD667D3C5}"/>
                </a:ext>
              </a:extLst>
            </p:cNvPr>
            <p:cNvSpPr/>
            <p:nvPr/>
          </p:nvSpPr>
          <p:spPr>
            <a:xfrm>
              <a:off x="-1188719" y="-2742023"/>
              <a:ext cx="13578839" cy="1849661"/>
            </a:xfrm>
            <a:custGeom>
              <a:avLst/>
              <a:gdLst>
                <a:gd name="connsiteX0" fmla="*/ 0 w 13578840"/>
                <a:gd name="connsiteY0" fmla="*/ 472440 h 1849661"/>
                <a:gd name="connsiteX1" fmla="*/ 2438400 w 13578840"/>
                <a:gd name="connsiteY1" fmla="*/ 1844040 h 1849661"/>
                <a:gd name="connsiteX2" fmla="*/ 6233160 w 13578840"/>
                <a:gd name="connsiteY2" fmla="*/ 990600 h 1849661"/>
                <a:gd name="connsiteX3" fmla="*/ 9403080 w 13578840"/>
                <a:gd name="connsiteY3" fmla="*/ 1828800 h 1849661"/>
                <a:gd name="connsiteX4" fmla="*/ 12664440 w 13578840"/>
                <a:gd name="connsiteY4" fmla="*/ 929640 h 1849661"/>
                <a:gd name="connsiteX5" fmla="*/ 13578840 w 13578840"/>
                <a:gd name="connsiteY5" fmla="*/ 0 h 18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78840" h="1849661">
                  <a:moveTo>
                    <a:pt x="0" y="472440"/>
                  </a:moveTo>
                  <a:cubicBezTo>
                    <a:pt x="699770" y="1115060"/>
                    <a:pt x="1399540" y="1757680"/>
                    <a:pt x="2438400" y="1844040"/>
                  </a:cubicBezTo>
                  <a:cubicBezTo>
                    <a:pt x="3477260" y="1930400"/>
                    <a:pt x="5072380" y="993140"/>
                    <a:pt x="6233160" y="990600"/>
                  </a:cubicBezTo>
                  <a:cubicBezTo>
                    <a:pt x="7393940" y="988060"/>
                    <a:pt x="8331200" y="1838960"/>
                    <a:pt x="9403080" y="1828800"/>
                  </a:cubicBezTo>
                  <a:cubicBezTo>
                    <a:pt x="10474960" y="1818640"/>
                    <a:pt x="11968480" y="1234440"/>
                    <a:pt x="12664440" y="929640"/>
                  </a:cubicBezTo>
                  <a:cubicBezTo>
                    <a:pt x="13360400" y="624840"/>
                    <a:pt x="13469620" y="312420"/>
                    <a:pt x="13578840" y="0"/>
                  </a:cubicBezTo>
                </a:path>
              </a:pathLst>
            </a:custGeom>
            <a:noFill/>
            <a:ln w="12700" cap="flat" cmpd="sng" algn="ctr">
              <a:solidFill>
                <a:schemeClr val="accent1">
                  <a:lumMod val="40000"/>
                  <a:lumOff val="60000"/>
                  <a:alpha val="53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A9DC1778-9F89-394B-7242-477ECE0304E1}"/>
                </a:ext>
              </a:extLst>
            </p:cNvPr>
            <p:cNvSpPr/>
            <p:nvPr/>
          </p:nvSpPr>
          <p:spPr>
            <a:xfrm>
              <a:off x="-1188720" y="-2869960"/>
              <a:ext cx="13578840" cy="1849661"/>
            </a:xfrm>
            <a:custGeom>
              <a:avLst/>
              <a:gdLst>
                <a:gd name="connsiteX0" fmla="*/ 0 w 13578840"/>
                <a:gd name="connsiteY0" fmla="*/ 472440 h 1849661"/>
                <a:gd name="connsiteX1" fmla="*/ 2438400 w 13578840"/>
                <a:gd name="connsiteY1" fmla="*/ 1844040 h 1849661"/>
                <a:gd name="connsiteX2" fmla="*/ 6233160 w 13578840"/>
                <a:gd name="connsiteY2" fmla="*/ 990600 h 1849661"/>
                <a:gd name="connsiteX3" fmla="*/ 9403080 w 13578840"/>
                <a:gd name="connsiteY3" fmla="*/ 1828800 h 1849661"/>
                <a:gd name="connsiteX4" fmla="*/ 12664440 w 13578840"/>
                <a:gd name="connsiteY4" fmla="*/ 929640 h 1849661"/>
                <a:gd name="connsiteX5" fmla="*/ 13578840 w 13578840"/>
                <a:gd name="connsiteY5" fmla="*/ 0 h 184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78840" h="1849661">
                  <a:moveTo>
                    <a:pt x="0" y="472440"/>
                  </a:moveTo>
                  <a:cubicBezTo>
                    <a:pt x="699770" y="1115060"/>
                    <a:pt x="1399540" y="1757680"/>
                    <a:pt x="2438400" y="1844040"/>
                  </a:cubicBezTo>
                  <a:cubicBezTo>
                    <a:pt x="3477260" y="1930400"/>
                    <a:pt x="5072380" y="993140"/>
                    <a:pt x="6233160" y="990600"/>
                  </a:cubicBezTo>
                  <a:cubicBezTo>
                    <a:pt x="7393940" y="988060"/>
                    <a:pt x="8331200" y="1838960"/>
                    <a:pt x="9403080" y="1828800"/>
                  </a:cubicBezTo>
                  <a:cubicBezTo>
                    <a:pt x="10474960" y="1818640"/>
                    <a:pt x="11968480" y="1234440"/>
                    <a:pt x="12664440" y="929640"/>
                  </a:cubicBezTo>
                  <a:cubicBezTo>
                    <a:pt x="13360400" y="624840"/>
                    <a:pt x="13469620" y="312420"/>
                    <a:pt x="13578840" y="0"/>
                  </a:cubicBezTo>
                </a:path>
              </a:pathLst>
            </a:custGeom>
            <a:noFill/>
            <a:ln>
              <a:solidFill>
                <a:schemeClr val="accent1">
                  <a:lumMod val="40000"/>
                  <a:lumOff val="60000"/>
                  <a:alpha val="5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DD3335D2-2ED5-1167-8523-1BC4B0DF3C37}"/>
              </a:ext>
            </a:extLst>
          </p:cNvPr>
          <p:cNvSpPr/>
          <p:nvPr/>
        </p:nvSpPr>
        <p:spPr>
          <a:xfrm flipV="1">
            <a:off x="632100" y="2042031"/>
            <a:ext cx="10882567" cy="4243488"/>
          </a:xfrm>
          <a:prstGeom prst="rect">
            <a:avLst/>
          </a:prstGeom>
          <a:solidFill>
            <a:srgbClr val="FCFCFC"/>
          </a:solidFill>
          <a:ln w="9525" cap="flat" cmpd="sng" algn="ctr">
            <a:solidFill>
              <a:srgbClr val="0051D3"/>
            </a:solidFill>
            <a:prstDash val="solid"/>
            <a:miter lim="800000"/>
          </a:ln>
          <a:effectLst>
            <a:outerShdw blurRad="431800" dist="114300" dir="5400000" algn="t" rotWithShape="0">
              <a:srgbClr val="1755BF">
                <a:alpha val="31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96" name="PA-图片 123">
            <a:extLst>
              <a:ext uri="{FF2B5EF4-FFF2-40B4-BE49-F238E27FC236}">
                <a16:creationId xmlns:a16="http://schemas.microsoft.com/office/drawing/2014/main" id="{EDCEF714-5B48-1D5F-3E58-7793CF7187F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alphaModFix amt="8000"/>
          </a:blip>
          <a:stretch>
            <a:fillRect/>
          </a:stretch>
        </p:blipFill>
        <p:spPr>
          <a:xfrm>
            <a:off x="531937" y="2118168"/>
            <a:ext cx="5752088" cy="4111244"/>
          </a:xfrm>
          <a:prstGeom prst="rect">
            <a:avLst/>
          </a:prstGeom>
          <a:effectLst/>
        </p:spPr>
      </p:pic>
      <p:sp>
        <p:nvSpPr>
          <p:cNvPr id="97" name="梯形 13">
            <a:extLst>
              <a:ext uri="{FF2B5EF4-FFF2-40B4-BE49-F238E27FC236}">
                <a16:creationId xmlns:a16="http://schemas.microsoft.com/office/drawing/2014/main" id="{F270CF2D-609B-2329-1677-DA17C228DDE5}"/>
              </a:ext>
            </a:extLst>
          </p:cNvPr>
          <p:cNvSpPr/>
          <p:nvPr/>
        </p:nvSpPr>
        <p:spPr>
          <a:xfrm flipV="1">
            <a:off x="1039937" y="2042556"/>
            <a:ext cx="10052133" cy="502296"/>
          </a:xfrm>
          <a:custGeom>
            <a:avLst/>
            <a:gdLst>
              <a:gd name="connsiteX0" fmla="*/ 0 w 3225845"/>
              <a:gd name="connsiteY0" fmla="*/ 432000 h 432000"/>
              <a:gd name="connsiteX1" fmla="*/ 289449 w 3225845"/>
              <a:gd name="connsiteY1" fmla="*/ 0 h 432000"/>
              <a:gd name="connsiteX2" fmla="*/ 2936396 w 3225845"/>
              <a:gd name="connsiteY2" fmla="*/ 0 h 432000"/>
              <a:gd name="connsiteX3" fmla="*/ 3225845 w 3225845"/>
              <a:gd name="connsiteY3" fmla="*/ 432000 h 432000"/>
              <a:gd name="connsiteX4" fmla="*/ 0 w 3225845"/>
              <a:gd name="connsiteY4" fmla="*/ 432000 h 432000"/>
              <a:gd name="connsiteX0" fmla="*/ 0 w 3225845"/>
              <a:gd name="connsiteY0" fmla="*/ 432000 h 432000"/>
              <a:gd name="connsiteX1" fmla="*/ 289449 w 3225845"/>
              <a:gd name="connsiteY1" fmla="*/ 0 h 432000"/>
              <a:gd name="connsiteX2" fmla="*/ 2936396 w 3225845"/>
              <a:gd name="connsiteY2" fmla="*/ 0 h 432000"/>
              <a:gd name="connsiteX3" fmla="*/ 3225845 w 3225845"/>
              <a:gd name="connsiteY3" fmla="*/ 432000 h 432000"/>
              <a:gd name="connsiteX4" fmla="*/ 0 w 3225845"/>
              <a:gd name="connsiteY4" fmla="*/ 432000 h 432000"/>
              <a:gd name="connsiteX0" fmla="*/ 0 w 3225845"/>
              <a:gd name="connsiteY0" fmla="*/ 432000 h 432000"/>
              <a:gd name="connsiteX1" fmla="*/ 289449 w 3225845"/>
              <a:gd name="connsiteY1" fmla="*/ 0 h 432000"/>
              <a:gd name="connsiteX2" fmla="*/ 2936396 w 3225845"/>
              <a:gd name="connsiteY2" fmla="*/ 0 h 432000"/>
              <a:gd name="connsiteX3" fmla="*/ 3225845 w 3225845"/>
              <a:gd name="connsiteY3" fmla="*/ 432000 h 432000"/>
              <a:gd name="connsiteX4" fmla="*/ 0 w 3225845"/>
              <a:gd name="connsiteY4" fmla="*/ 432000 h 432000"/>
              <a:gd name="connsiteX0" fmla="*/ 0 w 3225845"/>
              <a:gd name="connsiteY0" fmla="*/ 432000 h 432000"/>
              <a:gd name="connsiteX1" fmla="*/ 289449 w 3225845"/>
              <a:gd name="connsiteY1" fmla="*/ 0 h 432000"/>
              <a:gd name="connsiteX2" fmla="*/ 2936396 w 3225845"/>
              <a:gd name="connsiteY2" fmla="*/ 0 h 432000"/>
              <a:gd name="connsiteX3" fmla="*/ 3225845 w 3225845"/>
              <a:gd name="connsiteY3" fmla="*/ 432000 h 432000"/>
              <a:gd name="connsiteX4" fmla="*/ 0 w 3225845"/>
              <a:gd name="connsiteY4" fmla="*/ 432000 h 432000"/>
              <a:gd name="connsiteX0" fmla="*/ 0 w 3225845"/>
              <a:gd name="connsiteY0" fmla="*/ 432000 h 432000"/>
              <a:gd name="connsiteX1" fmla="*/ 289449 w 3225845"/>
              <a:gd name="connsiteY1" fmla="*/ 0 h 432000"/>
              <a:gd name="connsiteX2" fmla="*/ 2936396 w 3225845"/>
              <a:gd name="connsiteY2" fmla="*/ 0 h 432000"/>
              <a:gd name="connsiteX3" fmla="*/ 3225845 w 3225845"/>
              <a:gd name="connsiteY3" fmla="*/ 432000 h 432000"/>
              <a:gd name="connsiteX4" fmla="*/ 0 w 3225845"/>
              <a:gd name="connsiteY4" fmla="*/ 432000 h 432000"/>
              <a:gd name="connsiteX0" fmla="*/ 0 w 3225845"/>
              <a:gd name="connsiteY0" fmla="*/ 432000 h 432000"/>
              <a:gd name="connsiteX1" fmla="*/ 289449 w 3225845"/>
              <a:gd name="connsiteY1" fmla="*/ 0 h 432000"/>
              <a:gd name="connsiteX2" fmla="*/ 2936396 w 3225845"/>
              <a:gd name="connsiteY2" fmla="*/ 0 h 432000"/>
              <a:gd name="connsiteX3" fmla="*/ 3225845 w 3225845"/>
              <a:gd name="connsiteY3" fmla="*/ 432000 h 432000"/>
              <a:gd name="connsiteX4" fmla="*/ 0 w 3225845"/>
              <a:gd name="connsiteY4" fmla="*/ 432000 h 432000"/>
              <a:gd name="connsiteX0" fmla="*/ 0 w 3225845"/>
              <a:gd name="connsiteY0" fmla="*/ 432000 h 432000"/>
              <a:gd name="connsiteX1" fmla="*/ 289449 w 3225845"/>
              <a:gd name="connsiteY1" fmla="*/ 0 h 432000"/>
              <a:gd name="connsiteX2" fmla="*/ 2936396 w 3225845"/>
              <a:gd name="connsiteY2" fmla="*/ 0 h 432000"/>
              <a:gd name="connsiteX3" fmla="*/ 3225845 w 3225845"/>
              <a:gd name="connsiteY3" fmla="*/ 432000 h 432000"/>
              <a:gd name="connsiteX4" fmla="*/ 0 w 3225845"/>
              <a:gd name="connsiteY4" fmla="*/ 432000 h 432000"/>
              <a:gd name="connsiteX0" fmla="*/ 0 w 3225845"/>
              <a:gd name="connsiteY0" fmla="*/ 432000 h 432000"/>
              <a:gd name="connsiteX1" fmla="*/ 345012 w 3225845"/>
              <a:gd name="connsiteY1" fmla="*/ 0 h 432000"/>
              <a:gd name="connsiteX2" fmla="*/ 2936396 w 3225845"/>
              <a:gd name="connsiteY2" fmla="*/ 0 h 432000"/>
              <a:gd name="connsiteX3" fmla="*/ 3225845 w 3225845"/>
              <a:gd name="connsiteY3" fmla="*/ 432000 h 432000"/>
              <a:gd name="connsiteX4" fmla="*/ 0 w 3225845"/>
              <a:gd name="connsiteY4" fmla="*/ 432000 h 432000"/>
              <a:gd name="connsiteX0" fmla="*/ 0 w 3225845"/>
              <a:gd name="connsiteY0" fmla="*/ 432358 h 432358"/>
              <a:gd name="connsiteX1" fmla="*/ 345012 w 3225845"/>
              <a:gd name="connsiteY1" fmla="*/ 358 h 432358"/>
              <a:gd name="connsiteX2" fmla="*/ 2936396 w 3225845"/>
              <a:gd name="connsiteY2" fmla="*/ 358 h 432358"/>
              <a:gd name="connsiteX3" fmla="*/ 3225845 w 3225845"/>
              <a:gd name="connsiteY3" fmla="*/ 432358 h 432358"/>
              <a:gd name="connsiteX4" fmla="*/ 0 w 3225845"/>
              <a:gd name="connsiteY4" fmla="*/ 432358 h 432358"/>
              <a:gd name="connsiteX0" fmla="*/ 0 w 3225845"/>
              <a:gd name="connsiteY0" fmla="*/ 432023 h 432023"/>
              <a:gd name="connsiteX1" fmla="*/ 345012 w 3225845"/>
              <a:gd name="connsiteY1" fmla="*/ 23 h 432023"/>
              <a:gd name="connsiteX2" fmla="*/ 2936396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  <a:gd name="connsiteX0" fmla="*/ 0 w 3225845"/>
              <a:gd name="connsiteY0" fmla="*/ 432023 h 432023"/>
              <a:gd name="connsiteX1" fmla="*/ 345012 w 3225845"/>
              <a:gd name="connsiteY1" fmla="*/ 23 h 432023"/>
              <a:gd name="connsiteX2" fmla="*/ 2936396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  <a:gd name="connsiteX0" fmla="*/ 0 w 3225845"/>
              <a:gd name="connsiteY0" fmla="*/ 432023 h 432023"/>
              <a:gd name="connsiteX1" fmla="*/ 345012 w 3225845"/>
              <a:gd name="connsiteY1" fmla="*/ 23 h 432023"/>
              <a:gd name="connsiteX2" fmla="*/ 2936396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  <a:gd name="connsiteX0" fmla="*/ 0 w 3225845"/>
              <a:gd name="connsiteY0" fmla="*/ 432023 h 432023"/>
              <a:gd name="connsiteX1" fmla="*/ 345012 w 3225845"/>
              <a:gd name="connsiteY1" fmla="*/ 23 h 432023"/>
              <a:gd name="connsiteX2" fmla="*/ 2888771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  <a:gd name="connsiteX0" fmla="*/ 0 w 3225845"/>
              <a:gd name="connsiteY0" fmla="*/ 432023 h 432023"/>
              <a:gd name="connsiteX1" fmla="*/ 345012 w 3225845"/>
              <a:gd name="connsiteY1" fmla="*/ 23 h 432023"/>
              <a:gd name="connsiteX2" fmla="*/ 2888771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  <a:gd name="connsiteX0" fmla="*/ 0 w 3225845"/>
              <a:gd name="connsiteY0" fmla="*/ 432023 h 432023"/>
              <a:gd name="connsiteX1" fmla="*/ 345012 w 3225845"/>
              <a:gd name="connsiteY1" fmla="*/ 23 h 432023"/>
              <a:gd name="connsiteX2" fmla="*/ 2867604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  <a:gd name="connsiteX0" fmla="*/ 0 w 3225845"/>
              <a:gd name="connsiteY0" fmla="*/ 432023 h 432023"/>
              <a:gd name="connsiteX1" fmla="*/ 345012 w 3225845"/>
              <a:gd name="connsiteY1" fmla="*/ 23 h 432023"/>
              <a:gd name="connsiteX2" fmla="*/ 2867604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  <a:gd name="connsiteX0" fmla="*/ 0 w 3225845"/>
              <a:gd name="connsiteY0" fmla="*/ 432023 h 432023"/>
              <a:gd name="connsiteX1" fmla="*/ 345012 w 3225845"/>
              <a:gd name="connsiteY1" fmla="*/ 23 h 432023"/>
              <a:gd name="connsiteX2" fmla="*/ 2867604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  <a:gd name="connsiteX0" fmla="*/ 0 w 3225845"/>
              <a:gd name="connsiteY0" fmla="*/ 432023 h 432023"/>
              <a:gd name="connsiteX1" fmla="*/ 378350 w 3225845"/>
              <a:gd name="connsiteY1" fmla="*/ 23 h 432023"/>
              <a:gd name="connsiteX2" fmla="*/ 2867604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  <a:gd name="connsiteX0" fmla="*/ 0 w 3225845"/>
              <a:gd name="connsiteY0" fmla="*/ 432023 h 432023"/>
              <a:gd name="connsiteX1" fmla="*/ 378350 w 3225845"/>
              <a:gd name="connsiteY1" fmla="*/ 23 h 432023"/>
              <a:gd name="connsiteX2" fmla="*/ 2829504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5845" h="432023">
                <a:moveTo>
                  <a:pt x="0" y="432023"/>
                </a:moveTo>
                <a:cubicBezTo>
                  <a:pt x="142521" y="430899"/>
                  <a:pt x="223129" y="-3614"/>
                  <a:pt x="378350" y="23"/>
                </a:cubicBezTo>
                <a:lnTo>
                  <a:pt x="2829504" y="23"/>
                </a:lnTo>
                <a:cubicBezTo>
                  <a:pt x="2975727" y="1677"/>
                  <a:pt x="3084912" y="432486"/>
                  <a:pt x="3225845" y="432023"/>
                </a:cubicBezTo>
                <a:lnTo>
                  <a:pt x="0" y="432023"/>
                </a:lnTo>
                <a:close/>
              </a:path>
            </a:pathLst>
          </a:custGeom>
          <a:gradFill>
            <a:gsLst>
              <a:gs pos="100000">
                <a:srgbClr val="0153D9"/>
              </a:gs>
              <a:gs pos="32000">
                <a:srgbClr val="013E9E"/>
              </a:gs>
            </a:gsLst>
            <a:lin ang="2700000" scaled="1"/>
          </a:gradFill>
          <a:ln w="35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0" name="PA-图片 123">
            <a:extLst>
              <a:ext uri="{FF2B5EF4-FFF2-40B4-BE49-F238E27FC236}">
                <a16:creationId xmlns:a16="http://schemas.microsoft.com/office/drawing/2014/main" id="{82A5089B-ECE7-DA62-51ED-5C3B157622A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alphaModFix amt="8000"/>
          </a:blip>
          <a:stretch>
            <a:fillRect/>
          </a:stretch>
        </p:blipFill>
        <p:spPr>
          <a:xfrm>
            <a:off x="6005477" y="2077724"/>
            <a:ext cx="5691223" cy="4067742"/>
          </a:xfrm>
          <a:prstGeom prst="rect">
            <a:avLst/>
          </a:prstGeom>
          <a:effectLst/>
        </p:spPr>
      </p:pic>
      <p:sp>
        <p:nvSpPr>
          <p:cNvPr id="2" name="梯形 13">
            <a:extLst>
              <a:ext uri="{FF2B5EF4-FFF2-40B4-BE49-F238E27FC236}">
                <a16:creationId xmlns:a16="http://schemas.microsoft.com/office/drawing/2014/main" id="{5561BF7B-3B26-D558-4E15-A2D0DE8F100C}"/>
              </a:ext>
            </a:extLst>
          </p:cNvPr>
          <p:cNvSpPr/>
          <p:nvPr/>
        </p:nvSpPr>
        <p:spPr>
          <a:xfrm>
            <a:off x="1016799" y="5823886"/>
            <a:ext cx="10052133" cy="461633"/>
          </a:xfrm>
          <a:custGeom>
            <a:avLst/>
            <a:gdLst>
              <a:gd name="connsiteX0" fmla="*/ 0 w 3225845"/>
              <a:gd name="connsiteY0" fmla="*/ 432000 h 432000"/>
              <a:gd name="connsiteX1" fmla="*/ 289449 w 3225845"/>
              <a:gd name="connsiteY1" fmla="*/ 0 h 432000"/>
              <a:gd name="connsiteX2" fmla="*/ 2936396 w 3225845"/>
              <a:gd name="connsiteY2" fmla="*/ 0 h 432000"/>
              <a:gd name="connsiteX3" fmla="*/ 3225845 w 3225845"/>
              <a:gd name="connsiteY3" fmla="*/ 432000 h 432000"/>
              <a:gd name="connsiteX4" fmla="*/ 0 w 3225845"/>
              <a:gd name="connsiteY4" fmla="*/ 432000 h 432000"/>
              <a:gd name="connsiteX0" fmla="*/ 0 w 3225845"/>
              <a:gd name="connsiteY0" fmla="*/ 432000 h 432000"/>
              <a:gd name="connsiteX1" fmla="*/ 289449 w 3225845"/>
              <a:gd name="connsiteY1" fmla="*/ 0 h 432000"/>
              <a:gd name="connsiteX2" fmla="*/ 2936396 w 3225845"/>
              <a:gd name="connsiteY2" fmla="*/ 0 h 432000"/>
              <a:gd name="connsiteX3" fmla="*/ 3225845 w 3225845"/>
              <a:gd name="connsiteY3" fmla="*/ 432000 h 432000"/>
              <a:gd name="connsiteX4" fmla="*/ 0 w 3225845"/>
              <a:gd name="connsiteY4" fmla="*/ 432000 h 432000"/>
              <a:gd name="connsiteX0" fmla="*/ 0 w 3225845"/>
              <a:gd name="connsiteY0" fmla="*/ 432000 h 432000"/>
              <a:gd name="connsiteX1" fmla="*/ 289449 w 3225845"/>
              <a:gd name="connsiteY1" fmla="*/ 0 h 432000"/>
              <a:gd name="connsiteX2" fmla="*/ 2936396 w 3225845"/>
              <a:gd name="connsiteY2" fmla="*/ 0 h 432000"/>
              <a:gd name="connsiteX3" fmla="*/ 3225845 w 3225845"/>
              <a:gd name="connsiteY3" fmla="*/ 432000 h 432000"/>
              <a:gd name="connsiteX4" fmla="*/ 0 w 3225845"/>
              <a:gd name="connsiteY4" fmla="*/ 432000 h 432000"/>
              <a:gd name="connsiteX0" fmla="*/ 0 w 3225845"/>
              <a:gd name="connsiteY0" fmla="*/ 432000 h 432000"/>
              <a:gd name="connsiteX1" fmla="*/ 289449 w 3225845"/>
              <a:gd name="connsiteY1" fmla="*/ 0 h 432000"/>
              <a:gd name="connsiteX2" fmla="*/ 2936396 w 3225845"/>
              <a:gd name="connsiteY2" fmla="*/ 0 h 432000"/>
              <a:gd name="connsiteX3" fmla="*/ 3225845 w 3225845"/>
              <a:gd name="connsiteY3" fmla="*/ 432000 h 432000"/>
              <a:gd name="connsiteX4" fmla="*/ 0 w 3225845"/>
              <a:gd name="connsiteY4" fmla="*/ 432000 h 432000"/>
              <a:gd name="connsiteX0" fmla="*/ 0 w 3225845"/>
              <a:gd name="connsiteY0" fmla="*/ 432000 h 432000"/>
              <a:gd name="connsiteX1" fmla="*/ 289449 w 3225845"/>
              <a:gd name="connsiteY1" fmla="*/ 0 h 432000"/>
              <a:gd name="connsiteX2" fmla="*/ 2936396 w 3225845"/>
              <a:gd name="connsiteY2" fmla="*/ 0 h 432000"/>
              <a:gd name="connsiteX3" fmla="*/ 3225845 w 3225845"/>
              <a:gd name="connsiteY3" fmla="*/ 432000 h 432000"/>
              <a:gd name="connsiteX4" fmla="*/ 0 w 3225845"/>
              <a:gd name="connsiteY4" fmla="*/ 432000 h 432000"/>
              <a:gd name="connsiteX0" fmla="*/ 0 w 3225845"/>
              <a:gd name="connsiteY0" fmla="*/ 432000 h 432000"/>
              <a:gd name="connsiteX1" fmla="*/ 289449 w 3225845"/>
              <a:gd name="connsiteY1" fmla="*/ 0 h 432000"/>
              <a:gd name="connsiteX2" fmla="*/ 2936396 w 3225845"/>
              <a:gd name="connsiteY2" fmla="*/ 0 h 432000"/>
              <a:gd name="connsiteX3" fmla="*/ 3225845 w 3225845"/>
              <a:gd name="connsiteY3" fmla="*/ 432000 h 432000"/>
              <a:gd name="connsiteX4" fmla="*/ 0 w 3225845"/>
              <a:gd name="connsiteY4" fmla="*/ 432000 h 432000"/>
              <a:gd name="connsiteX0" fmla="*/ 0 w 3225845"/>
              <a:gd name="connsiteY0" fmla="*/ 432000 h 432000"/>
              <a:gd name="connsiteX1" fmla="*/ 289449 w 3225845"/>
              <a:gd name="connsiteY1" fmla="*/ 0 h 432000"/>
              <a:gd name="connsiteX2" fmla="*/ 2936396 w 3225845"/>
              <a:gd name="connsiteY2" fmla="*/ 0 h 432000"/>
              <a:gd name="connsiteX3" fmla="*/ 3225845 w 3225845"/>
              <a:gd name="connsiteY3" fmla="*/ 432000 h 432000"/>
              <a:gd name="connsiteX4" fmla="*/ 0 w 3225845"/>
              <a:gd name="connsiteY4" fmla="*/ 432000 h 432000"/>
              <a:gd name="connsiteX0" fmla="*/ 0 w 3225845"/>
              <a:gd name="connsiteY0" fmla="*/ 432000 h 432000"/>
              <a:gd name="connsiteX1" fmla="*/ 345012 w 3225845"/>
              <a:gd name="connsiteY1" fmla="*/ 0 h 432000"/>
              <a:gd name="connsiteX2" fmla="*/ 2936396 w 3225845"/>
              <a:gd name="connsiteY2" fmla="*/ 0 h 432000"/>
              <a:gd name="connsiteX3" fmla="*/ 3225845 w 3225845"/>
              <a:gd name="connsiteY3" fmla="*/ 432000 h 432000"/>
              <a:gd name="connsiteX4" fmla="*/ 0 w 3225845"/>
              <a:gd name="connsiteY4" fmla="*/ 432000 h 432000"/>
              <a:gd name="connsiteX0" fmla="*/ 0 w 3225845"/>
              <a:gd name="connsiteY0" fmla="*/ 432358 h 432358"/>
              <a:gd name="connsiteX1" fmla="*/ 345012 w 3225845"/>
              <a:gd name="connsiteY1" fmla="*/ 358 h 432358"/>
              <a:gd name="connsiteX2" fmla="*/ 2936396 w 3225845"/>
              <a:gd name="connsiteY2" fmla="*/ 358 h 432358"/>
              <a:gd name="connsiteX3" fmla="*/ 3225845 w 3225845"/>
              <a:gd name="connsiteY3" fmla="*/ 432358 h 432358"/>
              <a:gd name="connsiteX4" fmla="*/ 0 w 3225845"/>
              <a:gd name="connsiteY4" fmla="*/ 432358 h 432358"/>
              <a:gd name="connsiteX0" fmla="*/ 0 w 3225845"/>
              <a:gd name="connsiteY0" fmla="*/ 432023 h 432023"/>
              <a:gd name="connsiteX1" fmla="*/ 345012 w 3225845"/>
              <a:gd name="connsiteY1" fmla="*/ 23 h 432023"/>
              <a:gd name="connsiteX2" fmla="*/ 2936396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  <a:gd name="connsiteX0" fmla="*/ 0 w 3225845"/>
              <a:gd name="connsiteY0" fmla="*/ 432023 h 432023"/>
              <a:gd name="connsiteX1" fmla="*/ 345012 w 3225845"/>
              <a:gd name="connsiteY1" fmla="*/ 23 h 432023"/>
              <a:gd name="connsiteX2" fmla="*/ 2936396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  <a:gd name="connsiteX0" fmla="*/ 0 w 3225845"/>
              <a:gd name="connsiteY0" fmla="*/ 432023 h 432023"/>
              <a:gd name="connsiteX1" fmla="*/ 345012 w 3225845"/>
              <a:gd name="connsiteY1" fmla="*/ 23 h 432023"/>
              <a:gd name="connsiteX2" fmla="*/ 2936396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  <a:gd name="connsiteX0" fmla="*/ 0 w 3225845"/>
              <a:gd name="connsiteY0" fmla="*/ 432023 h 432023"/>
              <a:gd name="connsiteX1" fmla="*/ 345012 w 3225845"/>
              <a:gd name="connsiteY1" fmla="*/ 23 h 432023"/>
              <a:gd name="connsiteX2" fmla="*/ 2888771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  <a:gd name="connsiteX0" fmla="*/ 0 w 3225845"/>
              <a:gd name="connsiteY0" fmla="*/ 432023 h 432023"/>
              <a:gd name="connsiteX1" fmla="*/ 345012 w 3225845"/>
              <a:gd name="connsiteY1" fmla="*/ 23 h 432023"/>
              <a:gd name="connsiteX2" fmla="*/ 2888771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  <a:gd name="connsiteX0" fmla="*/ 0 w 3225845"/>
              <a:gd name="connsiteY0" fmla="*/ 432023 h 432023"/>
              <a:gd name="connsiteX1" fmla="*/ 345012 w 3225845"/>
              <a:gd name="connsiteY1" fmla="*/ 23 h 432023"/>
              <a:gd name="connsiteX2" fmla="*/ 2867604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  <a:gd name="connsiteX0" fmla="*/ 0 w 3225845"/>
              <a:gd name="connsiteY0" fmla="*/ 432023 h 432023"/>
              <a:gd name="connsiteX1" fmla="*/ 345012 w 3225845"/>
              <a:gd name="connsiteY1" fmla="*/ 23 h 432023"/>
              <a:gd name="connsiteX2" fmla="*/ 2867604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  <a:gd name="connsiteX0" fmla="*/ 0 w 3225845"/>
              <a:gd name="connsiteY0" fmla="*/ 432023 h 432023"/>
              <a:gd name="connsiteX1" fmla="*/ 345012 w 3225845"/>
              <a:gd name="connsiteY1" fmla="*/ 23 h 432023"/>
              <a:gd name="connsiteX2" fmla="*/ 2867604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  <a:gd name="connsiteX0" fmla="*/ 0 w 3225845"/>
              <a:gd name="connsiteY0" fmla="*/ 432023 h 432023"/>
              <a:gd name="connsiteX1" fmla="*/ 378350 w 3225845"/>
              <a:gd name="connsiteY1" fmla="*/ 23 h 432023"/>
              <a:gd name="connsiteX2" fmla="*/ 2867604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  <a:gd name="connsiteX0" fmla="*/ 0 w 3225845"/>
              <a:gd name="connsiteY0" fmla="*/ 432023 h 432023"/>
              <a:gd name="connsiteX1" fmla="*/ 378350 w 3225845"/>
              <a:gd name="connsiteY1" fmla="*/ 23 h 432023"/>
              <a:gd name="connsiteX2" fmla="*/ 2829504 w 3225845"/>
              <a:gd name="connsiteY2" fmla="*/ 23 h 432023"/>
              <a:gd name="connsiteX3" fmla="*/ 3225845 w 3225845"/>
              <a:gd name="connsiteY3" fmla="*/ 432023 h 432023"/>
              <a:gd name="connsiteX4" fmla="*/ 0 w 3225845"/>
              <a:gd name="connsiteY4" fmla="*/ 432023 h 432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5845" h="432023">
                <a:moveTo>
                  <a:pt x="0" y="432023"/>
                </a:moveTo>
                <a:cubicBezTo>
                  <a:pt x="142521" y="430899"/>
                  <a:pt x="223129" y="-3614"/>
                  <a:pt x="378350" y="23"/>
                </a:cubicBezTo>
                <a:lnTo>
                  <a:pt x="2829504" y="23"/>
                </a:lnTo>
                <a:cubicBezTo>
                  <a:pt x="2975727" y="1677"/>
                  <a:pt x="3084912" y="432486"/>
                  <a:pt x="3225845" y="432023"/>
                </a:cubicBezTo>
                <a:lnTo>
                  <a:pt x="0" y="432023"/>
                </a:lnTo>
                <a:close/>
              </a:path>
            </a:pathLst>
          </a:custGeom>
          <a:gradFill>
            <a:gsLst>
              <a:gs pos="100000">
                <a:srgbClr val="0153D9"/>
              </a:gs>
              <a:gs pos="32000">
                <a:srgbClr val="013E9E"/>
              </a:gs>
            </a:gsLst>
            <a:lin ang="2700000" scaled="1"/>
          </a:gradFill>
          <a:ln w="35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任意形状 15">
            <a:extLst>
              <a:ext uri="{FF2B5EF4-FFF2-40B4-BE49-F238E27FC236}">
                <a16:creationId xmlns:a16="http://schemas.microsoft.com/office/drawing/2014/main" id="{8F72C8EF-D232-C7C7-2916-2A0628231403}"/>
              </a:ext>
            </a:extLst>
          </p:cNvPr>
          <p:cNvSpPr/>
          <p:nvPr/>
        </p:nvSpPr>
        <p:spPr>
          <a:xfrm>
            <a:off x="1025475" y="2758067"/>
            <a:ext cx="2330611" cy="1326631"/>
          </a:xfrm>
          <a:custGeom>
            <a:avLst/>
            <a:gdLst>
              <a:gd name="connsiteX0" fmla="*/ 0 w 2205989"/>
              <a:gd name="connsiteY0" fmla="*/ 0 h 2268220"/>
              <a:gd name="connsiteX1" fmla="*/ 2205990 w 2205989"/>
              <a:gd name="connsiteY1" fmla="*/ 0 h 2268220"/>
              <a:gd name="connsiteX2" fmla="*/ 2205990 w 2205989"/>
              <a:gd name="connsiteY2" fmla="*/ 2268220 h 2268220"/>
              <a:gd name="connsiteX3" fmla="*/ 0 w 2205989"/>
              <a:gd name="connsiteY3" fmla="*/ 2268220 h 2268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5989" h="2268220">
                <a:moveTo>
                  <a:pt x="0" y="0"/>
                </a:moveTo>
                <a:lnTo>
                  <a:pt x="2205990" y="0"/>
                </a:lnTo>
                <a:lnTo>
                  <a:pt x="2205990" y="2268220"/>
                </a:lnTo>
                <a:lnTo>
                  <a:pt x="0" y="2268220"/>
                </a:lnTo>
                <a:close/>
              </a:path>
            </a:pathLst>
          </a:custGeom>
          <a:solidFill>
            <a:srgbClr val="003591">
              <a:alpha val="15000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383535"/>
              </a:solidFill>
              <a:effectLst/>
              <a:uLnTx/>
              <a:uFillTx/>
              <a:latin typeface="Alibaba PuHuiTi" pitchFamily="18" charset="-122"/>
              <a:ea typeface="Alibaba PuHuiTi" pitchFamily="18" charset="-122"/>
              <a:cs typeface="Alibaba PuHuiTi" pitchFamily="18" charset="-122"/>
            </a:endParaRPr>
          </a:p>
        </p:txBody>
      </p:sp>
      <p:sp>
        <p:nvSpPr>
          <p:cNvPr id="99" name="任意形状 40">
            <a:extLst>
              <a:ext uri="{FF2B5EF4-FFF2-40B4-BE49-F238E27FC236}">
                <a16:creationId xmlns:a16="http://schemas.microsoft.com/office/drawing/2014/main" id="{AE9452D6-B6F5-3B46-CC58-70E938335926}"/>
              </a:ext>
            </a:extLst>
          </p:cNvPr>
          <p:cNvSpPr/>
          <p:nvPr/>
        </p:nvSpPr>
        <p:spPr>
          <a:xfrm>
            <a:off x="1145998" y="2860936"/>
            <a:ext cx="2054296" cy="374650"/>
          </a:xfrm>
          <a:custGeom>
            <a:avLst/>
            <a:gdLst>
              <a:gd name="connsiteX0" fmla="*/ 1911350 w 1981200"/>
              <a:gd name="connsiteY0" fmla="*/ 374650 h 374650"/>
              <a:gd name="connsiteX1" fmla="*/ 69850 w 1981200"/>
              <a:gd name="connsiteY1" fmla="*/ 374650 h 374650"/>
              <a:gd name="connsiteX2" fmla="*/ 0 w 1981200"/>
              <a:gd name="connsiteY2" fmla="*/ 304800 h 374650"/>
              <a:gd name="connsiteX3" fmla="*/ 0 w 1981200"/>
              <a:gd name="connsiteY3" fmla="*/ 69850 h 374650"/>
              <a:gd name="connsiteX4" fmla="*/ 69850 w 1981200"/>
              <a:gd name="connsiteY4" fmla="*/ 0 h 374650"/>
              <a:gd name="connsiteX5" fmla="*/ 1911350 w 1981200"/>
              <a:gd name="connsiteY5" fmla="*/ 0 h 374650"/>
              <a:gd name="connsiteX6" fmla="*/ 1981200 w 1981200"/>
              <a:gd name="connsiteY6" fmla="*/ 69850 h 374650"/>
              <a:gd name="connsiteX7" fmla="*/ 1981200 w 1981200"/>
              <a:gd name="connsiteY7" fmla="*/ 304800 h 374650"/>
              <a:gd name="connsiteX8" fmla="*/ 1911350 w 1981200"/>
              <a:gd name="connsiteY8" fmla="*/ 374650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1200" h="374650">
                <a:moveTo>
                  <a:pt x="1911350" y="374650"/>
                </a:moveTo>
                <a:lnTo>
                  <a:pt x="69850" y="374650"/>
                </a:lnTo>
                <a:cubicBezTo>
                  <a:pt x="31750" y="374650"/>
                  <a:pt x="0" y="342900"/>
                  <a:pt x="0" y="304800"/>
                </a:cubicBezTo>
                <a:lnTo>
                  <a:pt x="0" y="69850"/>
                </a:lnTo>
                <a:cubicBezTo>
                  <a:pt x="0" y="31750"/>
                  <a:pt x="31750" y="0"/>
                  <a:pt x="69850" y="0"/>
                </a:cubicBezTo>
                <a:lnTo>
                  <a:pt x="1911350" y="0"/>
                </a:lnTo>
                <a:cubicBezTo>
                  <a:pt x="1949450" y="0"/>
                  <a:pt x="1981200" y="31750"/>
                  <a:pt x="1981200" y="69850"/>
                </a:cubicBezTo>
                <a:lnTo>
                  <a:pt x="1981200" y="304800"/>
                </a:lnTo>
                <a:cubicBezTo>
                  <a:pt x="1981200" y="342900"/>
                  <a:pt x="1949450" y="374650"/>
                  <a:pt x="1911350" y="374650"/>
                </a:cubicBezTo>
                <a:close/>
              </a:path>
            </a:pathLst>
          </a:custGeom>
          <a:solidFill>
            <a:srgbClr val="FEFFFF"/>
          </a:solidFill>
          <a:ln w="15875" cap="flat">
            <a:solidFill>
              <a:srgbClr val="003591"/>
            </a:solidFill>
            <a:prstDash val="solid"/>
            <a:miter/>
          </a:ln>
        </p:spPr>
        <p:txBody>
          <a:bodyPr rtlCol="0" anchor="ctr"/>
          <a:lstStyle/>
          <a:p>
            <a:pPr algn="r">
              <a:defRPr/>
            </a:pPr>
            <a:r>
              <a:rPr kumimoji="0" lang="zh-CN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3591"/>
                </a:solidFill>
                <a:effectLst/>
                <a:uLnTx/>
                <a:uFillTx/>
                <a:latin typeface="Alibaba PuHuiTi" pitchFamily="18" charset="-122"/>
                <a:ea typeface="Alibaba PuHuiTi" pitchFamily="18" charset="-122"/>
                <a:cs typeface="Alibaba PuHuiTi" pitchFamily="18" charset="-122"/>
              </a:rPr>
              <a:t>     </a:t>
            </a:r>
            <a:endParaRPr lang="en-US" altLang="zh-CN" sz="1700" b="1" kern="0" dirty="0">
              <a:solidFill>
                <a:srgbClr val="003591"/>
              </a:solidFill>
              <a:ea typeface="Alibaba PuHuiTi" pitchFamily="18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0" b="1" i="0" u="none" strike="noStrike" kern="0" cap="none" spc="0" normalizeH="0" baseline="0" noProof="0" dirty="0">
              <a:ln>
                <a:noFill/>
              </a:ln>
              <a:solidFill>
                <a:srgbClr val="003591"/>
              </a:solidFill>
              <a:effectLst/>
              <a:uLnTx/>
              <a:uFillTx/>
              <a:latin typeface="Alibaba PuHuiTi" pitchFamily="18" charset="-122"/>
              <a:ea typeface="Alibaba PuHuiTi" pitchFamily="18" charset="-122"/>
              <a:cs typeface="Alibaba PuHuiTi" pitchFamily="18" charset="-122"/>
            </a:endParaRPr>
          </a:p>
        </p:txBody>
      </p:sp>
      <p:sp>
        <p:nvSpPr>
          <p:cNvPr id="101" name="任意形状 50">
            <a:extLst>
              <a:ext uri="{FF2B5EF4-FFF2-40B4-BE49-F238E27FC236}">
                <a16:creationId xmlns:a16="http://schemas.microsoft.com/office/drawing/2014/main" id="{96CA313F-560C-0690-14A5-DDD98C1824B6}"/>
              </a:ext>
            </a:extLst>
          </p:cNvPr>
          <p:cNvSpPr/>
          <p:nvPr/>
        </p:nvSpPr>
        <p:spPr>
          <a:xfrm>
            <a:off x="1024790" y="3942342"/>
            <a:ext cx="2331297" cy="116295"/>
          </a:xfrm>
          <a:custGeom>
            <a:avLst/>
            <a:gdLst>
              <a:gd name="connsiteX0" fmla="*/ 0 w 2205989"/>
              <a:gd name="connsiteY0" fmla="*/ 0 h 2268220"/>
              <a:gd name="connsiteX1" fmla="*/ 2205990 w 2205989"/>
              <a:gd name="connsiteY1" fmla="*/ 0 h 2268220"/>
              <a:gd name="connsiteX2" fmla="*/ 2205990 w 2205989"/>
              <a:gd name="connsiteY2" fmla="*/ 2268220 h 2268220"/>
              <a:gd name="connsiteX3" fmla="*/ 0 w 2205989"/>
              <a:gd name="connsiteY3" fmla="*/ 2268220 h 2268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5989" h="2268220">
                <a:moveTo>
                  <a:pt x="0" y="0"/>
                </a:moveTo>
                <a:lnTo>
                  <a:pt x="2205990" y="0"/>
                </a:lnTo>
                <a:lnTo>
                  <a:pt x="2205990" y="2268220"/>
                </a:lnTo>
                <a:lnTo>
                  <a:pt x="0" y="2268220"/>
                </a:lnTo>
                <a:close/>
              </a:path>
            </a:pathLst>
          </a:custGeom>
          <a:solidFill>
            <a:srgbClr val="00359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83535"/>
              </a:solidFill>
              <a:effectLst/>
              <a:uLnTx/>
              <a:uFillTx/>
              <a:latin typeface="Alibaba PuHuiTi" pitchFamily="18" charset="-122"/>
              <a:ea typeface="Alibaba PuHuiTi" pitchFamily="18" charset="-122"/>
              <a:cs typeface="Alibaba PuHuiTi" pitchFamily="18" charset="-122"/>
            </a:endParaRPr>
          </a:p>
        </p:txBody>
      </p:sp>
      <p:grpSp>
        <p:nvGrpSpPr>
          <p:cNvPr id="157" name="组合 156">
            <a:extLst>
              <a:ext uri="{FF2B5EF4-FFF2-40B4-BE49-F238E27FC236}">
                <a16:creationId xmlns:a16="http://schemas.microsoft.com/office/drawing/2014/main" id="{B120449C-37FC-E7D0-2974-742E35D3519F}"/>
              </a:ext>
            </a:extLst>
          </p:cNvPr>
          <p:cNvGrpSpPr/>
          <p:nvPr/>
        </p:nvGrpSpPr>
        <p:grpSpPr>
          <a:xfrm>
            <a:off x="3554168" y="2758067"/>
            <a:ext cx="2331297" cy="1326631"/>
            <a:chOff x="524195" y="1596334"/>
            <a:chExt cx="2161752" cy="1326631"/>
          </a:xfrm>
        </p:grpSpPr>
        <p:sp>
          <p:nvSpPr>
            <p:cNvPr id="159" name="任意形状 15">
              <a:extLst>
                <a:ext uri="{FF2B5EF4-FFF2-40B4-BE49-F238E27FC236}">
                  <a16:creationId xmlns:a16="http://schemas.microsoft.com/office/drawing/2014/main" id="{869379DA-34AA-AB1A-98C9-80135E4F0B11}"/>
                </a:ext>
              </a:extLst>
            </p:cNvPr>
            <p:cNvSpPr/>
            <p:nvPr/>
          </p:nvSpPr>
          <p:spPr>
            <a:xfrm>
              <a:off x="524830" y="1596334"/>
              <a:ext cx="2161116" cy="1326631"/>
            </a:xfrm>
            <a:custGeom>
              <a:avLst/>
              <a:gdLst>
                <a:gd name="connsiteX0" fmla="*/ 0 w 2205989"/>
                <a:gd name="connsiteY0" fmla="*/ 0 h 2268220"/>
                <a:gd name="connsiteX1" fmla="*/ 2205990 w 2205989"/>
                <a:gd name="connsiteY1" fmla="*/ 0 h 2268220"/>
                <a:gd name="connsiteX2" fmla="*/ 2205990 w 2205989"/>
                <a:gd name="connsiteY2" fmla="*/ 2268220 h 2268220"/>
                <a:gd name="connsiteX3" fmla="*/ 0 w 2205989"/>
                <a:gd name="connsiteY3" fmla="*/ 2268220 h 226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5989" h="2268220">
                  <a:moveTo>
                    <a:pt x="0" y="0"/>
                  </a:moveTo>
                  <a:lnTo>
                    <a:pt x="2205990" y="0"/>
                  </a:lnTo>
                  <a:lnTo>
                    <a:pt x="2205990" y="2268220"/>
                  </a:lnTo>
                  <a:lnTo>
                    <a:pt x="0" y="2268220"/>
                  </a:lnTo>
                  <a:close/>
                </a:path>
              </a:pathLst>
            </a:custGeom>
            <a:solidFill>
              <a:srgbClr val="003591">
                <a:alpha val="15000"/>
              </a:srgb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83535"/>
                </a:solidFill>
                <a:effectLst/>
                <a:uLnTx/>
                <a:uFillTx/>
                <a:latin typeface="Alibaba PuHuiTi" pitchFamily="18" charset="-122"/>
                <a:ea typeface="Alibaba PuHuiTi" pitchFamily="18" charset="-122"/>
                <a:cs typeface="Alibaba PuHuiTi" pitchFamily="18" charset="-122"/>
              </a:endParaRPr>
            </a:p>
          </p:txBody>
        </p:sp>
        <p:sp>
          <p:nvSpPr>
            <p:cNvPr id="161" name="任意形状 40">
              <a:extLst>
                <a:ext uri="{FF2B5EF4-FFF2-40B4-BE49-F238E27FC236}">
                  <a16:creationId xmlns:a16="http://schemas.microsoft.com/office/drawing/2014/main" id="{3584382F-D7F4-3CC1-095A-F96D4F52A9C3}"/>
                </a:ext>
              </a:extLst>
            </p:cNvPr>
            <p:cNvSpPr/>
            <p:nvPr/>
          </p:nvSpPr>
          <p:spPr>
            <a:xfrm>
              <a:off x="636588" y="1699203"/>
              <a:ext cx="1904896" cy="374650"/>
            </a:xfrm>
            <a:custGeom>
              <a:avLst/>
              <a:gdLst>
                <a:gd name="connsiteX0" fmla="*/ 1911350 w 1981200"/>
                <a:gd name="connsiteY0" fmla="*/ 374650 h 374650"/>
                <a:gd name="connsiteX1" fmla="*/ 69850 w 1981200"/>
                <a:gd name="connsiteY1" fmla="*/ 374650 h 374650"/>
                <a:gd name="connsiteX2" fmla="*/ 0 w 1981200"/>
                <a:gd name="connsiteY2" fmla="*/ 304800 h 374650"/>
                <a:gd name="connsiteX3" fmla="*/ 0 w 1981200"/>
                <a:gd name="connsiteY3" fmla="*/ 69850 h 374650"/>
                <a:gd name="connsiteX4" fmla="*/ 69850 w 1981200"/>
                <a:gd name="connsiteY4" fmla="*/ 0 h 374650"/>
                <a:gd name="connsiteX5" fmla="*/ 1911350 w 1981200"/>
                <a:gd name="connsiteY5" fmla="*/ 0 h 374650"/>
                <a:gd name="connsiteX6" fmla="*/ 1981200 w 1981200"/>
                <a:gd name="connsiteY6" fmla="*/ 69850 h 374650"/>
                <a:gd name="connsiteX7" fmla="*/ 1981200 w 1981200"/>
                <a:gd name="connsiteY7" fmla="*/ 304800 h 374650"/>
                <a:gd name="connsiteX8" fmla="*/ 1911350 w 1981200"/>
                <a:gd name="connsiteY8" fmla="*/ 374650 h 37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1200" h="374650">
                  <a:moveTo>
                    <a:pt x="1911350" y="374650"/>
                  </a:moveTo>
                  <a:lnTo>
                    <a:pt x="69850" y="374650"/>
                  </a:lnTo>
                  <a:cubicBezTo>
                    <a:pt x="31750" y="374650"/>
                    <a:pt x="0" y="342900"/>
                    <a:pt x="0" y="304800"/>
                  </a:cubicBezTo>
                  <a:lnTo>
                    <a:pt x="0" y="69850"/>
                  </a:lnTo>
                  <a:cubicBezTo>
                    <a:pt x="0" y="31750"/>
                    <a:pt x="31750" y="0"/>
                    <a:pt x="69850" y="0"/>
                  </a:cubicBezTo>
                  <a:lnTo>
                    <a:pt x="1911350" y="0"/>
                  </a:lnTo>
                  <a:cubicBezTo>
                    <a:pt x="1949450" y="0"/>
                    <a:pt x="1981200" y="31750"/>
                    <a:pt x="1981200" y="69850"/>
                  </a:cubicBezTo>
                  <a:lnTo>
                    <a:pt x="1981200" y="304800"/>
                  </a:lnTo>
                  <a:cubicBezTo>
                    <a:pt x="1981200" y="342900"/>
                    <a:pt x="1949450" y="374650"/>
                    <a:pt x="1911350" y="374650"/>
                  </a:cubicBezTo>
                  <a:close/>
                </a:path>
              </a:pathLst>
            </a:custGeom>
            <a:solidFill>
              <a:srgbClr val="FEFFFF"/>
            </a:solidFill>
            <a:ln w="15875" cap="flat">
              <a:solidFill>
                <a:srgbClr val="00359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03591"/>
                  </a:solidFill>
                  <a:effectLst/>
                  <a:uLnTx/>
                  <a:uFillTx/>
                  <a:latin typeface="Alibaba PuHuiTi" pitchFamily="18" charset="-122"/>
                  <a:ea typeface="Alibaba PuHuiTi" pitchFamily="18" charset="-122"/>
                  <a:cs typeface="Alibaba PuHuiTi" pitchFamily="18" charset="-122"/>
                </a:rPr>
                <a:t>     </a:t>
              </a:r>
            </a:p>
          </p:txBody>
        </p:sp>
        <p:sp>
          <p:nvSpPr>
            <p:cNvPr id="165" name="任意形状 50">
              <a:extLst>
                <a:ext uri="{FF2B5EF4-FFF2-40B4-BE49-F238E27FC236}">
                  <a16:creationId xmlns:a16="http://schemas.microsoft.com/office/drawing/2014/main" id="{893809C5-0652-5E61-3AE2-25288EA7A394}"/>
                </a:ext>
              </a:extLst>
            </p:cNvPr>
            <p:cNvSpPr/>
            <p:nvPr/>
          </p:nvSpPr>
          <p:spPr>
            <a:xfrm>
              <a:off x="524195" y="2780609"/>
              <a:ext cx="2161752" cy="116295"/>
            </a:xfrm>
            <a:custGeom>
              <a:avLst/>
              <a:gdLst>
                <a:gd name="connsiteX0" fmla="*/ 0 w 2205989"/>
                <a:gd name="connsiteY0" fmla="*/ 0 h 2268220"/>
                <a:gd name="connsiteX1" fmla="*/ 2205990 w 2205989"/>
                <a:gd name="connsiteY1" fmla="*/ 0 h 2268220"/>
                <a:gd name="connsiteX2" fmla="*/ 2205990 w 2205989"/>
                <a:gd name="connsiteY2" fmla="*/ 2268220 h 2268220"/>
                <a:gd name="connsiteX3" fmla="*/ 0 w 2205989"/>
                <a:gd name="connsiteY3" fmla="*/ 2268220 h 226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5989" h="2268220">
                  <a:moveTo>
                    <a:pt x="0" y="0"/>
                  </a:moveTo>
                  <a:lnTo>
                    <a:pt x="2205990" y="0"/>
                  </a:lnTo>
                  <a:lnTo>
                    <a:pt x="2205990" y="2268220"/>
                  </a:lnTo>
                  <a:lnTo>
                    <a:pt x="0" y="2268220"/>
                  </a:lnTo>
                  <a:close/>
                </a:path>
              </a:pathLst>
            </a:custGeom>
            <a:solidFill>
              <a:srgbClr val="00359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383535"/>
                </a:solidFill>
                <a:effectLst/>
                <a:uLnTx/>
                <a:uFillTx/>
                <a:latin typeface="Alibaba PuHuiTi" pitchFamily="18" charset="-122"/>
                <a:ea typeface="Alibaba PuHuiTi" pitchFamily="18" charset="-122"/>
                <a:cs typeface="Alibaba PuHuiTi" pitchFamily="18" charset="-122"/>
              </a:endParaRPr>
            </a:p>
          </p:txBody>
        </p:sp>
      </p:grpSp>
      <p:grpSp>
        <p:nvGrpSpPr>
          <p:cNvPr id="167" name="组合 166">
            <a:extLst>
              <a:ext uri="{FF2B5EF4-FFF2-40B4-BE49-F238E27FC236}">
                <a16:creationId xmlns:a16="http://schemas.microsoft.com/office/drawing/2014/main" id="{D2051F23-744C-57DF-BEB5-5169F7222DF3}"/>
              </a:ext>
            </a:extLst>
          </p:cNvPr>
          <p:cNvGrpSpPr/>
          <p:nvPr/>
        </p:nvGrpSpPr>
        <p:grpSpPr>
          <a:xfrm>
            <a:off x="6106132" y="2758067"/>
            <a:ext cx="2331297" cy="1326631"/>
            <a:chOff x="524195" y="1596334"/>
            <a:chExt cx="2161752" cy="1326631"/>
          </a:xfrm>
        </p:grpSpPr>
        <p:sp>
          <p:nvSpPr>
            <p:cNvPr id="168" name="任意形状 15">
              <a:extLst>
                <a:ext uri="{FF2B5EF4-FFF2-40B4-BE49-F238E27FC236}">
                  <a16:creationId xmlns:a16="http://schemas.microsoft.com/office/drawing/2014/main" id="{62AF4338-E74A-95F1-1B1D-C8E594E1B0FE}"/>
                </a:ext>
              </a:extLst>
            </p:cNvPr>
            <p:cNvSpPr/>
            <p:nvPr/>
          </p:nvSpPr>
          <p:spPr>
            <a:xfrm>
              <a:off x="524830" y="1596334"/>
              <a:ext cx="2161116" cy="1326631"/>
            </a:xfrm>
            <a:custGeom>
              <a:avLst/>
              <a:gdLst>
                <a:gd name="connsiteX0" fmla="*/ 0 w 2205989"/>
                <a:gd name="connsiteY0" fmla="*/ 0 h 2268220"/>
                <a:gd name="connsiteX1" fmla="*/ 2205990 w 2205989"/>
                <a:gd name="connsiteY1" fmla="*/ 0 h 2268220"/>
                <a:gd name="connsiteX2" fmla="*/ 2205990 w 2205989"/>
                <a:gd name="connsiteY2" fmla="*/ 2268220 h 2268220"/>
                <a:gd name="connsiteX3" fmla="*/ 0 w 2205989"/>
                <a:gd name="connsiteY3" fmla="*/ 2268220 h 226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5989" h="2268220">
                  <a:moveTo>
                    <a:pt x="0" y="0"/>
                  </a:moveTo>
                  <a:lnTo>
                    <a:pt x="2205990" y="0"/>
                  </a:lnTo>
                  <a:lnTo>
                    <a:pt x="2205990" y="2268220"/>
                  </a:lnTo>
                  <a:lnTo>
                    <a:pt x="0" y="2268220"/>
                  </a:lnTo>
                  <a:close/>
                </a:path>
              </a:pathLst>
            </a:custGeom>
            <a:solidFill>
              <a:srgbClr val="003591">
                <a:alpha val="15000"/>
              </a:srgb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83535"/>
                </a:solidFill>
                <a:effectLst/>
                <a:uLnTx/>
                <a:uFillTx/>
                <a:latin typeface="Alibaba PuHuiTi" pitchFamily="18" charset="-122"/>
                <a:ea typeface="Alibaba PuHuiTi" pitchFamily="18" charset="-122"/>
                <a:cs typeface="Alibaba PuHuiTi" pitchFamily="18" charset="-122"/>
              </a:endParaRPr>
            </a:p>
          </p:txBody>
        </p:sp>
        <p:sp>
          <p:nvSpPr>
            <p:cNvPr id="169" name="任意形状 40">
              <a:extLst>
                <a:ext uri="{FF2B5EF4-FFF2-40B4-BE49-F238E27FC236}">
                  <a16:creationId xmlns:a16="http://schemas.microsoft.com/office/drawing/2014/main" id="{3ECBA9E7-5250-D80C-998A-3B42E4F15E93}"/>
                </a:ext>
              </a:extLst>
            </p:cNvPr>
            <p:cNvSpPr/>
            <p:nvPr/>
          </p:nvSpPr>
          <p:spPr>
            <a:xfrm>
              <a:off x="636588" y="1699203"/>
              <a:ext cx="1904896" cy="374650"/>
            </a:xfrm>
            <a:custGeom>
              <a:avLst/>
              <a:gdLst>
                <a:gd name="connsiteX0" fmla="*/ 1911350 w 1981200"/>
                <a:gd name="connsiteY0" fmla="*/ 374650 h 374650"/>
                <a:gd name="connsiteX1" fmla="*/ 69850 w 1981200"/>
                <a:gd name="connsiteY1" fmla="*/ 374650 h 374650"/>
                <a:gd name="connsiteX2" fmla="*/ 0 w 1981200"/>
                <a:gd name="connsiteY2" fmla="*/ 304800 h 374650"/>
                <a:gd name="connsiteX3" fmla="*/ 0 w 1981200"/>
                <a:gd name="connsiteY3" fmla="*/ 69850 h 374650"/>
                <a:gd name="connsiteX4" fmla="*/ 69850 w 1981200"/>
                <a:gd name="connsiteY4" fmla="*/ 0 h 374650"/>
                <a:gd name="connsiteX5" fmla="*/ 1911350 w 1981200"/>
                <a:gd name="connsiteY5" fmla="*/ 0 h 374650"/>
                <a:gd name="connsiteX6" fmla="*/ 1981200 w 1981200"/>
                <a:gd name="connsiteY6" fmla="*/ 69850 h 374650"/>
                <a:gd name="connsiteX7" fmla="*/ 1981200 w 1981200"/>
                <a:gd name="connsiteY7" fmla="*/ 304800 h 374650"/>
                <a:gd name="connsiteX8" fmla="*/ 1911350 w 1981200"/>
                <a:gd name="connsiteY8" fmla="*/ 374650 h 37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1200" h="374650">
                  <a:moveTo>
                    <a:pt x="1911350" y="374650"/>
                  </a:moveTo>
                  <a:lnTo>
                    <a:pt x="69850" y="374650"/>
                  </a:lnTo>
                  <a:cubicBezTo>
                    <a:pt x="31750" y="374650"/>
                    <a:pt x="0" y="342900"/>
                    <a:pt x="0" y="304800"/>
                  </a:cubicBezTo>
                  <a:lnTo>
                    <a:pt x="0" y="69850"/>
                  </a:lnTo>
                  <a:cubicBezTo>
                    <a:pt x="0" y="31750"/>
                    <a:pt x="31750" y="0"/>
                    <a:pt x="69850" y="0"/>
                  </a:cubicBezTo>
                  <a:lnTo>
                    <a:pt x="1911350" y="0"/>
                  </a:lnTo>
                  <a:cubicBezTo>
                    <a:pt x="1949450" y="0"/>
                    <a:pt x="1981200" y="31750"/>
                    <a:pt x="1981200" y="69850"/>
                  </a:cubicBezTo>
                  <a:lnTo>
                    <a:pt x="1981200" y="304800"/>
                  </a:lnTo>
                  <a:cubicBezTo>
                    <a:pt x="1981200" y="342900"/>
                    <a:pt x="1949450" y="374650"/>
                    <a:pt x="1911350" y="374650"/>
                  </a:cubicBezTo>
                  <a:close/>
                </a:path>
              </a:pathLst>
            </a:custGeom>
            <a:solidFill>
              <a:srgbClr val="FEFFFF"/>
            </a:solidFill>
            <a:ln w="15875" cap="flat">
              <a:solidFill>
                <a:srgbClr val="00359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1">
                  <a:solidFill>
                    <a:srgbClr val="171717"/>
                  </a:solidFill>
                </a:defRPr>
              </a:pPr>
              <a:endParaRPr kumimoji="0" lang="zh-CN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3591"/>
                </a:solidFill>
                <a:effectLst/>
                <a:uLnTx/>
                <a:uFillTx/>
                <a:latin typeface="等线"/>
                <a:ea typeface="Alibaba PuHuiTi" pitchFamily="18" charset="-122"/>
                <a:cs typeface="+mn-cs"/>
              </a:endParaRPr>
            </a:p>
          </p:txBody>
        </p:sp>
        <p:sp>
          <p:nvSpPr>
            <p:cNvPr id="171" name="任意形状 50">
              <a:extLst>
                <a:ext uri="{FF2B5EF4-FFF2-40B4-BE49-F238E27FC236}">
                  <a16:creationId xmlns:a16="http://schemas.microsoft.com/office/drawing/2014/main" id="{D400AFDA-9B82-8641-F2E2-DAF772EEA6F1}"/>
                </a:ext>
              </a:extLst>
            </p:cNvPr>
            <p:cNvSpPr/>
            <p:nvPr/>
          </p:nvSpPr>
          <p:spPr>
            <a:xfrm>
              <a:off x="524195" y="2780609"/>
              <a:ext cx="2161752" cy="116295"/>
            </a:xfrm>
            <a:custGeom>
              <a:avLst/>
              <a:gdLst>
                <a:gd name="connsiteX0" fmla="*/ 0 w 2205989"/>
                <a:gd name="connsiteY0" fmla="*/ 0 h 2268220"/>
                <a:gd name="connsiteX1" fmla="*/ 2205990 w 2205989"/>
                <a:gd name="connsiteY1" fmla="*/ 0 h 2268220"/>
                <a:gd name="connsiteX2" fmla="*/ 2205990 w 2205989"/>
                <a:gd name="connsiteY2" fmla="*/ 2268220 h 2268220"/>
                <a:gd name="connsiteX3" fmla="*/ 0 w 2205989"/>
                <a:gd name="connsiteY3" fmla="*/ 2268220 h 226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5989" h="2268220">
                  <a:moveTo>
                    <a:pt x="0" y="0"/>
                  </a:moveTo>
                  <a:lnTo>
                    <a:pt x="2205990" y="0"/>
                  </a:lnTo>
                  <a:lnTo>
                    <a:pt x="2205990" y="2268220"/>
                  </a:lnTo>
                  <a:lnTo>
                    <a:pt x="0" y="2268220"/>
                  </a:lnTo>
                  <a:close/>
                </a:path>
              </a:pathLst>
            </a:custGeom>
            <a:solidFill>
              <a:srgbClr val="00359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383535"/>
                </a:solidFill>
                <a:effectLst/>
                <a:uLnTx/>
                <a:uFillTx/>
                <a:latin typeface="Alibaba PuHuiTi" pitchFamily="18" charset="-122"/>
                <a:ea typeface="Alibaba PuHuiTi" pitchFamily="18" charset="-122"/>
                <a:cs typeface="Alibaba PuHuiTi" pitchFamily="18" charset="-122"/>
              </a:endParaRPr>
            </a:p>
          </p:txBody>
        </p:sp>
      </p:grpSp>
      <p:grpSp>
        <p:nvGrpSpPr>
          <p:cNvPr id="172" name="组合 171">
            <a:extLst>
              <a:ext uri="{FF2B5EF4-FFF2-40B4-BE49-F238E27FC236}">
                <a16:creationId xmlns:a16="http://schemas.microsoft.com/office/drawing/2014/main" id="{914FDE4C-F1C5-252E-F44B-BBAE08073A8B}"/>
              </a:ext>
            </a:extLst>
          </p:cNvPr>
          <p:cNvGrpSpPr/>
          <p:nvPr/>
        </p:nvGrpSpPr>
        <p:grpSpPr>
          <a:xfrm>
            <a:off x="8635510" y="2758067"/>
            <a:ext cx="2331297" cy="1326631"/>
            <a:chOff x="524195" y="1596334"/>
            <a:chExt cx="2161752" cy="1326631"/>
          </a:xfrm>
        </p:grpSpPr>
        <p:sp>
          <p:nvSpPr>
            <p:cNvPr id="173" name="任意形状 15">
              <a:extLst>
                <a:ext uri="{FF2B5EF4-FFF2-40B4-BE49-F238E27FC236}">
                  <a16:creationId xmlns:a16="http://schemas.microsoft.com/office/drawing/2014/main" id="{1C8D31D6-AB57-B43A-CFC5-3B9EBD6DD995}"/>
                </a:ext>
              </a:extLst>
            </p:cNvPr>
            <p:cNvSpPr/>
            <p:nvPr/>
          </p:nvSpPr>
          <p:spPr>
            <a:xfrm>
              <a:off x="524830" y="1596334"/>
              <a:ext cx="2161116" cy="1326631"/>
            </a:xfrm>
            <a:custGeom>
              <a:avLst/>
              <a:gdLst>
                <a:gd name="connsiteX0" fmla="*/ 0 w 2205989"/>
                <a:gd name="connsiteY0" fmla="*/ 0 h 2268220"/>
                <a:gd name="connsiteX1" fmla="*/ 2205990 w 2205989"/>
                <a:gd name="connsiteY1" fmla="*/ 0 h 2268220"/>
                <a:gd name="connsiteX2" fmla="*/ 2205990 w 2205989"/>
                <a:gd name="connsiteY2" fmla="*/ 2268220 h 2268220"/>
                <a:gd name="connsiteX3" fmla="*/ 0 w 2205989"/>
                <a:gd name="connsiteY3" fmla="*/ 2268220 h 226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5989" h="2268220">
                  <a:moveTo>
                    <a:pt x="0" y="0"/>
                  </a:moveTo>
                  <a:lnTo>
                    <a:pt x="2205990" y="0"/>
                  </a:lnTo>
                  <a:lnTo>
                    <a:pt x="2205990" y="2268220"/>
                  </a:lnTo>
                  <a:lnTo>
                    <a:pt x="0" y="2268220"/>
                  </a:lnTo>
                  <a:close/>
                </a:path>
              </a:pathLst>
            </a:custGeom>
            <a:solidFill>
              <a:srgbClr val="003591">
                <a:alpha val="15000"/>
              </a:srgb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83535"/>
                </a:solidFill>
                <a:effectLst/>
                <a:uLnTx/>
                <a:uFillTx/>
                <a:latin typeface="Alibaba PuHuiTi" pitchFamily="18" charset="-122"/>
                <a:ea typeface="Alibaba PuHuiTi" pitchFamily="18" charset="-122"/>
                <a:cs typeface="Alibaba PuHuiTi" pitchFamily="18" charset="-122"/>
              </a:endParaRPr>
            </a:p>
          </p:txBody>
        </p:sp>
        <p:sp>
          <p:nvSpPr>
            <p:cNvPr id="174" name="任意形状 40">
              <a:extLst>
                <a:ext uri="{FF2B5EF4-FFF2-40B4-BE49-F238E27FC236}">
                  <a16:creationId xmlns:a16="http://schemas.microsoft.com/office/drawing/2014/main" id="{C7091813-DFD2-5B27-1F14-190CA9560CC4}"/>
                </a:ext>
              </a:extLst>
            </p:cNvPr>
            <p:cNvSpPr/>
            <p:nvPr/>
          </p:nvSpPr>
          <p:spPr>
            <a:xfrm>
              <a:off x="636588" y="1699203"/>
              <a:ext cx="1904896" cy="374650"/>
            </a:xfrm>
            <a:custGeom>
              <a:avLst/>
              <a:gdLst>
                <a:gd name="connsiteX0" fmla="*/ 1911350 w 1981200"/>
                <a:gd name="connsiteY0" fmla="*/ 374650 h 374650"/>
                <a:gd name="connsiteX1" fmla="*/ 69850 w 1981200"/>
                <a:gd name="connsiteY1" fmla="*/ 374650 h 374650"/>
                <a:gd name="connsiteX2" fmla="*/ 0 w 1981200"/>
                <a:gd name="connsiteY2" fmla="*/ 304800 h 374650"/>
                <a:gd name="connsiteX3" fmla="*/ 0 w 1981200"/>
                <a:gd name="connsiteY3" fmla="*/ 69850 h 374650"/>
                <a:gd name="connsiteX4" fmla="*/ 69850 w 1981200"/>
                <a:gd name="connsiteY4" fmla="*/ 0 h 374650"/>
                <a:gd name="connsiteX5" fmla="*/ 1911350 w 1981200"/>
                <a:gd name="connsiteY5" fmla="*/ 0 h 374650"/>
                <a:gd name="connsiteX6" fmla="*/ 1981200 w 1981200"/>
                <a:gd name="connsiteY6" fmla="*/ 69850 h 374650"/>
                <a:gd name="connsiteX7" fmla="*/ 1981200 w 1981200"/>
                <a:gd name="connsiteY7" fmla="*/ 304800 h 374650"/>
                <a:gd name="connsiteX8" fmla="*/ 1911350 w 1981200"/>
                <a:gd name="connsiteY8" fmla="*/ 374650 h 37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1200" h="374650">
                  <a:moveTo>
                    <a:pt x="1911350" y="374650"/>
                  </a:moveTo>
                  <a:lnTo>
                    <a:pt x="69850" y="374650"/>
                  </a:lnTo>
                  <a:cubicBezTo>
                    <a:pt x="31750" y="374650"/>
                    <a:pt x="0" y="342900"/>
                    <a:pt x="0" y="304800"/>
                  </a:cubicBezTo>
                  <a:lnTo>
                    <a:pt x="0" y="69850"/>
                  </a:lnTo>
                  <a:cubicBezTo>
                    <a:pt x="0" y="31750"/>
                    <a:pt x="31750" y="0"/>
                    <a:pt x="69850" y="0"/>
                  </a:cubicBezTo>
                  <a:lnTo>
                    <a:pt x="1911350" y="0"/>
                  </a:lnTo>
                  <a:cubicBezTo>
                    <a:pt x="1949450" y="0"/>
                    <a:pt x="1981200" y="31750"/>
                    <a:pt x="1981200" y="69850"/>
                  </a:cubicBezTo>
                  <a:lnTo>
                    <a:pt x="1981200" y="304800"/>
                  </a:lnTo>
                  <a:cubicBezTo>
                    <a:pt x="1981200" y="342900"/>
                    <a:pt x="1949450" y="374650"/>
                    <a:pt x="1911350" y="374650"/>
                  </a:cubicBezTo>
                  <a:close/>
                </a:path>
              </a:pathLst>
            </a:custGeom>
            <a:solidFill>
              <a:srgbClr val="FEFFFF"/>
            </a:solidFill>
            <a:ln w="15875" cap="flat">
              <a:solidFill>
                <a:srgbClr val="00359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03591"/>
                  </a:solidFill>
                  <a:effectLst/>
                  <a:uLnTx/>
                  <a:uFillTx/>
                  <a:latin typeface="等线"/>
                  <a:ea typeface="Alibaba PuHuiTi" pitchFamily="18" charset="-122"/>
                  <a:cs typeface="+mn-cs"/>
                </a:rPr>
                <a:t>     </a:t>
              </a:r>
            </a:p>
          </p:txBody>
        </p:sp>
        <p:sp>
          <p:nvSpPr>
            <p:cNvPr id="176" name="任意形状 50">
              <a:extLst>
                <a:ext uri="{FF2B5EF4-FFF2-40B4-BE49-F238E27FC236}">
                  <a16:creationId xmlns:a16="http://schemas.microsoft.com/office/drawing/2014/main" id="{D546D7FF-DEDE-E778-B432-DB9F32D3746C}"/>
                </a:ext>
              </a:extLst>
            </p:cNvPr>
            <p:cNvSpPr/>
            <p:nvPr/>
          </p:nvSpPr>
          <p:spPr>
            <a:xfrm>
              <a:off x="524195" y="2780609"/>
              <a:ext cx="2161752" cy="116295"/>
            </a:xfrm>
            <a:custGeom>
              <a:avLst/>
              <a:gdLst>
                <a:gd name="connsiteX0" fmla="*/ 0 w 2205989"/>
                <a:gd name="connsiteY0" fmla="*/ 0 h 2268220"/>
                <a:gd name="connsiteX1" fmla="*/ 2205990 w 2205989"/>
                <a:gd name="connsiteY1" fmla="*/ 0 h 2268220"/>
                <a:gd name="connsiteX2" fmla="*/ 2205990 w 2205989"/>
                <a:gd name="connsiteY2" fmla="*/ 2268220 h 2268220"/>
                <a:gd name="connsiteX3" fmla="*/ 0 w 2205989"/>
                <a:gd name="connsiteY3" fmla="*/ 2268220 h 226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5989" h="2268220">
                  <a:moveTo>
                    <a:pt x="0" y="0"/>
                  </a:moveTo>
                  <a:lnTo>
                    <a:pt x="2205990" y="0"/>
                  </a:lnTo>
                  <a:lnTo>
                    <a:pt x="2205990" y="2268220"/>
                  </a:lnTo>
                  <a:lnTo>
                    <a:pt x="0" y="2268220"/>
                  </a:lnTo>
                  <a:close/>
                </a:path>
              </a:pathLst>
            </a:custGeom>
            <a:solidFill>
              <a:srgbClr val="00359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383535"/>
                </a:solidFill>
                <a:effectLst/>
                <a:uLnTx/>
                <a:uFillTx/>
                <a:latin typeface="Alibaba PuHuiTi" pitchFamily="18" charset="-122"/>
                <a:ea typeface="Alibaba PuHuiTi" pitchFamily="18" charset="-122"/>
                <a:cs typeface="Alibaba PuHuiTi" pitchFamily="18" charset="-122"/>
              </a:endParaRPr>
            </a:p>
          </p:txBody>
        </p:sp>
      </p:grpSp>
      <p:grpSp>
        <p:nvGrpSpPr>
          <p:cNvPr id="177" name="组合 176">
            <a:extLst>
              <a:ext uri="{FF2B5EF4-FFF2-40B4-BE49-F238E27FC236}">
                <a16:creationId xmlns:a16="http://schemas.microsoft.com/office/drawing/2014/main" id="{D43AC269-3E0C-9C91-ED66-60474CA3F366}"/>
              </a:ext>
            </a:extLst>
          </p:cNvPr>
          <p:cNvGrpSpPr/>
          <p:nvPr/>
        </p:nvGrpSpPr>
        <p:grpSpPr>
          <a:xfrm>
            <a:off x="1024790" y="4252451"/>
            <a:ext cx="2331297" cy="1326631"/>
            <a:chOff x="524195" y="1596334"/>
            <a:chExt cx="2161752" cy="1326631"/>
          </a:xfrm>
        </p:grpSpPr>
        <p:sp>
          <p:nvSpPr>
            <p:cNvPr id="178" name="任意形状 15">
              <a:extLst>
                <a:ext uri="{FF2B5EF4-FFF2-40B4-BE49-F238E27FC236}">
                  <a16:creationId xmlns:a16="http://schemas.microsoft.com/office/drawing/2014/main" id="{097F6585-DDF0-8164-E341-E32085C0D254}"/>
                </a:ext>
              </a:extLst>
            </p:cNvPr>
            <p:cNvSpPr/>
            <p:nvPr/>
          </p:nvSpPr>
          <p:spPr>
            <a:xfrm>
              <a:off x="524830" y="1596334"/>
              <a:ext cx="2161116" cy="1326631"/>
            </a:xfrm>
            <a:custGeom>
              <a:avLst/>
              <a:gdLst>
                <a:gd name="connsiteX0" fmla="*/ 0 w 2205989"/>
                <a:gd name="connsiteY0" fmla="*/ 0 h 2268220"/>
                <a:gd name="connsiteX1" fmla="*/ 2205990 w 2205989"/>
                <a:gd name="connsiteY1" fmla="*/ 0 h 2268220"/>
                <a:gd name="connsiteX2" fmla="*/ 2205990 w 2205989"/>
                <a:gd name="connsiteY2" fmla="*/ 2268220 h 2268220"/>
                <a:gd name="connsiteX3" fmla="*/ 0 w 2205989"/>
                <a:gd name="connsiteY3" fmla="*/ 2268220 h 226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5989" h="2268220">
                  <a:moveTo>
                    <a:pt x="0" y="0"/>
                  </a:moveTo>
                  <a:lnTo>
                    <a:pt x="2205990" y="0"/>
                  </a:lnTo>
                  <a:lnTo>
                    <a:pt x="2205990" y="2268220"/>
                  </a:lnTo>
                  <a:lnTo>
                    <a:pt x="0" y="2268220"/>
                  </a:lnTo>
                  <a:close/>
                </a:path>
              </a:pathLst>
            </a:custGeom>
            <a:solidFill>
              <a:srgbClr val="003591">
                <a:alpha val="15000"/>
              </a:srgb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83535"/>
                </a:solidFill>
                <a:effectLst/>
                <a:uLnTx/>
                <a:uFillTx/>
                <a:latin typeface="Alibaba PuHuiTi" pitchFamily="18" charset="-122"/>
                <a:ea typeface="Alibaba PuHuiTi" pitchFamily="18" charset="-122"/>
                <a:cs typeface="Alibaba PuHuiTi" pitchFamily="18" charset="-122"/>
              </a:endParaRPr>
            </a:p>
          </p:txBody>
        </p:sp>
        <p:sp>
          <p:nvSpPr>
            <p:cNvPr id="179" name="任意形状 40">
              <a:extLst>
                <a:ext uri="{FF2B5EF4-FFF2-40B4-BE49-F238E27FC236}">
                  <a16:creationId xmlns:a16="http://schemas.microsoft.com/office/drawing/2014/main" id="{8FC1F85E-1A17-BB43-BBFA-D05E97D4B6A6}"/>
                </a:ext>
              </a:extLst>
            </p:cNvPr>
            <p:cNvSpPr/>
            <p:nvPr/>
          </p:nvSpPr>
          <p:spPr>
            <a:xfrm>
              <a:off x="636634" y="1675853"/>
              <a:ext cx="1904948" cy="457200"/>
            </a:xfrm>
            <a:custGeom>
              <a:avLst/>
              <a:gdLst>
                <a:gd name="connsiteX0" fmla="*/ 1911350 w 1981200"/>
                <a:gd name="connsiteY0" fmla="*/ 374650 h 374650"/>
                <a:gd name="connsiteX1" fmla="*/ 69850 w 1981200"/>
                <a:gd name="connsiteY1" fmla="*/ 374650 h 374650"/>
                <a:gd name="connsiteX2" fmla="*/ 0 w 1981200"/>
                <a:gd name="connsiteY2" fmla="*/ 304800 h 374650"/>
                <a:gd name="connsiteX3" fmla="*/ 0 w 1981200"/>
                <a:gd name="connsiteY3" fmla="*/ 69850 h 374650"/>
                <a:gd name="connsiteX4" fmla="*/ 69850 w 1981200"/>
                <a:gd name="connsiteY4" fmla="*/ 0 h 374650"/>
                <a:gd name="connsiteX5" fmla="*/ 1911350 w 1981200"/>
                <a:gd name="connsiteY5" fmla="*/ 0 h 374650"/>
                <a:gd name="connsiteX6" fmla="*/ 1981200 w 1981200"/>
                <a:gd name="connsiteY6" fmla="*/ 69850 h 374650"/>
                <a:gd name="connsiteX7" fmla="*/ 1981200 w 1981200"/>
                <a:gd name="connsiteY7" fmla="*/ 304800 h 374650"/>
                <a:gd name="connsiteX8" fmla="*/ 1911350 w 1981200"/>
                <a:gd name="connsiteY8" fmla="*/ 374650 h 37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1200" h="374650">
                  <a:moveTo>
                    <a:pt x="1911350" y="374650"/>
                  </a:moveTo>
                  <a:lnTo>
                    <a:pt x="69850" y="374650"/>
                  </a:lnTo>
                  <a:cubicBezTo>
                    <a:pt x="31750" y="374650"/>
                    <a:pt x="0" y="342900"/>
                    <a:pt x="0" y="304800"/>
                  </a:cubicBezTo>
                  <a:lnTo>
                    <a:pt x="0" y="69850"/>
                  </a:lnTo>
                  <a:cubicBezTo>
                    <a:pt x="0" y="31750"/>
                    <a:pt x="31750" y="0"/>
                    <a:pt x="69850" y="0"/>
                  </a:cubicBezTo>
                  <a:lnTo>
                    <a:pt x="1911350" y="0"/>
                  </a:lnTo>
                  <a:cubicBezTo>
                    <a:pt x="1949450" y="0"/>
                    <a:pt x="1981200" y="31750"/>
                    <a:pt x="1981200" y="69850"/>
                  </a:cubicBezTo>
                  <a:lnTo>
                    <a:pt x="1981200" y="304800"/>
                  </a:lnTo>
                  <a:cubicBezTo>
                    <a:pt x="1981200" y="342900"/>
                    <a:pt x="1949450" y="374650"/>
                    <a:pt x="1911350" y="374650"/>
                  </a:cubicBezTo>
                  <a:close/>
                </a:path>
              </a:pathLst>
            </a:custGeom>
            <a:solidFill>
              <a:srgbClr val="FEFFFF"/>
            </a:solidFill>
            <a:ln w="15875" cap="flat">
              <a:solidFill>
                <a:srgbClr val="00359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3591"/>
                </a:solidFill>
                <a:effectLst/>
                <a:uLnTx/>
                <a:uFillTx/>
                <a:latin typeface="Alibaba PuHuiTi" pitchFamily="18" charset="-122"/>
                <a:ea typeface="Alibaba PuHuiTi" pitchFamily="18" charset="-122"/>
                <a:cs typeface="Alibaba PuHuiTi" pitchFamily="18" charset="-122"/>
              </a:endParaRPr>
            </a:p>
          </p:txBody>
        </p:sp>
        <p:sp>
          <p:nvSpPr>
            <p:cNvPr id="181" name="任意形状 50">
              <a:extLst>
                <a:ext uri="{FF2B5EF4-FFF2-40B4-BE49-F238E27FC236}">
                  <a16:creationId xmlns:a16="http://schemas.microsoft.com/office/drawing/2014/main" id="{66999732-C294-552C-ADC3-838E8AE89325}"/>
                </a:ext>
              </a:extLst>
            </p:cNvPr>
            <p:cNvSpPr/>
            <p:nvPr/>
          </p:nvSpPr>
          <p:spPr>
            <a:xfrm>
              <a:off x="524195" y="2780609"/>
              <a:ext cx="2161752" cy="116295"/>
            </a:xfrm>
            <a:custGeom>
              <a:avLst/>
              <a:gdLst>
                <a:gd name="connsiteX0" fmla="*/ 0 w 2205989"/>
                <a:gd name="connsiteY0" fmla="*/ 0 h 2268220"/>
                <a:gd name="connsiteX1" fmla="*/ 2205990 w 2205989"/>
                <a:gd name="connsiteY1" fmla="*/ 0 h 2268220"/>
                <a:gd name="connsiteX2" fmla="*/ 2205990 w 2205989"/>
                <a:gd name="connsiteY2" fmla="*/ 2268220 h 2268220"/>
                <a:gd name="connsiteX3" fmla="*/ 0 w 2205989"/>
                <a:gd name="connsiteY3" fmla="*/ 2268220 h 226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5989" h="2268220">
                  <a:moveTo>
                    <a:pt x="0" y="0"/>
                  </a:moveTo>
                  <a:lnTo>
                    <a:pt x="2205990" y="0"/>
                  </a:lnTo>
                  <a:lnTo>
                    <a:pt x="2205990" y="2268220"/>
                  </a:lnTo>
                  <a:lnTo>
                    <a:pt x="0" y="2268220"/>
                  </a:lnTo>
                  <a:close/>
                </a:path>
              </a:pathLst>
            </a:custGeom>
            <a:solidFill>
              <a:srgbClr val="00359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383535"/>
                </a:solidFill>
                <a:effectLst/>
                <a:uLnTx/>
                <a:uFillTx/>
                <a:latin typeface="Alibaba PuHuiTi" pitchFamily="18" charset="-122"/>
                <a:ea typeface="Alibaba PuHuiTi" pitchFamily="18" charset="-122"/>
                <a:cs typeface="Alibaba PuHuiTi" pitchFamily="18" charset="-122"/>
              </a:endParaRPr>
            </a:p>
          </p:txBody>
        </p:sp>
      </p:grpSp>
      <p:grpSp>
        <p:nvGrpSpPr>
          <p:cNvPr id="182" name="组合 181">
            <a:extLst>
              <a:ext uri="{FF2B5EF4-FFF2-40B4-BE49-F238E27FC236}">
                <a16:creationId xmlns:a16="http://schemas.microsoft.com/office/drawing/2014/main" id="{17B82D99-ECA2-4078-C900-52E8C33FDCFC}"/>
              </a:ext>
            </a:extLst>
          </p:cNvPr>
          <p:cNvGrpSpPr/>
          <p:nvPr/>
        </p:nvGrpSpPr>
        <p:grpSpPr>
          <a:xfrm>
            <a:off x="3554168" y="4252451"/>
            <a:ext cx="2331297" cy="1326631"/>
            <a:chOff x="524195" y="1596334"/>
            <a:chExt cx="2161752" cy="1326631"/>
          </a:xfrm>
        </p:grpSpPr>
        <p:sp>
          <p:nvSpPr>
            <p:cNvPr id="183" name="任意形状 15">
              <a:extLst>
                <a:ext uri="{FF2B5EF4-FFF2-40B4-BE49-F238E27FC236}">
                  <a16:creationId xmlns:a16="http://schemas.microsoft.com/office/drawing/2014/main" id="{85D4B754-2F74-19CD-BBEC-01D1E02CF838}"/>
                </a:ext>
              </a:extLst>
            </p:cNvPr>
            <p:cNvSpPr/>
            <p:nvPr/>
          </p:nvSpPr>
          <p:spPr>
            <a:xfrm>
              <a:off x="524830" y="1596334"/>
              <a:ext cx="2161116" cy="1326631"/>
            </a:xfrm>
            <a:custGeom>
              <a:avLst/>
              <a:gdLst>
                <a:gd name="connsiteX0" fmla="*/ 0 w 2205989"/>
                <a:gd name="connsiteY0" fmla="*/ 0 h 2268220"/>
                <a:gd name="connsiteX1" fmla="*/ 2205990 w 2205989"/>
                <a:gd name="connsiteY1" fmla="*/ 0 h 2268220"/>
                <a:gd name="connsiteX2" fmla="*/ 2205990 w 2205989"/>
                <a:gd name="connsiteY2" fmla="*/ 2268220 h 2268220"/>
                <a:gd name="connsiteX3" fmla="*/ 0 w 2205989"/>
                <a:gd name="connsiteY3" fmla="*/ 2268220 h 226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5989" h="2268220">
                  <a:moveTo>
                    <a:pt x="0" y="0"/>
                  </a:moveTo>
                  <a:lnTo>
                    <a:pt x="2205990" y="0"/>
                  </a:lnTo>
                  <a:lnTo>
                    <a:pt x="2205990" y="2268220"/>
                  </a:lnTo>
                  <a:lnTo>
                    <a:pt x="0" y="2268220"/>
                  </a:lnTo>
                  <a:close/>
                </a:path>
              </a:pathLst>
            </a:custGeom>
            <a:solidFill>
              <a:srgbClr val="003591">
                <a:alpha val="15000"/>
              </a:srgb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83535"/>
                </a:solidFill>
                <a:effectLst/>
                <a:uLnTx/>
                <a:uFillTx/>
                <a:latin typeface="Alibaba PuHuiTi" pitchFamily="18" charset="-122"/>
                <a:ea typeface="Alibaba PuHuiTi" pitchFamily="18" charset="-122"/>
                <a:cs typeface="Alibaba PuHuiTi" pitchFamily="18" charset="-122"/>
              </a:endParaRPr>
            </a:p>
          </p:txBody>
        </p:sp>
        <p:sp>
          <p:nvSpPr>
            <p:cNvPr id="184" name="任意形状 40">
              <a:extLst>
                <a:ext uri="{FF2B5EF4-FFF2-40B4-BE49-F238E27FC236}">
                  <a16:creationId xmlns:a16="http://schemas.microsoft.com/office/drawing/2014/main" id="{34323FB3-0A94-13B3-7796-CD69FC5A310F}"/>
                </a:ext>
              </a:extLst>
            </p:cNvPr>
            <p:cNvSpPr/>
            <p:nvPr/>
          </p:nvSpPr>
          <p:spPr>
            <a:xfrm>
              <a:off x="636588" y="1699203"/>
              <a:ext cx="1904896" cy="374650"/>
            </a:xfrm>
            <a:custGeom>
              <a:avLst/>
              <a:gdLst>
                <a:gd name="connsiteX0" fmla="*/ 1911350 w 1981200"/>
                <a:gd name="connsiteY0" fmla="*/ 374650 h 374650"/>
                <a:gd name="connsiteX1" fmla="*/ 69850 w 1981200"/>
                <a:gd name="connsiteY1" fmla="*/ 374650 h 374650"/>
                <a:gd name="connsiteX2" fmla="*/ 0 w 1981200"/>
                <a:gd name="connsiteY2" fmla="*/ 304800 h 374650"/>
                <a:gd name="connsiteX3" fmla="*/ 0 w 1981200"/>
                <a:gd name="connsiteY3" fmla="*/ 69850 h 374650"/>
                <a:gd name="connsiteX4" fmla="*/ 69850 w 1981200"/>
                <a:gd name="connsiteY4" fmla="*/ 0 h 374650"/>
                <a:gd name="connsiteX5" fmla="*/ 1911350 w 1981200"/>
                <a:gd name="connsiteY5" fmla="*/ 0 h 374650"/>
                <a:gd name="connsiteX6" fmla="*/ 1981200 w 1981200"/>
                <a:gd name="connsiteY6" fmla="*/ 69850 h 374650"/>
                <a:gd name="connsiteX7" fmla="*/ 1981200 w 1981200"/>
                <a:gd name="connsiteY7" fmla="*/ 304800 h 374650"/>
                <a:gd name="connsiteX8" fmla="*/ 1911350 w 1981200"/>
                <a:gd name="connsiteY8" fmla="*/ 374650 h 37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1200" h="374650">
                  <a:moveTo>
                    <a:pt x="1911350" y="374650"/>
                  </a:moveTo>
                  <a:lnTo>
                    <a:pt x="69850" y="374650"/>
                  </a:lnTo>
                  <a:cubicBezTo>
                    <a:pt x="31750" y="374650"/>
                    <a:pt x="0" y="342900"/>
                    <a:pt x="0" y="304800"/>
                  </a:cubicBezTo>
                  <a:lnTo>
                    <a:pt x="0" y="69850"/>
                  </a:lnTo>
                  <a:cubicBezTo>
                    <a:pt x="0" y="31750"/>
                    <a:pt x="31750" y="0"/>
                    <a:pt x="69850" y="0"/>
                  </a:cubicBezTo>
                  <a:lnTo>
                    <a:pt x="1911350" y="0"/>
                  </a:lnTo>
                  <a:cubicBezTo>
                    <a:pt x="1949450" y="0"/>
                    <a:pt x="1981200" y="31750"/>
                    <a:pt x="1981200" y="69850"/>
                  </a:cubicBezTo>
                  <a:lnTo>
                    <a:pt x="1981200" y="304800"/>
                  </a:lnTo>
                  <a:cubicBezTo>
                    <a:pt x="1981200" y="342900"/>
                    <a:pt x="1949450" y="374650"/>
                    <a:pt x="1911350" y="374650"/>
                  </a:cubicBezTo>
                  <a:close/>
                </a:path>
              </a:pathLst>
            </a:custGeom>
            <a:solidFill>
              <a:srgbClr val="FEFFFF"/>
            </a:solidFill>
            <a:ln w="15875" cap="flat">
              <a:solidFill>
                <a:srgbClr val="00359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03591"/>
                  </a:solidFill>
                  <a:effectLst/>
                  <a:uLnTx/>
                  <a:uFillTx/>
                  <a:latin typeface="Alibaba PuHuiTi" pitchFamily="18" charset="-122"/>
                  <a:ea typeface="Alibaba PuHuiTi" pitchFamily="18" charset="-122"/>
                  <a:cs typeface="Alibaba PuHuiTi" pitchFamily="18" charset="-122"/>
                </a:rPr>
                <a:t>     </a:t>
              </a:r>
            </a:p>
          </p:txBody>
        </p:sp>
        <p:sp>
          <p:nvSpPr>
            <p:cNvPr id="186" name="任意形状 50">
              <a:extLst>
                <a:ext uri="{FF2B5EF4-FFF2-40B4-BE49-F238E27FC236}">
                  <a16:creationId xmlns:a16="http://schemas.microsoft.com/office/drawing/2014/main" id="{37096FA7-7260-9631-670C-00199F43A8D7}"/>
                </a:ext>
              </a:extLst>
            </p:cNvPr>
            <p:cNvSpPr/>
            <p:nvPr/>
          </p:nvSpPr>
          <p:spPr>
            <a:xfrm>
              <a:off x="524195" y="2780609"/>
              <a:ext cx="2161752" cy="116295"/>
            </a:xfrm>
            <a:custGeom>
              <a:avLst/>
              <a:gdLst>
                <a:gd name="connsiteX0" fmla="*/ 0 w 2205989"/>
                <a:gd name="connsiteY0" fmla="*/ 0 h 2268220"/>
                <a:gd name="connsiteX1" fmla="*/ 2205990 w 2205989"/>
                <a:gd name="connsiteY1" fmla="*/ 0 h 2268220"/>
                <a:gd name="connsiteX2" fmla="*/ 2205990 w 2205989"/>
                <a:gd name="connsiteY2" fmla="*/ 2268220 h 2268220"/>
                <a:gd name="connsiteX3" fmla="*/ 0 w 2205989"/>
                <a:gd name="connsiteY3" fmla="*/ 2268220 h 226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5989" h="2268220">
                  <a:moveTo>
                    <a:pt x="0" y="0"/>
                  </a:moveTo>
                  <a:lnTo>
                    <a:pt x="2205990" y="0"/>
                  </a:lnTo>
                  <a:lnTo>
                    <a:pt x="2205990" y="2268220"/>
                  </a:lnTo>
                  <a:lnTo>
                    <a:pt x="0" y="2268220"/>
                  </a:lnTo>
                  <a:close/>
                </a:path>
              </a:pathLst>
            </a:custGeom>
            <a:solidFill>
              <a:srgbClr val="00359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383535"/>
                </a:solidFill>
                <a:effectLst/>
                <a:uLnTx/>
                <a:uFillTx/>
                <a:latin typeface="Alibaba PuHuiTi" pitchFamily="18" charset="-122"/>
                <a:ea typeface="Alibaba PuHuiTi" pitchFamily="18" charset="-122"/>
                <a:cs typeface="Alibaba PuHuiTi" pitchFamily="18" charset="-122"/>
              </a:endParaRPr>
            </a:p>
          </p:txBody>
        </p:sp>
      </p:grpSp>
      <p:grpSp>
        <p:nvGrpSpPr>
          <p:cNvPr id="187" name="组合 186">
            <a:extLst>
              <a:ext uri="{FF2B5EF4-FFF2-40B4-BE49-F238E27FC236}">
                <a16:creationId xmlns:a16="http://schemas.microsoft.com/office/drawing/2014/main" id="{8F593C1B-49CB-033F-E663-B5472A26FDEC}"/>
              </a:ext>
            </a:extLst>
          </p:cNvPr>
          <p:cNvGrpSpPr/>
          <p:nvPr/>
        </p:nvGrpSpPr>
        <p:grpSpPr>
          <a:xfrm>
            <a:off x="6106132" y="4252451"/>
            <a:ext cx="2331297" cy="1326631"/>
            <a:chOff x="524195" y="1596334"/>
            <a:chExt cx="2161752" cy="1326631"/>
          </a:xfrm>
        </p:grpSpPr>
        <p:sp>
          <p:nvSpPr>
            <p:cNvPr id="188" name="任意形状 15">
              <a:extLst>
                <a:ext uri="{FF2B5EF4-FFF2-40B4-BE49-F238E27FC236}">
                  <a16:creationId xmlns:a16="http://schemas.microsoft.com/office/drawing/2014/main" id="{4A878330-E1B3-A7BA-FA29-DEA8AD330922}"/>
                </a:ext>
              </a:extLst>
            </p:cNvPr>
            <p:cNvSpPr/>
            <p:nvPr/>
          </p:nvSpPr>
          <p:spPr>
            <a:xfrm>
              <a:off x="524830" y="1596334"/>
              <a:ext cx="2161116" cy="1326631"/>
            </a:xfrm>
            <a:custGeom>
              <a:avLst/>
              <a:gdLst>
                <a:gd name="connsiteX0" fmla="*/ 0 w 2205989"/>
                <a:gd name="connsiteY0" fmla="*/ 0 h 2268220"/>
                <a:gd name="connsiteX1" fmla="*/ 2205990 w 2205989"/>
                <a:gd name="connsiteY1" fmla="*/ 0 h 2268220"/>
                <a:gd name="connsiteX2" fmla="*/ 2205990 w 2205989"/>
                <a:gd name="connsiteY2" fmla="*/ 2268220 h 2268220"/>
                <a:gd name="connsiteX3" fmla="*/ 0 w 2205989"/>
                <a:gd name="connsiteY3" fmla="*/ 2268220 h 226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5989" h="2268220">
                  <a:moveTo>
                    <a:pt x="0" y="0"/>
                  </a:moveTo>
                  <a:lnTo>
                    <a:pt x="2205990" y="0"/>
                  </a:lnTo>
                  <a:lnTo>
                    <a:pt x="2205990" y="2268220"/>
                  </a:lnTo>
                  <a:lnTo>
                    <a:pt x="0" y="2268220"/>
                  </a:lnTo>
                  <a:close/>
                </a:path>
              </a:pathLst>
            </a:custGeom>
            <a:solidFill>
              <a:srgbClr val="003591">
                <a:alpha val="15000"/>
              </a:srgb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83535"/>
                </a:solidFill>
                <a:effectLst/>
                <a:uLnTx/>
                <a:uFillTx/>
                <a:latin typeface="Alibaba PuHuiTi" pitchFamily="18" charset="-122"/>
                <a:ea typeface="Alibaba PuHuiTi" pitchFamily="18" charset="-122"/>
                <a:cs typeface="Alibaba PuHuiTi" pitchFamily="18" charset="-122"/>
              </a:endParaRPr>
            </a:p>
          </p:txBody>
        </p:sp>
        <p:sp>
          <p:nvSpPr>
            <p:cNvPr id="189" name="任意形状 40">
              <a:extLst>
                <a:ext uri="{FF2B5EF4-FFF2-40B4-BE49-F238E27FC236}">
                  <a16:creationId xmlns:a16="http://schemas.microsoft.com/office/drawing/2014/main" id="{B6996313-55D2-1118-2D8E-E056B676C542}"/>
                </a:ext>
              </a:extLst>
            </p:cNvPr>
            <p:cNvSpPr/>
            <p:nvPr/>
          </p:nvSpPr>
          <p:spPr>
            <a:xfrm>
              <a:off x="636588" y="1699203"/>
              <a:ext cx="1904896" cy="374650"/>
            </a:xfrm>
            <a:custGeom>
              <a:avLst/>
              <a:gdLst>
                <a:gd name="connsiteX0" fmla="*/ 1911350 w 1981200"/>
                <a:gd name="connsiteY0" fmla="*/ 374650 h 374650"/>
                <a:gd name="connsiteX1" fmla="*/ 69850 w 1981200"/>
                <a:gd name="connsiteY1" fmla="*/ 374650 h 374650"/>
                <a:gd name="connsiteX2" fmla="*/ 0 w 1981200"/>
                <a:gd name="connsiteY2" fmla="*/ 304800 h 374650"/>
                <a:gd name="connsiteX3" fmla="*/ 0 w 1981200"/>
                <a:gd name="connsiteY3" fmla="*/ 69850 h 374650"/>
                <a:gd name="connsiteX4" fmla="*/ 69850 w 1981200"/>
                <a:gd name="connsiteY4" fmla="*/ 0 h 374650"/>
                <a:gd name="connsiteX5" fmla="*/ 1911350 w 1981200"/>
                <a:gd name="connsiteY5" fmla="*/ 0 h 374650"/>
                <a:gd name="connsiteX6" fmla="*/ 1981200 w 1981200"/>
                <a:gd name="connsiteY6" fmla="*/ 69850 h 374650"/>
                <a:gd name="connsiteX7" fmla="*/ 1981200 w 1981200"/>
                <a:gd name="connsiteY7" fmla="*/ 304800 h 374650"/>
                <a:gd name="connsiteX8" fmla="*/ 1911350 w 1981200"/>
                <a:gd name="connsiteY8" fmla="*/ 374650 h 37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1200" h="374650">
                  <a:moveTo>
                    <a:pt x="1911350" y="374650"/>
                  </a:moveTo>
                  <a:lnTo>
                    <a:pt x="69850" y="374650"/>
                  </a:lnTo>
                  <a:cubicBezTo>
                    <a:pt x="31750" y="374650"/>
                    <a:pt x="0" y="342900"/>
                    <a:pt x="0" y="304800"/>
                  </a:cubicBezTo>
                  <a:lnTo>
                    <a:pt x="0" y="69850"/>
                  </a:lnTo>
                  <a:cubicBezTo>
                    <a:pt x="0" y="31750"/>
                    <a:pt x="31750" y="0"/>
                    <a:pt x="69850" y="0"/>
                  </a:cubicBezTo>
                  <a:lnTo>
                    <a:pt x="1911350" y="0"/>
                  </a:lnTo>
                  <a:cubicBezTo>
                    <a:pt x="1949450" y="0"/>
                    <a:pt x="1981200" y="31750"/>
                    <a:pt x="1981200" y="69850"/>
                  </a:cubicBezTo>
                  <a:lnTo>
                    <a:pt x="1981200" y="304800"/>
                  </a:lnTo>
                  <a:cubicBezTo>
                    <a:pt x="1981200" y="342900"/>
                    <a:pt x="1949450" y="374650"/>
                    <a:pt x="1911350" y="374650"/>
                  </a:cubicBezTo>
                  <a:close/>
                </a:path>
              </a:pathLst>
            </a:custGeom>
            <a:solidFill>
              <a:srgbClr val="FEFFFF"/>
            </a:solidFill>
            <a:ln w="15875" cap="flat">
              <a:solidFill>
                <a:srgbClr val="00359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1">
                  <a:solidFill>
                    <a:srgbClr val="171717"/>
                  </a:solidFill>
                </a:defRPr>
              </a:pPr>
              <a:endParaRPr kumimoji="0" lang="zh-CN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3591"/>
                </a:solidFill>
                <a:effectLst/>
                <a:uLnTx/>
                <a:uFillTx/>
                <a:latin typeface="等线"/>
                <a:ea typeface="Alibaba PuHuiTi" pitchFamily="18" charset="-122"/>
                <a:cs typeface="+mn-cs"/>
              </a:endParaRPr>
            </a:p>
          </p:txBody>
        </p:sp>
        <p:sp>
          <p:nvSpPr>
            <p:cNvPr id="191" name="任意形状 50">
              <a:extLst>
                <a:ext uri="{FF2B5EF4-FFF2-40B4-BE49-F238E27FC236}">
                  <a16:creationId xmlns:a16="http://schemas.microsoft.com/office/drawing/2014/main" id="{5ECA2915-019F-9667-9AEB-2AE4544B8BE0}"/>
                </a:ext>
              </a:extLst>
            </p:cNvPr>
            <p:cNvSpPr/>
            <p:nvPr/>
          </p:nvSpPr>
          <p:spPr>
            <a:xfrm>
              <a:off x="524195" y="2780609"/>
              <a:ext cx="2161752" cy="116295"/>
            </a:xfrm>
            <a:custGeom>
              <a:avLst/>
              <a:gdLst>
                <a:gd name="connsiteX0" fmla="*/ 0 w 2205989"/>
                <a:gd name="connsiteY0" fmla="*/ 0 h 2268220"/>
                <a:gd name="connsiteX1" fmla="*/ 2205990 w 2205989"/>
                <a:gd name="connsiteY1" fmla="*/ 0 h 2268220"/>
                <a:gd name="connsiteX2" fmla="*/ 2205990 w 2205989"/>
                <a:gd name="connsiteY2" fmla="*/ 2268220 h 2268220"/>
                <a:gd name="connsiteX3" fmla="*/ 0 w 2205989"/>
                <a:gd name="connsiteY3" fmla="*/ 2268220 h 226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5989" h="2268220">
                  <a:moveTo>
                    <a:pt x="0" y="0"/>
                  </a:moveTo>
                  <a:lnTo>
                    <a:pt x="2205990" y="0"/>
                  </a:lnTo>
                  <a:lnTo>
                    <a:pt x="2205990" y="2268220"/>
                  </a:lnTo>
                  <a:lnTo>
                    <a:pt x="0" y="2268220"/>
                  </a:lnTo>
                  <a:close/>
                </a:path>
              </a:pathLst>
            </a:custGeom>
            <a:solidFill>
              <a:srgbClr val="00359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383535"/>
                </a:solidFill>
                <a:effectLst/>
                <a:uLnTx/>
                <a:uFillTx/>
                <a:latin typeface="Alibaba PuHuiTi" pitchFamily="18" charset="-122"/>
                <a:ea typeface="Alibaba PuHuiTi" pitchFamily="18" charset="-122"/>
                <a:cs typeface="Alibaba PuHuiTi" pitchFamily="18" charset="-122"/>
              </a:endParaRPr>
            </a:p>
          </p:txBody>
        </p:sp>
      </p:grpSp>
      <p:grpSp>
        <p:nvGrpSpPr>
          <p:cNvPr id="192" name="组合 191">
            <a:extLst>
              <a:ext uri="{FF2B5EF4-FFF2-40B4-BE49-F238E27FC236}">
                <a16:creationId xmlns:a16="http://schemas.microsoft.com/office/drawing/2014/main" id="{3C79AB2E-DB5B-5AB5-295C-FCA00B713281}"/>
              </a:ext>
            </a:extLst>
          </p:cNvPr>
          <p:cNvGrpSpPr/>
          <p:nvPr/>
        </p:nvGrpSpPr>
        <p:grpSpPr>
          <a:xfrm>
            <a:off x="8635510" y="4252451"/>
            <a:ext cx="2331297" cy="1326631"/>
            <a:chOff x="524195" y="1596334"/>
            <a:chExt cx="2161752" cy="1326631"/>
          </a:xfrm>
        </p:grpSpPr>
        <p:sp>
          <p:nvSpPr>
            <p:cNvPr id="193" name="任意形状 15">
              <a:extLst>
                <a:ext uri="{FF2B5EF4-FFF2-40B4-BE49-F238E27FC236}">
                  <a16:creationId xmlns:a16="http://schemas.microsoft.com/office/drawing/2014/main" id="{655BACB4-2FF7-452D-AA4C-131582D27BB0}"/>
                </a:ext>
              </a:extLst>
            </p:cNvPr>
            <p:cNvSpPr/>
            <p:nvPr/>
          </p:nvSpPr>
          <p:spPr>
            <a:xfrm>
              <a:off x="524830" y="1596334"/>
              <a:ext cx="2161116" cy="1326631"/>
            </a:xfrm>
            <a:custGeom>
              <a:avLst/>
              <a:gdLst>
                <a:gd name="connsiteX0" fmla="*/ 0 w 2205989"/>
                <a:gd name="connsiteY0" fmla="*/ 0 h 2268220"/>
                <a:gd name="connsiteX1" fmla="*/ 2205990 w 2205989"/>
                <a:gd name="connsiteY1" fmla="*/ 0 h 2268220"/>
                <a:gd name="connsiteX2" fmla="*/ 2205990 w 2205989"/>
                <a:gd name="connsiteY2" fmla="*/ 2268220 h 2268220"/>
                <a:gd name="connsiteX3" fmla="*/ 0 w 2205989"/>
                <a:gd name="connsiteY3" fmla="*/ 2268220 h 226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5989" h="2268220">
                  <a:moveTo>
                    <a:pt x="0" y="0"/>
                  </a:moveTo>
                  <a:lnTo>
                    <a:pt x="2205990" y="0"/>
                  </a:lnTo>
                  <a:lnTo>
                    <a:pt x="2205990" y="2268220"/>
                  </a:lnTo>
                  <a:lnTo>
                    <a:pt x="0" y="2268220"/>
                  </a:lnTo>
                  <a:close/>
                </a:path>
              </a:pathLst>
            </a:custGeom>
            <a:solidFill>
              <a:srgbClr val="003591">
                <a:alpha val="15000"/>
              </a:srgb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83535"/>
                </a:solidFill>
                <a:effectLst/>
                <a:uLnTx/>
                <a:uFillTx/>
                <a:latin typeface="Alibaba PuHuiTi" pitchFamily="18" charset="-122"/>
                <a:ea typeface="Alibaba PuHuiTi" pitchFamily="18" charset="-122"/>
                <a:cs typeface="Alibaba PuHuiTi" pitchFamily="18" charset="-122"/>
              </a:endParaRPr>
            </a:p>
          </p:txBody>
        </p:sp>
        <p:sp>
          <p:nvSpPr>
            <p:cNvPr id="194" name="任意形状 40">
              <a:extLst>
                <a:ext uri="{FF2B5EF4-FFF2-40B4-BE49-F238E27FC236}">
                  <a16:creationId xmlns:a16="http://schemas.microsoft.com/office/drawing/2014/main" id="{B3286CE5-627B-8106-1533-06466AD97F77}"/>
                </a:ext>
              </a:extLst>
            </p:cNvPr>
            <p:cNvSpPr/>
            <p:nvPr/>
          </p:nvSpPr>
          <p:spPr>
            <a:xfrm>
              <a:off x="636588" y="1699203"/>
              <a:ext cx="1904896" cy="374650"/>
            </a:xfrm>
            <a:custGeom>
              <a:avLst/>
              <a:gdLst>
                <a:gd name="connsiteX0" fmla="*/ 1911350 w 1981200"/>
                <a:gd name="connsiteY0" fmla="*/ 374650 h 374650"/>
                <a:gd name="connsiteX1" fmla="*/ 69850 w 1981200"/>
                <a:gd name="connsiteY1" fmla="*/ 374650 h 374650"/>
                <a:gd name="connsiteX2" fmla="*/ 0 w 1981200"/>
                <a:gd name="connsiteY2" fmla="*/ 304800 h 374650"/>
                <a:gd name="connsiteX3" fmla="*/ 0 w 1981200"/>
                <a:gd name="connsiteY3" fmla="*/ 69850 h 374650"/>
                <a:gd name="connsiteX4" fmla="*/ 69850 w 1981200"/>
                <a:gd name="connsiteY4" fmla="*/ 0 h 374650"/>
                <a:gd name="connsiteX5" fmla="*/ 1911350 w 1981200"/>
                <a:gd name="connsiteY5" fmla="*/ 0 h 374650"/>
                <a:gd name="connsiteX6" fmla="*/ 1981200 w 1981200"/>
                <a:gd name="connsiteY6" fmla="*/ 69850 h 374650"/>
                <a:gd name="connsiteX7" fmla="*/ 1981200 w 1981200"/>
                <a:gd name="connsiteY7" fmla="*/ 304800 h 374650"/>
                <a:gd name="connsiteX8" fmla="*/ 1911350 w 1981200"/>
                <a:gd name="connsiteY8" fmla="*/ 374650 h 37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1200" h="374650">
                  <a:moveTo>
                    <a:pt x="1911350" y="374650"/>
                  </a:moveTo>
                  <a:lnTo>
                    <a:pt x="69850" y="374650"/>
                  </a:lnTo>
                  <a:cubicBezTo>
                    <a:pt x="31750" y="374650"/>
                    <a:pt x="0" y="342900"/>
                    <a:pt x="0" y="304800"/>
                  </a:cubicBezTo>
                  <a:lnTo>
                    <a:pt x="0" y="69850"/>
                  </a:lnTo>
                  <a:cubicBezTo>
                    <a:pt x="0" y="31750"/>
                    <a:pt x="31750" y="0"/>
                    <a:pt x="69850" y="0"/>
                  </a:cubicBezTo>
                  <a:lnTo>
                    <a:pt x="1911350" y="0"/>
                  </a:lnTo>
                  <a:cubicBezTo>
                    <a:pt x="1949450" y="0"/>
                    <a:pt x="1981200" y="31750"/>
                    <a:pt x="1981200" y="69850"/>
                  </a:cubicBezTo>
                  <a:lnTo>
                    <a:pt x="1981200" y="304800"/>
                  </a:lnTo>
                  <a:cubicBezTo>
                    <a:pt x="1981200" y="342900"/>
                    <a:pt x="1949450" y="374650"/>
                    <a:pt x="1911350" y="374650"/>
                  </a:cubicBezTo>
                  <a:close/>
                </a:path>
              </a:pathLst>
            </a:custGeom>
            <a:solidFill>
              <a:srgbClr val="FEFFFF"/>
            </a:solidFill>
            <a:ln w="15875" cap="flat">
              <a:solidFill>
                <a:srgbClr val="00359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03591"/>
                  </a:solidFill>
                  <a:effectLst/>
                  <a:uLnTx/>
                  <a:uFillTx/>
                  <a:latin typeface="等线"/>
                  <a:ea typeface="Alibaba PuHuiTi" pitchFamily="18" charset="-122"/>
                  <a:cs typeface="+mn-cs"/>
                </a:rPr>
                <a:t>     </a:t>
              </a:r>
            </a:p>
          </p:txBody>
        </p:sp>
        <p:sp>
          <p:nvSpPr>
            <p:cNvPr id="196" name="任意形状 50">
              <a:extLst>
                <a:ext uri="{FF2B5EF4-FFF2-40B4-BE49-F238E27FC236}">
                  <a16:creationId xmlns:a16="http://schemas.microsoft.com/office/drawing/2014/main" id="{4D1EB9D4-DB93-9382-3BCA-B2860C153DF8}"/>
                </a:ext>
              </a:extLst>
            </p:cNvPr>
            <p:cNvSpPr/>
            <p:nvPr/>
          </p:nvSpPr>
          <p:spPr>
            <a:xfrm>
              <a:off x="524195" y="2780609"/>
              <a:ext cx="2161752" cy="116295"/>
            </a:xfrm>
            <a:custGeom>
              <a:avLst/>
              <a:gdLst>
                <a:gd name="connsiteX0" fmla="*/ 0 w 2205989"/>
                <a:gd name="connsiteY0" fmla="*/ 0 h 2268220"/>
                <a:gd name="connsiteX1" fmla="*/ 2205990 w 2205989"/>
                <a:gd name="connsiteY1" fmla="*/ 0 h 2268220"/>
                <a:gd name="connsiteX2" fmla="*/ 2205990 w 2205989"/>
                <a:gd name="connsiteY2" fmla="*/ 2268220 h 2268220"/>
                <a:gd name="connsiteX3" fmla="*/ 0 w 2205989"/>
                <a:gd name="connsiteY3" fmla="*/ 2268220 h 226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5989" h="2268220">
                  <a:moveTo>
                    <a:pt x="0" y="0"/>
                  </a:moveTo>
                  <a:lnTo>
                    <a:pt x="2205990" y="0"/>
                  </a:lnTo>
                  <a:lnTo>
                    <a:pt x="2205990" y="2268220"/>
                  </a:lnTo>
                  <a:lnTo>
                    <a:pt x="0" y="2268220"/>
                  </a:lnTo>
                  <a:close/>
                </a:path>
              </a:pathLst>
            </a:custGeom>
            <a:solidFill>
              <a:srgbClr val="00359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383535"/>
                </a:solidFill>
                <a:effectLst/>
                <a:uLnTx/>
                <a:uFillTx/>
                <a:latin typeface="Alibaba PuHuiTi" pitchFamily="18" charset="-122"/>
                <a:ea typeface="Alibaba PuHuiTi" pitchFamily="18" charset="-122"/>
                <a:cs typeface="Alibaba PuHuiTi" pitchFamily="18" charset="-122"/>
              </a:endParaRPr>
            </a:p>
          </p:txBody>
        </p:sp>
      </p:grpSp>
      <p:sp>
        <p:nvSpPr>
          <p:cNvPr id="102" name="Text 1">
            <a:extLst>
              <a:ext uri="{FF2B5EF4-FFF2-40B4-BE49-F238E27FC236}">
                <a16:creationId xmlns:a16="http://schemas.microsoft.com/office/drawing/2014/main" id="{34365DA9-FC0A-779A-9615-94DCB25FD76F}"/>
              </a:ext>
            </a:extLst>
          </p:cNvPr>
          <p:cNvSpPr>
            <a:spLocks noGrp="1"/>
          </p:cNvSpPr>
          <p:nvPr/>
        </p:nvSpPr>
        <p:spPr>
          <a:xfrm>
            <a:off x="739345" y="1226721"/>
            <a:ext cx="10607040" cy="658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sz="2600" b="1" dirty="0">
                <a:solidFill>
                  <a:schemeClr val="bg1"/>
                </a:solidFill>
                <a:latin typeface="Microsoft YaHei"/>
                <a:ea typeface="Microsoft YaHei"/>
                <a:cs typeface="Microsoft YaHei"/>
              </a:rPr>
              <a:t>Complex Demands: Why Is Delivery Getting Harder?</a:t>
            </a:r>
            <a:endParaRPr sz="260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D422AF94-562F-B113-080C-43A08A07E11E}"/>
              </a:ext>
            </a:extLst>
          </p:cNvPr>
          <p:cNvSpPr txBox="1"/>
          <p:nvPr/>
        </p:nvSpPr>
        <p:spPr>
          <a:xfrm>
            <a:off x="1685619" y="2102112"/>
            <a:ext cx="88796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defRPr sz="1875" b="1">
                <a:solidFill>
                  <a:srgbClr val="171717"/>
                </a:solidFill>
              </a:defRPr>
            </a:pPr>
            <a:r>
              <a:rPr lang="en-US" altLang="zh-CN" sz="1600" b="1" dirty="0">
                <a:solidFill>
                  <a:schemeClr val="bg1"/>
                </a:solidFill>
                <a:latin typeface="Microsoft YaHei"/>
                <a:ea typeface="Microsoft YaHei"/>
                <a:cs typeface="Microsoft YaHei"/>
              </a:rPr>
              <a:t>When resources come from different countries and suppliers, complexity multiplies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91B6EFCE-5E36-F8C5-BADF-F824953E4254}"/>
              </a:ext>
            </a:extLst>
          </p:cNvPr>
          <p:cNvSpPr txBox="1"/>
          <p:nvPr/>
        </p:nvSpPr>
        <p:spPr>
          <a:xfrm>
            <a:off x="1087399" y="2897803"/>
            <a:ext cx="22060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lang="en-US" altLang="zh-CN" sz="1400" b="1" dirty="0">
                <a:solidFill>
                  <a:srgbClr val="0035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Too Many Suppliers</a:t>
            </a: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97E83FEE-390C-D581-F15B-AC78900B5CDD}"/>
              </a:ext>
            </a:extLst>
          </p:cNvPr>
          <p:cNvSpPr>
            <a:spLocks noGrp="1"/>
          </p:cNvSpPr>
          <p:nvPr/>
        </p:nvSpPr>
        <p:spPr>
          <a:xfrm>
            <a:off x="3585281" y="2906637"/>
            <a:ext cx="2286000" cy="274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400" b="1" dirty="0">
                <a:solidFill>
                  <a:srgbClr val="0035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Fragmented Sourcing</a:t>
            </a:r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245BF180-8F78-7D58-990D-10922A5E5223}"/>
              </a:ext>
            </a:extLst>
          </p:cNvPr>
          <p:cNvSpPr>
            <a:spLocks noGrp="1"/>
          </p:cNvSpPr>
          <p:nvPr/>
        </p:nvSpPr>
        <p:spPr>
          <a:xfrm>
            <a:off x="6225540" y="2849880"/>
            <a:ext cx="208788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 lIns="0" rIns="0" tIns="0" bIns="0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400" b="1" dirty="0">
                <a:solidFill>
                  <a:srgbClr val="0035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Complex Cross-Border</a:t>
            </a:r>
          </a:p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400" b="1" dirty="0">
                <a:solidFill>
                  <a:srgbClr val="0035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Procurement</a:t>
            </a:r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id="{42CDD5E7-9DEF-85AE-F010-64E5F9D7C875}"/>
              </a:ext>
            </a:extLst>
          </p:cNvPr>
          <p:cNvSpPr>
            <a:spLocks noGrp="1"/>
          </p:cNvSpPr>
          <p:nvPr/>
        </p:nvSpPr>
        <p:spPr>
          <a:xfrm>
            <a:off x="8588314" y="2908829"/>
            <a:ext cx="2286000" cy="274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400" b="1" dirty="0">
                <a:solidFill>
                  <a:srgbClr val="0035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Too Many Contacts</a:t>
            </a:r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98884502-3C6D-73A8-51E2-B51FE590BA60}"/>
              </a:ext>
            </a:extLst>
          </p:cNvPr>
          <p:cNvSpPr>
            <a:spLocks noGrp="1"/>
          </p:cNvSpPr>
          <p:nvPr/>
        </p:nvSpPr>
        <p:spPr>
          <a:xfrm>
            <a:off x="1165860" y="4347210"/>
            <a:ext cx="2011680" cy="4267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 lIns="0" rIns="0" tIns="0" bIns="0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400" b="1" dirty="0">
                <a:solidFill>
                  <a:srgbClr val="0035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Information</a:t>
            </a:r>
          </a:p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400" b="1" dirty="0">
                <a:solidFill>
                  <a:srgbClr val="0035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Asymmetry</a:t>
            </a:r>
          </a:p>
        </p:txBody>
      </p:sp>
      <p:sp>
        <p:nvSpPr>
          <p:cNvPr id="111" name="矩形 110">
            <a:extLst>
              <a:ext uri="{FF2B5EF4-FFF2-40B4-BE49-F238E27FC236}">
                <a16:creationId xmlns:a16="http://schemas.microsoft.com/office/drawing/2014/main" id="{49E79FAF-BBC9-3732-9740-0B6838E974E7}"/>
              </a:ext>
            </a:extLst>
          </p:cNvPr>
          <p:cNvSpPr>
            <a:spLocks noGrp="1"/>
          </p:cNvSpPr>
          <p:nvPr/>
        </p:nvSpPr>
        <p:spPr>
          <a:xfrm>
            <a:off x="3618821" y="4391333"/>
            <a:ext cx="2286000" cy="274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400" b="1" dirty="0">
                <a:solidFill>
                  <a:srgbClr val="0035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Varying Standards</a:t>
            </a:r>
          </a:p>
        </p:txBody>
      </p:sp>
      <p:sp>
        <p:nvSpPr>
          <p:cNvPr id="112" name="矩形 111">
            <a:extLst>
              <a:ext uri="{FF2B5EF4-FFF2-40B4-BE49-F238E27FC236}">
                <a16:creationId xmlns:a16="http://schemas.microsoft.com/office/drawing/2014/main" id="{8BE7C7D0-1F91-0128-349F-28637B47DA95}"/>
              </a:ext>
            </a:extLst>
          </p:cNvPr>
          <p:cNvSpPr>
            <a:spLocks noGrp="1"/>
          </p:cNvSpPr>
          <p:nvPr/>
        </p:nvSpPr>
        <p:spPr>
          <a:xfrm>
            <a:off x="6138661" y="4400861"/>
            <a:ext cx="2286000" cy="274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400" b="1" dirty="0">
                <a:solidFill>
                  <a:srgbClr val="0035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Complex Logistics</a:t>
            </a:r>
          </a:p>
        </p:txBody>
      </p:sp>
      <p:sp>
        <p:nvSpPr>
          <p:cNvPr id="113" name="矩形 112">
            <a:extLst>
              <a:ext uri="{FF2B5EF4-FFF2-40B4-BE49-F238E27FC236}">
                <a16:creationId xmlns:a16="http://schemas.microsoft.com/office/drawing/2014/main" id="{6030CB73-B44B-C2D4-48F5-CA2C7F90A4E8}"/>
              </a:ext>
            </a:extLst>
          </p:cNvPr>
          <p:cNvSpPr>
            <a:spLocks noGrp="1"/>
          </p:cNvSpPr>
          <p:nvPr/>
        </p:nvSpPr>
        <p:spPr>
          <a:xfrm>
            <a:off x="8645027" y="4391333"/>
            <a:ext cx="2286000" cy="274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400" b="1" dirty="0">
                <a:solidFill>
                  <a:srgbClr val="0035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Heavy Coordination</a:t>
            </a:r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01BD4548-91D4-3CA5-422F-6B49A56F6346}"/>
              </a:ext>
            </a:extLst>
          </p:cNvPr>
          <p:cNvSpPr>
            <a:spLocks noGrp="1"/>
          </p:cNvSpPr>
          <p:nvPr/>
        </p:nvSpPr>
        <p:spPr>
          <a:xfrm>
            <a:off x="1070476" y="3352705"/>
            <a:ext cx="2205339" cy="38592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Each product category requires a new round of supplier screening.</a:t>
            </a: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B88925D9-F2FF-9A05-1A85-456DD41239C9}"/>
              </a:ext>
            </a:extLst>
          </p:cNvPr>
          <p:cNvSpPr>
            <a:spLocks noGrp="1"/>
          </p:cNvSpPr>
          <p:nvPr/>
        </p:nvSpPr>
        <p:spPr>
          <a:xfrm>
            <a:off x="6141720" y="3322320"/>
            <a:ext cx="2270760" cy="5638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 lIns="0" rIns="0" tIns="0" bIns="0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200" b="1" dirty="0">
                <a:solidFill>
                  <a:srgbClr val="17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Language, time zones,</a:t>
            </a:r>
          </a:p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200" b="1" dirty="0">
                <a:solidFill>
                  <a:srgbClr val="17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settlement, and compliance</a:t>
            </a:r>
          </a:p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200" b="1" dirty="0">
                <a:solidFill>
                  <a:srgbClr val="17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all add layers of complexity.</a:t>
            </a: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594E1C0C-811D-A32D-3BFB-86C1ABB2F9DD}"/>
              </a:ext>
            </a:extLst>
          </p:cNvPr>
          <p:cNvSpPr>
            <a:spLocks noGrp="1"/>
          </p:cNvSpPr>
          <p:nvPr/>
        </p:nvSpPr>
        <p:spPr>
          <a:xfrm>
            <a:off x="8649894" y="3421166"/>
            <a:ext cx="2286000" cy="2560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200" b="1" dirty="0">
                <a:solidFill>
                  <a:srgbClr val="17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Dozens of contacts per project</a:t>
            </a: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7D8F67D6-7DBE-151E-8F04-7E171A755766}"/>
              </a:ext>
            </a:extLst>
          </p:cNvPr>
          <p:cNvSpPr>
            <a:spLocks noGrp="1"/>
          </p:cNvSpPr>
          <p:nvPr/>
        </p:nvSpPr>
        <p:spPr>
          <a:xfrm>
            <a:off x="935500" y="4934117"/>
            <a:ext cx="2286000" cy="2560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200" b="1" dirty="0">
                <a:solidFill>
                  <a:srgbClr val="17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Price and quality are difficult to verify independently.</a:t>
            </a:r>
          </a:p>
        </p:txBody>
      </p:sp>
      <p:sp>
        <p:nvSpPr>
          <p:cNvPr id="120" name="矩形 119">
            <a:extLst>
              <a:ext uri="{FF2B5EF4-FFF2-40B4-BE49-F238E27FC236}">
                <a16:creationId xmlns:a16="http://schemas.microsoft.com/office/drawing/2014/main" id="{EB85B9C5-8D6F-97CA-F3B6-9FEC61560151}"/>
              </a:ext>
            </a:extLst>
          </p:cNvPr>
          <p:cNvSpPr>
            <a:spLocks noGrp="1"/>
          </p:cNvSpPr>
          <p:nvPr/>
        </p:nvSpPr>
        <p:spPr>
          <a:xfrm>
            <a:off x="3515816" y="4946224"/>
            <a:ext cx="2286000" cy="2560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200" b="1" dirty="0">
                <a:solidFill>
                  <a:srgbClr val="17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Different factories follow different standards.</a:t>
            </a: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6C1C1062-7C78-A996-B1B1-41204981F31C}"/>
              </a:ext>
            </a:extLst>
          </p:cNvPr>
          <p:cNvSpPr>
            <a:spLocks noGrp="1"/>
          </p:cNvSpPr>
          <p:nvPr/>
        </p:nvSpPr>
        <p:spPr>
          <a:xfrm>
            <a:off x="5957731" y="4894879"/>
            <a:ext cx="2639562" cy="2426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200" b="1" dirty="0">
                <a:solidFill>
                  <a:srgbClr val="17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Multiple batches, destinations, and schedules.</a:t>
            </a:r>
          </a:p>
        </p:txBody>
      </p:sp>
      <p:sp>
        <p:nvSpPr>
          <p:cNvPr id="122" name="矩形 121">
            <a:extLst>
              <a:ext uri="{FF2B5EF4-FFF2-40B4-BE49-F238E27FC236}">
                <a16:creationId xmlns:a16="http://schemas.microsoft.com/office/drawing/2014/main" id="{0D8772CC-AA9C-5ACE-CB27-B5A3C5D55224}"/>
              </a:ext>
            </a:extLst>
          </p:cNvPr>
          <p:cNvSpPr>
            <a:spLocks noGrp="1"/>
          </p:cNvSpPr>
          <p:nvPr/>
        </p:nvSpPr>
        <p:spPr>
          <a:xfrm>
            <a:off x="8724900" y="4815840"/>
            <a:ext cx="2133600" cy="5638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 lIns="0" rIns="0" tIns="0" bIns="0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200" b="1" dirty="0">
                <a:solidFill>
                  <a:srgbClr val="17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become the coordination hub for every stage.</a:t>
            </a: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4F21F816-DDD0-5A4C-2460-E975AB3DECE9}"/>
              </a:ext>
            </a:extLst>
          </p:cNvPr>
          <p:cNvSpPr>
            <a:spLocks noGrp="1"/>
          </p:cNvSpPr>
          <p:nvPr/>
        </p:nvSpPr>
        <p:spPr>
          <a:xfrm>
            <a:off x="3537782" y="3430686"/>
            <a:ext cx="2286000" cy="2560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1200" b="1" dirty="0">
                <a:solidFill>
                  <a:srgbClr val="17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Furniture, materials, and soft furnishings come from different sources.</a:t>
            </a: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A682B657-5EE3-0EA5-3DA4-7ACF46CF1F21}"/>
              </a:ext>
            </a:extLst>
          </p:cNvPr>
          <p:cNvSpPr txBox="1"/>
          <p:nvPr/>
        </p:nvSpPr>
        <p:spPr>
          <a:xfrm>
            <a:off x="1720593" y="5902281"/>
            <a:ext cx="87683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75" b="1">
                <a:solidFill>
                  <a:srgbClr val="171717"/>
                </a:solidFill>
              </a:defRPr>
            </a:pPr>
            <a:r>
              <a:rPr lang="en-US" altLang="zh-CN" sz="1600" b="1" dirty="0">
                <a:solidFill>
                  <a:schemeClr val="bg1"/>
                </a:solidFill>
                <a:latin typeface="Microsoft YaHei"/>
                <a:ea typeface="Microsoft YaHei"/>
              </a:rPr>
              <a:t>The real challenge is not finding a product — it's organizing all the resources.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6097C-023D-8FE9-8C9A-D877B7E71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2EC4A74-334A-E23F-3316-DD30ACD9F1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26000"/>
          </a:blip>
          <a:srcRect b="15867"/>
          <a:stretch>
            <a:fillRect/>
          </a:stretch>
        </p:blipFill>
        <p:spPr>
          <a:xfrm>
            <a:off x="12699" y="0"/>
            <a:ext cx="12192001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6D1E514-8906-66F7-792C-55735B4CE741}"/>
              </a:ext>
            </a:extLst>
          </p:cNvPr>
          <p:cNvSpPr txBox="1"/>
          <p:nvPr/>
        </p:nvSpPr>
        <p:spPr>
          <a:xfrm>
            <a:off x="596900" y="117434"/>
            <a:ext cx="38202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kern="0" spc="600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WHO WE ARE</a:t>
            </a:r>
            <a:endParaRPr lang="zh-CN" altLang="en-US" sz="3200" b="1" kern="0" spc="600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F70FDC8F-D216-AABB-5437-075605ABC3EC}"/>
              </a:ext>
            </a:extLst>
          </p:cNvPr>
          <p:cNvSpPr txBox="1"/>
          <p:nvPr/>
        </p:nvSpPr>
        <p:spPr>
          <a:xfrm>
            <a:off x="159347" y="117434"/>
            <a:ext cx="472753" cy="584775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887BE986-F4CF-CE72-1660-6B5BBA941E24}"/>
              </a:ext>
            </a:extLst>
          </p:cNvPr>
          <p:cNvSpPr txBox="1"/>
          <p:nvPr/>
        </p:nvSpPr>
        <p:spPr>
          <a:xfrm>
            <a:off x="12699" y="117434"/>
            <a:ext cx="102798" cy="584775"/>
          </a:xfrm>
          <a:prstGeom prst="rect">
            <a:avLst/>
          </a:prstGeom>
          <a:solidFill>
            <a:schemeClr val="accent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BBABEB69-F0DB-184C-0D5F-1B6D4868AFA1}"/>
              </a:ext>
            </a:extLst>
          </p:cNvPr>
          <p:cNvCxnSpPr>
            <a:cxnSpLocks/>
          </p:cNvCxnSpPr>
          <p:nvPr/>
        </p:nvCxnSpPr>
        <p:spPr>
          <a:xfrm>
            <a:off x="0" y="871105"/>
            <a:ext cx="12179301" cy="0"/>
          </a:xfrm>
          <a:prstGeom prst="line">
            <a:avLst/>
          </a:prstGeom>
          <a:ln w="76200">
            <a:solidFill>
              <a:srgbClr val="386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" name="图片 101">
            <a:extLst>
              <a:ext uri="{FF2B5EF4-FFF2-40B4-BE49-F238E27FC236}">
                <a16:creationId xmlns:a16="http://schemas.microsoft.com/office/drawing/2014/main" id="{A738B7A5-2CFD-E5C9-41AD-F92D495B9C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40000"/>
          </a:blip>
          <a:srcRect l="3996" b="13418"/>
          <a:stretch>
            <a:fillRect/>
          </a:stretch>
        </p:blipFill>
        <p:spPr>
          <a:xfrm>
            <a:off x="1" y="3659444"/>
            <a:ext cx="12191429" cy="3198556"/>
          </a:xfrm>
          <a:custGeom>
            <a:avLst/>
            <a:gdLst>
              <a:gd name="connsiteX0" fmla="*/ 0 w 12191429"/>
              <a:gd name="connsiteY0" fmla="*/ 0 h 3369936"/>
              <a:gd name="connsiteX1" fmla="*/ 12191429 w 12191429"/>
              <a:gd name="connsiteY1" fmla="*/ 0 h 3369936"/>
              <a:gd name="connsiteX2" fmla="*/ 12191429 w 12191429"/>
              <a:gd name="connsiteY2" fmla="*/ 3369936 h 3369936"/>
              <a:gd name="connsiteX3" fmla="*/ 0 w 12191429"/>
              <a:gd name="connsiteY3" fmla="*/ 3369936 h 336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429" h="3369936">
                <a:moveTo>
                  <a:pt x="0" y="0"/>
                </a:moveTo>
                <a:lnTo>
                  <a:pt x="12191429" y="0"/>
                </a:lnTo>
                <a:lnTo>
                  <a:pt x="12191429" y="3369936"/>
                </a:lnTo>
                <a:lnTo>
                  <a:pt x="0" y="3369936"/>
                </a:lnTo>
                <a:close/>
              </a:path>
            </a:pathLst>
          </a:custGeom>
        </p:spPr>
      </p:pic>
      <p:sp>
        <p:nvSpPr>
          <p:cNvPr id="103" name="PA-圆角矩形 44">
            <a:extLst>
              <a:ext uri="{FF2B5EF4-FFF2-40B4-BE49-F238E27FC236}">
                <a16:creationId xmlns:a16="http://schemas.microsoft.com/office/drawing/2014/main" id="{91CA4D16-42FC-C26B-7452-0A3839765A6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379180" y="1478687"/>
            <a:ext cx="8117495" cy="3667776"/>
          </a:xfrm>
          <a:prstGeom prst="roundRect">
            <a:avLst>
              <a:gd name="adj" fmla="val 3376"/>
            </a:avLst>
          </a:prstGeom>
          <a:gradFill>
            <a:gsLst>
              <a:gs pos="10000">
                <a:srgbClr val="0056B4">
                  <a:alpha val="13000"/>
                </a:srgbClr>
              </a:gs>
              <a:gs pos="100000">
                <a:srgbClr val="0056B4">
                  <a:lumMod val="30000"/>
                  <a:lumOff val="70000"/>
                  <a:alpha val="0"/>
                </a:srgbClr>
              </a:gs>
            </a:gsLst>
            <a:lin ang="5400000" scaled="0"/>
          </a:gradFill>
          <a:ln w="19050" cap="flat" cmpd="sng" algn="ctr">
            <a:gradFill>
              <a:gsLst>
                <a:gs pos="17000">
                  <a:srgbClr val="0056B4">
                    <a:alpha val="32000"/>
                  </a:srgbClr>
                </a:gs>
                <a:gs pos="100000">
                  <a:srgbClr val="0056B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rmonyOS Sans SC"/>
              <a:ea typeface="HarmonyOS Sans SC"/>
              <a:cs typeface="+mn-cs"/>
            </a:endParaRPr>
          </a:p>
        </p:txBody>
      </p:sp>
      <p:sp>
        <p:nvSpPr>
          <p:cNvPr id="104" name="PA-圆角矩形 44">
            <a:extLst>
              <a:ext uri="{FF2B5EF4-FFF2-40B4-BE49-F238E27FC236}">
                <a16:creationId xmlns:a16="http://schemas.microsoft.com/office/drawing/2014/main" id="{9B6E8760-DAE5-AE11-ED69-C619C39D09A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60070" y="1478686"/>
            <a:ext cx="2554786" cy="3667777"/>
          </a:xfrm>
          <a:prstGeom prst="roundRect">
            <a:avLst>
              <a:gd name="adj" fmla="val 4753"/>
            </a:avLst>
          </a:prstGeom>
          <a:gradFill flip="none" rotWithShape="1">
            <a:gsLst>
              <a:gs pos="100000">
                <a:srgbClr val="0056B4">
                  <a:lumMod val="75000"/>
                  <a:alpha val="0"/>
                </a:srgbClr>
              </a:gs>
              <a:gs pos="46000">
                <a:srgbClr val="0056B4"/>
              </a:gs>
            </a:gsLst>
            <a:lin ang="540000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rmonyOS Sans SC"/>
              <a:ea typeface="HarmonyOS Sans SC"/>
              <a:cs typeface="+mn-cs"/>
            </a:endParaRP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867EAFCE-3BC8-6647-0F7D-DBBAA3F41C24}"/>
              </a:ext>
            </a:extLst>
          </p:cNvPr>
          <p:cNvSpPr txBox="1"/>
          <p:nvPr/>
        </p:nvSpPr>
        <p:spPr>
          <a:xfrm>
            <a:off x="938997" y="1696696"/>
            <a:ext cx="23404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rmonyOS Sans SC Black"/>
                <a:ea typeface="等线 Light" panose="02010600030101010101" pitchFamily="2" charset="-122"/>
                <a:cs typeface="+mn-cs"/>
              </a:rPr>
              <a:t>TO-U</a:t>
            </a:r>
            <a:endParaRPr kumimoji="0" lang="en-US" altLang="zh-CN" sz="2800" b="0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rmonyOS Sans SC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87EE97D2-A6C5-2FA6-2382-E8C8693CF191}"/>
              </a:ext>
            </a:extLst>
          </p:cNvPr>
          <p:cNvSpPr txBox="1"/>
          <p:nvPr/>
        </p:nvSpPr>
        <p:spPr>
          <a:xfrm>
            <a:off x="838348" y="3553338"/>
            <a:ext cx="21982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2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GLOBAL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8" name="矩形: 圆角 107">
            <a:extLst>
              <a:ext uri="{FF2B5EF4-FFF2-40B4-BE49-F238E27FC236}">
                <a16:creationId xmlns:a16="http://schemas.microsoft.com/office/drawing/2014/main" id="{81291F14-9765-3CC4-9FC8-EEFF12BBD7B9}"/>
              </a:ext>
            </a:extLst>
          </p:cNvPr>
          <p:cNvSpPr/>
          <p:nvPr/>
        </p:nvSpPr>
        <p:spPr>
          <a:xfrm>
            <a:off x="3727352" y="1733655"/>
            <a:ext cx="2339682" cy="872349"/>
          </a:xfrm>
          <a:prstGeom prst="roundRect">
            <a:avLst>
              <a:gd name="adj" fmla="val 6840"/>
            </a:avLst>
          </a:prstGeom>
          <a:solidFill>
            <a:sysClr val="window" lastClr="FFFFFF"/>
          </a:solidFill>
          <a:ln w="19050" cap="flat" cmpd="sng" algn="ctr">
            <a:solidFill>
              <a:srgbClr val="0056B4">
                <a:alpha val="19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rmonyOS Sans SC"/>
              <a:ea typeface="HarmonyOS Sans SC"/>
              <a:cs typeface="+mn-cs"/>
            </a:endParaRPr>
          </a:p>
        </p:txBody>
      </p:sp>
      <p:pic>
        <p:nvPicPr>
          <p:cNvPr id="134" name="图片 133" descr="建筑的摆设布局&#10;&#10;中度可信度描述已自动生成">
            <a:extLst>
              <a:ext uri="{FF2B5EF4-FFF2-40B4-BE49-F238E27FC236}">
                <a16:creationId xmlns:a16="http://schemas.microsoft.com/office/drawing/2014/main" id="{24148F31-5AD1-14D7-6262-431D6652D2A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6" t="25982" b="13440"/>
          <a:stretch/>
        </p:blipFill>
        <p:spPr>
          <a:xfrm>
            <a:off x="0" y="4618750"/>
            <a:ext cx="12192000" cy="2239250"/>
          </a:xfrm>
          <a:custGeom>
            <a:avLst/>
            <a:gdLst>
              <a:gd name="connsiteX0" fmla="*/ 0 w 12192000"/>
              <a:gd name="connsiteY0" fmla="*/ 0 h 2359230"/>
              <a:gd name="connsiteX1" fmla="*/ 12192000 w 12192000"/>
              <a:gd name="connsiteY1" fmla="*/ 0 h 2359230"/>
              <a:gd name="connsiteX2" fmla="*/ 12192000 w 12192000"/>
              <a:gd name="connsiteY2" fmla="*/ 2359230 h 2359230"/>
              <a:gd name="connsiteX3" fmla="*/ 0 w 12192000"/>
              <a:gd name="connsiteY3" fmla="*/ 2359230 h 2359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59230">
                <a:moveTo>
                  <a:pt x="0" y="0"/>
                </a:moveTo>
                <a:lnTo>
                  <a:pt x="12192000" y="0"/>
                </a:lnTo>
                <a:lnTo>
                  <a:pt x="12192000" y="2359230"/>
                </a:lnTo>
                <a:lnTo>
                  <a:pt x="0" y="2359230"/>
                </a:lnTo>
                <a:close/>
              </a:path>
            </a:pathLst>
          </a:custGeom>
        </p:spPr>
      </p:pic>
      <p:cxnSp>
        <p:nvCxnSpPr>
          <p:cNvPr id="135" name="直接连接符 134">
            <a:extLst>
              <a:ext uri="{FF2B5EF4-FFF2-40B4-BE49-F238E27FC236}">
                <a16:creationId xmlns:a16="http://schemas.microsoft.com/office/drawing/2014/main" id="{E41A483F-BDFA-30EF-CA57-2D6C3902AC1E}"/>
              </a:ext>
            </a:extLst>
          </p:cNvPr>
          <p:cNvCxnSpPr>
            <a:cxnSpLocks/>
          </p:cNvCxnSpPr>
          <p:nvPr/>
        </p:nvCxnSpPr>
        <p:spPr>
          <a:xfrm>
            <a:off x="913112" y="3258643"/>
            <a:ext cx="2048702" cy="0"/>
          </a:xfrm>
          <a:prstGeom prst="line">
            <a:avLst/>
          </a:prstGeom>
          <a:noFill/>
          <a:ln w="19050" cap="rnd" cmpd="sng" algn="ctr">
            <a:solidFill>
              <a:sysClr val="window" lastClr="FFFFFF"/>
            </a:solidFill>
            <a:prstDash val="sysDash"/>
            <a:miter lim="800000"/>
          </a:ln>
          <a:effectLst/>
        </p:spPr>
      </p:cxnSp>
      <p:pic>
        <p:nvPicPr>
          <p:cNvPr id="137" name="Image 5">
            <a:extLst>
              <a:ext uri="{FF2B5EF4-FFF2-40B4-BE49-F238E27FC236}">
                <a16:creationId xmlns:a16="http://schemas.microsoft.com/office/drawing/2014/main" id="{BB6B62C3-04EF-89C3-F097-6808631915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6997" y="1971705"/>
            <a:ext cx="375095" cy="375095"/>
          </a:xfrm>
          <a:prstGeom prst="rect">
            <a:avLst/>
          </a:prstGeom>
          <a:solidFill>
            <a:srgbClr val="FEFFFF"/>
          </a:solidFill>
        </p:spPr>
      </p:pic>
      <p:sp>
        <p:nvSpPr>
          <p:cNvPr id="138" name="矩形: 圆角 137">
            <a:extLst>
              <a:ext uri="{FF2B5EF4-FFF2-40B4-BE49-F238E27FC236}">
                <a16:creationId xmlns:a16="http://schemas.microsoft.com/office/drawing/2014/main" id="{6C1F50DE-8187-69CE-3B9A-92D067D6DD2E}"/>
              </a:ext>
            </a:extLst>
          </p:cNvPr>
          <p:cNvSpPr/>
          <p:nvPr/>
        </p:nvSpPr>
        <p:spPr>
          <a:xfrm>
            <a:off x="3727352" y="2787095"/>
            <a:ext cx="2339682" cy="872349"/>
          </a:xfrm>
          <a:prstGeom prst="roundRect">
            <a:avLst>
              <a:gd name="adj" fmla="val 6840"/>
            </a:avLst>
          </a:prstGeom>
          <a:solidFill>
            <a:sysClr val="window" lastClr="FFFFFF"/>
          </a:solidFill>
          <a:ln w="19050" cap="flat" cmpd="sng" algn="ctr">
            <a:solidFill>
              <a:srgbClr val="0056B4">
                <a:alpha val="19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rmonyOS Sans SC"/>
              <a:ea typeface="HarmonyOS Sans SC"/>
              <a:cs typeface="+mn-cs"/>
            </a:endParaRPr>
          </a:p>
        </p:txBody>
      </p:sp>
      <p:sp>
        <p:nvSpPr>
          <p:cNvPr id="142" name="矩形: 圆角 141">
            <a:extLst>
              <a:ext uri="{FF2B5EF4-FFF2-40B4-BE49-F238E27FC236}">
                <a16:creationId xmlns:a16="http://schemas.microsoft.com/office/drawing/2014/main" id="{28AFBA91-8A86-9290-92D1-33ABF9A3A670}"/>
              </a:ext>
            </a:extLst>
          </p:cNvPr>
          <p:cNvSpPr/>
          <p:nvPr/>
        </p:nvSpPr>
        <p:spPr>
          <a:xfrm>
            <a:off x="6321465" y="2787095"/>
            <a:ext cx="2339682" cy="872349"/>
          </a:xfrm>
          <a:prstGeom prst="roundRect">
            <a:avLst>
              <a:gd name="adj" fmla="val 6840"/>
            </a:avLst>
          </a:prstGeom>
          <a:solidFill>
            <a:sysClr val="window" lastClr="FFFFFF"/>
          </a:solidFill>
          <a:ln w="19050" cap="flat" cmpd="sng" algn="ctr">
            <a:solidFill>
              <a:srgbClr val="0056B4">
                <a:alpha val="19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rmonyOS Sans SC"/>
              <a:ea typeface="HarmonyOS Sans SC"/>
              <a:cs typeface="+mn-cs"/>
            </a:endParaRPr>
          </a:p>
        </p:txBody>
      </p:sp>
      <p:sp>
        <p:nvSpPr>
          <p:cNvPr id="144" name="矩形: 圆角 143">
            <a:extLst>
              <a:ext uri="{FF2B5EF4-FFF2-40B4-BE49-F238E27FC236}">
                <a16:creationId xmlns:a16="http://schemas.microsoft.com/office/drawing/2014/main" id="{397A2AFF-8C25-623E-EAC7-C1B5EC8C8C51}"/>
              </a:ext>
            </a:extLst>
          </p:cNvPr>
          <p:cNvSpPr/>
          <p:nvPr/>
        </p:nvSpPr>
        <p:spPr>
          <a:xfrm>
            <a:off x="8915578" y="2787095"/>
            <a:ext cx="2339682" cy="872349"/>
          </a:xfrm>
          <a:prstGeom prst="roundRect">
            <a:avLst>
              <a:gd name="adj" fmla="val 6840"/>
            </a:avLst>
          </a:prstGeom>
          <a:solidFill>
            <a:sysClr val="window" lastClr="FFFFFF"/>
          </a:solidFill>
          <a:ln w="19050" cap="flat" cmpd="sng" algn="ctr">
            <a:solidFill>
              <a:srgbClr val="0056B4">
                <a:alpha val="19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rmonyOS Sans SC"/>
              <a:ea typeface="HarmonyOS Sans SC"/>
              <a:cs typeface="+mn-cs"/>
            </a:endParaRPr>
          </a:p>
        </p:txBody>
      </p:sp>
      <p:sp>
        <p:nvSpPr>
          <p:cNvPr id="146" name="矩形: 圆角 145">
            <a:extLst>
              <a:ext uri="{FF2B5EF4-FFF2-40B4-BE49-F238E27FC236}">
                <a16:creationId xmlns:a16="http://schemas.microsoft.com/office/drawing/2014/main" id="{948FF875-2A49-1858-EB22-5F9446D1D6AA}"/>
              </a:ext>
            </a:extLst>
          </p:cNvPr>
          <p:cNvSpPr/>
          <p:nvPr/>
        </p:nvSpPr>
        <p:spPr>
          <a:xfrm>
            <a:off x="6321465" y="1733655"/>
            <a:ext cx="2339682" cy="872349"/>
          </a:xfrm>
          <a:prstGeom prst="roundRect">
            <a:avLst>
              <a:gd name="adj" fmla="val 6840"/>
            </a:avLst>
          </a:prstGeom>
          <a:solidFill>
            <a:sysClr val="window" lastClr="FFFFFF"/>
          </a:solidFill>
          <a:ln w="19050" cap="flat" cmpd="sng" algn="ctr">
            <a:solidFill>
              <a:srgbClr val="0056B4">
                <a:alpha val="19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rmonyOS Sans SC"/>
              <a:ea typeface="HarmonyOS Sans SC"/>
              <a:cs typeface="+mn-cs"/>
            </a:endParaRPr>
          </a:p>
        </p:txBody>
      </p:sp>
      <p:sp>
        <p:nvSpPr>
          <p:cNvPr id="148" name="矩形: 圆角 147">
            <a:extLst>
              <a:ext uri="{FF2B5EF4-FFF2-40B4-BE49-F238E27FC236}">
                <a16:creationId xmlns:a16="http://schemas.microsoft.com/office/drawing/2014/main" id="{4368D0FC-F6A1-0FB1-9022-FFEDFD1EB45B}"/>
              </a:ext>
            </a:extLst>
          </p:cNvPr>
          <p:cNvSpPr/>
          <p:nvPr/>
        </p:nvSpPr>
        <p:spPr>
          <a:xfrm>
            <a:off x="8915578" y="1733655"/>
            <a:ext cx="2339682" cy="872349"/>
          </a:xfrm>
          <a:prstGeom prst="roundRect">
            <a:avLst>
              <a:gd name="adj" fmla="val 6840"/>
            </a:avLst>
          </a:prstGeom>
          <a:solidFill>
            <a:sysClr val="window" lastClr="FFFFFF"/>
          </a:solidFill>
          <a:ln w="19050" cap="flat" cmpd="sng" algn="ctr">
            <a:solidFill>
              <a:srgbClr val="0056B4">
                <a:alpha val="19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rmonyOS Sans SC"/>
              <a:ea typeface="HarmonyOS Sans SC"/>
              <a:cs typeface="+mn-cs"/>
            </a:endParaRPr>
          </a:p>
        </p:txBody>
      </p:sp>
      <p:pic>
        <p:nvPicPr>
          <p:cNvPr id="151" name="Image 0">
            <a:extLst>
              <a:ext uri="{FF2B5EF4-FFF2-40B4-BE49-F238E27FC236}">
                <a16:creationId xmlns:a16="http://schemas.microsoft.com/office/drawing/2014/main" id="{D56E8ACF-09ED-B9EC-0163-36D71179A8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76915" y="1924546"/>
            <a:ext cx="431752" cy="431752"/>
          </a:xfrm>
          <a:prstGeom prst="rect">
            <a:avLst/>
          </a:prstGeom>
        </p:spPr>
      </p:pic>
      <p:pic>
        <p:nvPicPr>
          <p:cNvPr id="153" name="Image 1">
            <a:extLst>
              <a:ext uri="{FF2B5EF4-FFF2-40B4-BE49-F238E27FC236}">
                <a16:creationId xmlns:a16="http://schemas.microsoft.com/office/drawing/2014/main" id="{78030A52-08B2-1A75-EED8-13C4B92B8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95437" y="1964053"/>
            <a:ext cx="431752" cy="431752"/>
          </a:xfrm>
          <a:prstGeom prst="rect">
            <a:avLst/>
          </a:prstGeom>
        </p:spPr>
      </p:pic>
      <p:pic>
        <p:nvPicPr>
          <p:cNvPr id="155" name="Image 2">
            <a:extLst>
              <a:ext uri="{FF2B5EF4-FFF2-40B4-BE49-F238E27FC236}">
                <a16:creationId xmlns:a16="http://schemas.microsoft.com/office/drawing/2014/main" id="{717A598D-D6AB-3E28-3C84-641BDE1DD5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95437" y="2982680"/>
            <a:ext cx="431752" cy="431752"/>
          </a:xfrm>
          <a:prstGeom prst="rect">
            <a:avLst/>
          </a:prstGeom>
        </p:spPr>
      </p:pic>
      <p:pic>
        <p:nvPicPr>
          <p:cNvPr id="158" name="Image 3">
            <a:extLst>
              <a:ext uri="{FF2B5EF4-FFF2-40B4-BE49-F238E27FC236}">
                <a16:creationId xmlns:a16="http://schemas.microsoft.com/office/drawing/2014/main" id="{4245B2B5-9B40-005F-02A1-2A5A125A5C2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25002" y="2968488"/>
            <a:ext cx="431752" cy="431752"/>
          </a:xfrm>
          <a:prstGeom prst="rect">
            <a:avLst/>
          </a:prstGeom>
        </p:spPr>
      </p:pic>
      <p:pic>
        <p:nvPicPr>
          <p:cNvPr id="162" name="Image 4">
            <a:extLst>
              <a:ext uri="{FF2B5EF4-FFF2-40B4-BE49-F238E27FC236}">
                <a16:creationId xmlns:a16="http://schemas.microsoft.com/office/drawing/2014/main" id="{A144BADF-4DF7-7946-5589-8BC50811A32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87359" y="3017816"/>
            <a:ext cx="431752" cy="431752"/>
          </a:xfrm>
          <a:prstGeom prst="rect">
            <a:avLst/>
          </a:prstGeom>
        </p:spPr>
      </p:pic>
      <p:sp>
        <p:nvSpPr>
          <p:cNvPr id="2" name="Text 11">
            <a:extLst>
              <a:ext uri="{FF2B5EF4-FFF2-40B4-BE49-F238E27FC236}">
                <a16:creationId xmlns:a16="http://schemas.microsoft.com/office/drawing/2014/main" id="{EEC790B2-E983-7BA7-316E-8F546752B91A}"/>
              </a:ext>
            </a:extLst>
          </p:cNvPr>
          <p:cNvSpPr>
            <a:spLocks noGrp="1"/>
          </p:cNvSpPr>
          <p:nvPr/>
        </p:nvSpPr>
        <p:spPr>
          <a:xfrm>
            <a:off x="7172991" y="1794925"/>
            <a:ext cx="1466418" cy="7498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defRPr/>
            </a:pPr>
            <a:r>
              <a:rPr sz="1700" b="1" kern="0" dirty="0">
                <a:solidFill>
                  <a:srgbClr val="C9A24B"/>
                </a:solidFill>
                <a:latin typeface="等线"/>
                <a:ea typeface="Alibaba PuHuiTi" pitchFamily="18" charset="-122"/>
              </a:rPr>
              <a:t>Manufacturers</a:t>
            </a:r>
          </a:p>
        </p:txBody>
      </p:sp>
      <p:sp>
        <p:nvSpPr>
          <p:cNvPr id="3" name="Text 13">
            <a:extLst>
              <a:ext uri="{FF2B5EF4-FFF2-40B4-BE49-F238E27FC236}">
                <a16:creationId xmlns:a16="http://schemas.microsoft.com/office/drawing/2014/main" id="{83DDEE0D-F4CB-40D8-1B2B-CDE66DEB471F}"/>
              </a:ext>
            </a:extLst>
          </p:cNvPr>
          <p:cNvSpPr>
            <a:spLocks noGrp="1"/>
          </p:cNvSpPr>
          <p:nvPr/>
        </p:nvSpPr>
        <p:spPr>
          <a:xfrm>
            <a:off x="9920931" y="1830412"/>
            <a:ext cx="1143000" cy="7498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sz="1700" b="1" kern="0" dirty="0">
                <a:solidFill>
                  <a:srgbClr val="C9A24B"/>
                </a:solidFill>
                <a:latin typeface="等线"/>
                <a:ea typeface="Alibaba PuHuiTi" pitchFamily="18" charset="-122"/>
              </a:rPr>
              <a:t>Brands &amp; Products</a:t>
            </a:r>
          </a:p>
        </p:txBody>
      </p:sp>
      <p:sp>
        <p:nvSpPr>
          <p:cNvPr id="9" name="Text 15">
            <a:extLst>
              <a:ext uri="{FF2B5EF4-FFF2-40B4-BE49-F238E27FC236}">
                <a16:creationId xmlns:a16="http://schemas.microsoft.com/office/drawing/2014/main" id="{72F53AF8-FB40-0D16-FC95-BCB0FB8D7595}"/>
              </a:ext>
            </a:extLst>
          </p:cNvPr>
          <p:cNvSpPr>
            <a:spLocks noGrp="1"/>
          </p:cNvSpPr>
          <p:nvPr/>
        </p:nvSpPr>
        <p:spPr>
          <a:xfrm>
            <a:off x="9791513" y="2839424"/>
            <a:ext cx="1143000" cy="7498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sz="1700" b="1" kern="0" dirty="0">
                <a:solidFill>
                  <a:srgbClr val="C9A24B"/>
                </a:solidFill>
                <a:latin typeface="等线"/>
                <a:ea typeface="Alibaba PuHuiTi" pitchFamily="18" charset="-122"/>
              </a:rPr>
              <a:t>Technology</a:t>
            </a:r>
          </a:p>
        </p:txBody>
      </p:sp>
      <p:sp>
        <p:nvSpPr>
          <p:cNvPr id="10" name="Text 17">
            <a:extLst>
              <a:ext uri="{FF2B5EF4-FFF2-40B4-BE49-F238E27FC236}">
                <a16:creationId xmlns:a16="http://schemas.microsoft.com/office/drawing/2014/main" id="{948E890D-B8C6-471C-F87F-58E0D7A39A91}"/>
              </a:ext>
            </a:extLst>
          </p:cNvPr>
          <p:cNvSpPr>
            <a:spLocks noGrp="1"/>
          </p:cNvSpPr>
          <p:nvPr/>
        </p:nvSpPr>
        <p:spPr>
          <a:xfrm>
            <a:off x="7236613" y="3031563"/>
            <a:ext cx="1143000" cy="32866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sz="1700" b="1" kern="0" dirty="0">
                <a:solidFill>
                  <a:srgbClr val="C9A24B"/>
                </a:solidFill>
                <a:latin typeface="等线"/>
                <a:ea typeface="Alibaba PuHuiTi" pitchFamily="18" charset="-122"/>
              </a:rPr>
              <a:t>Logistics</a:t>
            </a:r>
          </a:p>
        </p:txBody>
      </p:sp>
      <p:sp>
        <p:nvSpPr>
          <p:cNvPr id="11" name="Text 19">
            <a:extLst>
              <a:ext uri="{FF2B5EF4-FFF2-40B4-BE49-F238E27FC236}">
                <a16:creationId xmlns:a16="http://schemas.microsoft.com/office/drawing/2014/main" id="{BB1CAD46-39B4-3DD3-F238-CDD96C21A9AC}"/>
              </a:ext>
            </a:extLst>
          </p:cNvPr>
          <p:cNvSpPr>
            <a:spLocks noGrp="1"/>
          </p:cNvSpPr>
          <p:nvPr/>
        </p:nvSpPr>
        <p:spPr>
          <a:xfrm>
            <a:off x="4557102" y="2872050"/>
            <a:ext cx="1509932" cy="7498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sz="1700" b="1" kern="0" dirty="0">
                <a:solidFill>
                  <a:srgbClr val="C9A24B"/>
                </a:solidFill>
                <a:latin typeface="等线"/>
                <a:ea typeface="Alibaba PuHuiTi" pitchFamily="18" charset="-122"/>
              </a:rPr>
              <a:t>Local Partners</a:t>
            </a:r>
          </a:p>
        </p:txBody>
      </p:sp>
      <p:sp>
        <p:nvSpPr>
          <p:cNvPr id="12" name="Text 21">
            <a:extLst>
              <a:ext uri="{FF2B5EF4-FFF2-40B4-BE49-F238E27FC236}">
                <a16:creationId xmlns:a16="http://schemas.microsoft.com/office/drawing/2014/main" id="{6AE00A4A-6B0C-3C30-486C-3A813FE4E0AC}"/>
              </a:ext>
            </a:extLst>
          </p:cNvPr>
          <p:cNvSpPr>
            <a:spLocks noGrp="1"/>
          </p:cNvSpPr>
          <p:nvPr/>
        </p:nvSpPr>
        <p:spPr>
          <a:xfrm>
            <a:off x="4646523" y="2032515"/>
            <a:ext cx="1143000" cy="32512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sz="1700" b="1" kern="0" dirty="0">
                <a:solidFill>
                  <a:srgbClr val="C9A24B"/>
                </a:solidFill>
                <a:latin typeface="等线"/>
                <a:ea typeface="Alibaba PuHuiTi" pitchFamily="18" charset="-122"/>
              </a:rPr>
              <a:t>Industry Resources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C45E489-2CA1-C4DC-4AEE-F04576CB3453}"/>
              </a:ext>
            </a:extLst>
          </p:cNvPr>
          <p:cNvSpPr txBox="1"/>
          <p:nvPr/>
        </p:nvSpPr>
        <p:spPr>
          <a:xfrm>
            <a:off x="3710601" y="3918648"/>
            <a:ext cx="7798772" cy="1783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40000"/>
              </a:lnSpc>
              <a:buFont typeface="Wingdings" panose="05000000000000000000" pitchFamily="2" charset="2"/>
              <a:buChar char="Ø"/>
              <a:defRPr sz="1800">
                <a:solidFill>
                  <a:srgbClr val="171717"/>
                </a:solidFill>
              </a:defRPr>
            </a:pPr>
            <a:r>
              <a:rPr lang="en-US" altLang="zh-CN" sz="1600" dirty="0">
                <a:solidFill>
                  <a:srgbClr val="171717"/>
                </a:solidFill>
                <a:latin typeface="Microsoft YaHei"/>
                <a:ea typeface="Microsoft YaHei"/>
                <a:cs typeface="Microsoft YaHei"/>
              </a:rPr>
              <a:t>TO-U Global is a global supply chain integrator and delivery service provider. We connect manufacturers, brands, technology providers, logistics providers, and local service partners across China and global markets, delivering end-to-end solutions—from resource matching and procurement to production, quality control, and cross-border delivery.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414267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81AFF-90AE-3395-1BAF-AF28116DF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0233C05-D50D-5712-888C-85A89F5E6BD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26000"/>
          </a:blip>
          <a:srcRect b="15867"/>
          <a:stretch>
            <a:fillRect/>
          </a:stretch>
        </p:blipFill>
        <p:spPr>
          <a:xfrm>
            <a:off x="12699" y="0"/>
            <a:ext cx="12192001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0FEDF51-27E8-F81C-C01B-94B32EA0CCEE}"/>
              </a:ext>
            </a:extLst>
          </p:cNvPr>
          <p:cNvSpPr txBox="1"/>
          <p:nvPr/>
        </p:nvSpPr>
        <p:spPr>
          <a:xfrm>
            <a:off x="596900" y="117434"/>
            <a:ext cx="82958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200" b="1" kern="0" spc="600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GLOBAL RESOURCE NETWORK</a:t>
            </a:r>
            <a:endParaRPr kumimoji="0" lang="zh-CN" altLang="en-US" sz="3200" b="1" i="0" u="none" strike="noStrike" kern="0" cap="none" spc="60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8F8FF8C3-C689-6F94-3C7B-2B54BEFA378B}"/>
              </a:ext>
            </a:extLst>
          </p:cNvPr>
          <p:cNvSpPr txBox="1"/>
          <p:nvPr/>
        </p:nvSpPr>
        <p:spPr>
          <a:xfrm>
            <a:off x="159347" y="117434"/>
            <a:ext cx="472753" cy="584775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65497CC2-DC0F-57E2-669F-D8620BB83C8B}"/>
              </a:ext>
            </a:extLst>
          </p:cNvPr>
          <p:cNvSpPr txBox="1"/>
          <p:nvPr/>
        </p:nvSpPr>
        <p:spPr>
          <a:xfrm>
            <a:off x="12699" y="117434"/>
            <a:ext cx="102798" cy="584775"/>
          </a:xfrm>
          <a:prstGeom prst="rect">
            <a:avLst/>
          </a:prstGeom>
          <a:solidFill>
            <a:schemeClr val="accent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D62956E5-36BE-1042-8AEC-E261383AB568}"/>
              </a:ext>
            </a:extLst>
          </p:cNvPr>
          <p:cNvCxnSpPr>
            <a:cxnSpLocks/>
          </p:cNvCxnSpPr>
          <p:nvPr/>
        </p:nvCxnSpPr>
        <p:spPr>
          <a:xfrm>
            <a:off x="0" y="871105"/>
            <a:ext cx="12179301" cy="0"/>
          </a:xfrm>
          <a:prstGeom prst="line">
            <a:avLst/>
          </a:prstGeom>
          <a:ln w="76200">
            <a:solidFill>
              <a:srgbClr val="386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>
            <a:extLst>
              <a:ext uri="{FF2B5EF4-FFF2-40B4-BE49-F238E27FC236}">
                <a16:creationId xmlns:a16="http://schemas.microsoft.com/office/drawing/2014/main" id="{B394DF95-C0F3-67E7-C29D-427633B3A14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32099" y="1867956"/>
            <a:ext cx="10606512" cy="2994885"/>
            <a:chOff x="5084222" y="4320634"/>
            <a:chExt cx="7693084" cy="2172241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02C4B827-3215-1876-94AE-E734F511F10E}"/>
                </a:ext>
              </a:extLst>
            </p:cNvPr>
            <p:cNvSpPr/>
            <p:nvPr/>
          </p:nvSpPr>
          <p:spPr>
            <a:xfrm>
              <a:off x="5084222" y="4320634"/>
              <a:ext cx="7693084" cy="2172241"/>
            </a:xfrm>
            <a:prstGeom prst="roundRect">
              <a:avLst>
                <a:gd name="adj" fmla="val 6598"/>
              </a:avLst>
            </a:prstGeom>
            <a:noFill/>
            <a:ln w="25400" cap="flat" cmpd="sng" algn="ctr">
              <a:solidFill>
                <a:srgbClr val="1249A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122DB51E-ECE6-20EE-0458-9764C5599B80}"/>
                </a:ext>
              </a:extLst>
            </p:cNvPr>
            <p:cNvGrpSpPr/>
            <p:nvPr/>
          </p:nvGrpSpPr>
          <p:grpSpPr>
            <a:xfrm>
              <a:off x="5482179" y="4960888"/>
              <a:ext cx="6945518" cy="1465312"/>
              <a:chOff x="5472431" y="4960888"/>
              <a:chExt cx="6945518" cy="1465312"/>
            </a:xfrm>
          </p:grpSpPr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40920584-7A04-E384-CB4E-00BB29371069}"/>
                  </a:ext>
                </a:extLst>
              </p:cNvPr>
              <p:cNvSpPr/>
              <p:nvPr/>
            </p:nvSpPr>
            <p:spPr>
              <a:xfrm>
                <a:off x="8254742" y="5017894"/>
                <a:ext cx="1408305" cy="1408306"/>
              </a:xfrm>
              <a:prstGeom prst="ellipse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1249A2">
                    <a:lumMod val="20000"/>
                    <a:lumOff val="80000"/>
                  </a:srgbClr>
                </a:solidFill>
                <a:prstDash val="solid"/>
                <a:miter lim="800000"/>
              </a:ln>
              <a:effectLst/>
            </p:spPr>
            <p:txBody>
              <a:bodyPr wrap="none" lIns="91247" tIns="45624" rIns="91247" bIns="45624"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思源黑体 CN Bold" panose="020B0800000000000000" pitchFamily="34" charset="-122"/>
                    <a:ea typeface="思源黑体 CN Bold" panose="020B0800000000000000" pitchFamily="34" charset="-122"/>
                    <a:cs typeface="+mn-ea"/>
                    <a:sym typeface="+mn-lt"/>
                  </a:rPr>
                  <a:t>教学</a:t>
                </a:r>
                <a:endParaRPr kumimoji="0" lang="en-US" altLang="zh-CN" sz="2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思源黑体 CN Bold" panose="020B0800000000000000" pitchFamily="34" charset="-122"/>
                    <a:ea typeface="思源黑体 CN Bold" panose="020B0800000000000000" pitchFamily="34" charset="-122"/>
                    <a:cs typeface="+mn-ea"/>
                    <a:sym typeface="+mn-lt"/>
                  </a:rPr>
                  <a:t>模式</a:t>
                </a: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7ECAC01F-C4AB-BF42-6749-69098B8A8E25}"/>
                  </a:ext>
                </a:extLst>
              </p:cNvPr>
              <p:cNvSpPr/>
              <p:nvPr/>
            </p:nvSpPr>
            <p:spPr>
              <a:xfrm>
                <a:off x="8349624" y="5090338"/>
                <a:ext cx="1237685" cy="1237684"/>
              </a:xfrm>
              <a:prstGeom prst="ellipse">
                <a:avLst/>
              </a:prstGeom>
              <a:solidFill>
                <a:srgbClr val="FA9E00"/>
              </a:solidFill>
              <a:ln w="6350" cap="flat" cmpd="sng" algn="ctr">
                <a:solidFill>
                  <a:srgbClr val="1249A2">
                    <a:lumMod val="20000"/>
                    <a:lumOff val="80000"/>
                  </a:srgbClr>
                </a:solidFill>
                <a:prstDash val="lgDash"/>
                <a:miter lim="800000"/>
              </a:ln>
              <a:effectLst/>
            </p:spPr>
            <p:txBody>
              <a:bodyPr wrap="none" lIns="91247" tIns="45624" rIns="91247" bIns="45624"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/>
                    <a:ea typeface="Microsoft YaHei"/>
                    <a:cs typeface="Microsoft YaHei"/>
                  </a:rPr>
                  <a:t>Connect &amp;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/>
                    <a:ea typeface="Microsoft YaHei"/>
                    <a:cs typeface="Microsoft YaHei"/>
                  </a:rPr>
                  <a:t> Integrate</a:t>
                </a:r>
                <a:endParaRPr kumimoji="0" lang="en-US" altLang="zh-CN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44D14FBA-A798-D222-79A8-B0EB181B4E16}"/>
                  </a:ext>
                </a:extLst>
              </p:cNvPr>
              <p:cNvGrpSpPr/>
              <p:nvPr/>
            </p:nvGrpSpPr>
            <p:grpSpPr>
              <a:xfrm>
                <a:off x="5472431" y="4960888"/>
                <a:ext cx="2573907" cy="1362551"/>
                <a:chOff x="5481428" y="4960888"/>
                <a:chExt cx="2573907" cy="1362551"/>
              </a:xfrm>
            </p:grpSpPr>
            <p:sp>
              <p:nvSpPr>
                <p:cNvPr id="24" name="矩形: 圆角 23">
                  <a:extLst>
                    <a:ext uri="{FF2B5EF4-FFF2-40B4-BE49-F238E27FC236}">
                      <a16:creationId xmlns:a16="http://schemas.microsoft.com/office/drawing/2014/main" id="{375B9D0C-555F-DB7B-CE9A-5EC77A80CB2F}"/>
                    </a:ext>
                  </a:extLst>
                </p:cNvPr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5481428" y="4960888"/>
                  <a:ext cx="2573898" cy="382795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FFFFFF"/>
                    </a:gs>
                    <a:gs pos="87000">
                      <a:srgbClr val="FFFFFF">
                        <a:alpha val="0"/>
                      </a:srgbClr>
                    </a:gs>
                  </a:gsLst>
                  <a:lin ang="0" scaled="1"/>
                </a:gradFill>
                <a:ln w="8740" cap="flat" cmpd="sng" algn="ctr">
                  <a:gradFill flip="none" rotWithShape="1">
                    <a:gsLst>
                      <a:gs pos="76000">
                        <a:srgbClr val="5783C9"/>
                      </a:gs>
                      <a:gs pos="0">
                        <a:srgbClr val="1249A2"/>
                      </a:gs>
                      <a:gs pos="87000">
                        <a:srgbClr val="1249A2">
                          <a:lumMod val="30000"/>
                          <a:lumOff val="70000"/>
                          <a:alpha val="0"/>
                        </a:srgbClr>
                      </a:gs>
                    </a:gsLst>
                    <a:lin ang="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91247" tIns="45624" rIns="91247" bIns="45624"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7338" dist="37338" dir="2699999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+mn-lt"/>
                  </a:endParaRPr>
                </a:p>
              </p:txBody>
            </p:sp>
            <p:sp>
              <p:nvSpPr>
                <p:cNvPr id="25" name="矩形: 圆角 24">
                  <a:extLst>
                    <a:ext uri="{FF2B5EF4-FFF2-40B4-BE49-F238E27FC236}">
                      <a16:creationId xmlns:a16="http://schemas.microsoft.com/office/drawing/2014/main" id="{0F4D5EC7-161B-CFC3-7886-655F1E219770}"/>
                    </a:ext>
                  </a:extLst>
                </p:cNvPr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5494894" y="5940644"/>
                  <a:ext cx="2560441" cy="382795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FFFFFF"/>
                    </a:gs>
                    <a:gs pos="87000">
                      <a:srgbClr val="FFFFFF">
                        <a:alpha val="0"/>
                      </a:srgbClr>
                    </a:gs>
                  </a:gsLst>
                  <a:lin ang="0" scaled="1"/>
                </a:gradFill>
                <a:ln w="8740" cap="flat" cmpd="sng" algn="ctr">
                  <a:gradFill flip="none" rotWithShape="1">
                    <a:gsLst>
                      <a:gs pos="76000">
                        <a:srgbClr val="5783C9"/>
                      </a:gs>
                      <a:gs pos="0">
                        <a:srgbClr val="1249A2"/>
                      </a:gs>
                      <a:gs pos="87000">
                        <a:srgbClr val="1249A2">
                          <a:lumMod val="30000"/>
                          <a:lumOff val="70000"/>
                          <a:alpha val="0"/>
                        </a:srgbClr>
                      </a:gs>
                    </a:gsLst>
                    <a:lin ang="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91247" tIns="45624" rIns="91247" bIns="45624"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7338" dist="37338" dir="2699999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6" name="矩形: 圆角 25">
                  <a:extLst>
                    <a:ext uri="{FF2B5EF4-FFF2-40B4-BE49-F238E27FC236}">
                      <a16:creationId xmlns:a16="http://schemas.microsoft.com/office/drawing/2014/main" id="{739B8D69-3CF6-C035-5B8C-1A5E37A6DA2B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5481428" y="5450766"/>
                  <a:ext cx="2573898" cy="382795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FFFFFF"/>
                    </a:gs>
                    <a:gs pos="87000">
                      <a:srgbClr val="FFFFFF">
                        <a:alpha val="0"/>
                      </a:srgbClr>
                    </a:gs>
                  </a:gsLst>
                  <a:lin ang="0" scaled="1"/>
                </a:gradFill>
                <a:ln w="8740" cap="flat" cmpd="sng" algn="ctr">
                  <a:gradFill flip="none" rotWithShape="1">
                    <a:gsLst>
                      <a:gs pos="76000">
                        <a:srgbClr val="5783C9"/>
                      </a:gs>
                      <a:gs pos="0">
                        <a:srgbClr val="1249A2"/>
                      </a:gs>
                      <a:gs pos="87000">
                        <a:srgbClr val="1249A2">
                          <a:lumMod val="30000"/>
                          <a:lumOff val="70000"/>
                          <a:alpha val="0"/>
                        </a:srgbClr>
                      </a:gs>
                    </a:gsLst>
                    <a:lin ang="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91247" tIns="45624" rIns="91247" bIns="45624"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7338" dist="37338" dir="2699999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+mn-lt"/>
                  </a:endParaRPr>
                </a:p>
              </p:txBody>
            </p:sp>
          </p:grpSp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3176B213-EAFB-E31F-B220-0FFE69ED40C5}"/>
                  </a:ext>
                </a:extLst>
              </p:cNvPr>
              <p:cNvGrpSpPr/>
              <p:nvPr/>
            </p:nvGrpSpPr>
            <p:grpSpPr>
              <a:xfrm flipH="1">
                <a:off x="9611014" y="4960888"/>
                <a:ext cx="2806935" cy="1362551"/>
                <a:chOff x="5083472" y="4960888"/>
                <a:chExt cx="2806935" cy="1362551"/>
              </a:xfrm>
            </p:grpSpPr>
            <p:sp>
              <p:nvSpPr>
                <p:cNvPr id="21" name="矩形: 圆角 20">
                  <a:extLst>
                    <a:ext uri="{FF2B5EF4-FFF2-40B4-BE49-F238E27FC236}">
                      <a16:creationId xmlns:a16="http://schemas.microsoft.com/office/drawing/2014/main" id="{9E1CD007-D02C-582C-85F6-A1FF4AAAFEC6}"/>
                    </a:ext>
                  </a:extLst>
                </p:cNvPr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5083472" y="4960888"/>
                  <a:ext cx="2806935" cy="382795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FFFFFF"/>
                    </a:gs>
                    <a:gs pos="88000">
                      <a:srgbClr val="FFFFFF">
                        <a:alpha val="0"/>
                      </a:srgbClr>
                    </a:gs>
                  </a:gsLst>
                  <a:lin ang="0" scaled="1"/>
                </a:gradFill>
                <a:ln w="8740" cap="flat" cmpd="sng" algn="ctr">
                  <a:gradFill flip="none" rotWithShape="1">
                    <a:gsLst>
                      <a:gs pos="76000">
                        <a:srgbClr val="5783C9"/>
                      </a:gs>
                      <a:gs pos="0">
                        <a:srgbClr val="1249A2"/>
                      </a:gs>
                      <a:gs pos="87000">
                        <a:srgbClr val="1249A2">
                          <a:lumMod val="30000"/>
                          <a:lumOff val="70000"/>
                          <a:alpha val="0"/>
                        </a:srgbClr>
                      </a:gs>
                    </a:gsLst>
                    <a:lin ang="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91247" tIns="45624" rIns="91247" bIns="45624"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7338" dist="37338" dir="2699999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矩形: 圆角 21">
                  <a:extLst>
                    <a:ext uri="{FF2B5EF4-FFF2-40B4-BE49-F238E27FC236}">
                      <a16:creationId xmlns:a16="http://schemas.microsoft.com/office/drawing/2014/main" id="{7F5D527E-1E52-2693-080E-832E1254365C}"/>
                    </a:ext>
                  </a:extLst>
                </p:cNvPr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5083473" y="5940644"/>
                  <a:ext cx="2806934" cy="382795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FFFFFF"/>
                    </a:gs>
                    <a:gs pos="88000">
                      <a:srgbClr val="FFFFFF">
                        <a:alpha val="0"/>
                      </a:srgbClr>
                    </a:gs>
                  </a:gsLst>
                  <a:lin ang="0" scaled="1"/>
                </a:gradFill>
                <a:ln w="8740" cap="flat" cmpd="sng" algn="ctr">
                  <a:gradFill flip="none" rotWithShape="1">
                    <a:gsLst>
                      <a:gs pos="76000">
                        <a:srgbClr val="5783C9"/>
                      </a:gs>
                      <a:gs pos="0">
                        <a:srgbClr val="1249A2"/>
                      </a:gs>
                      <a:gs pos="87000">
                        <a:srgbClr val="1249A2">
                          <a:lumMod val="30000"/>
                          <a:lumOff val="70000"/>
                          <a:alpha val="0"/>
                        </a:srgbClr>
                      </a:gs>
                    </a:gsLst>
                    <a:lin ang="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91247" tIns="45624" rIns="91247" bIns="45624"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7338" dist="37338" dir="2699999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+mn-lt"/>
                  </a:endParaRPr>
                </a:p>
              </p:txBody>
            </p:sp>
            <p:sp>
              <p:nvSpPr>
                <p:cNvPr id="23" name="矩形: 圆角 22">
                  <a:extLst>
                    <a:ext uri="{FF2B5EF4-FFF2-40B4-BE49-F238E27FC236}">
                      <a16:creationId xmlns:a16="http://schemas.microsoft.com/office/drawing/2014/main" id="{A186A437-5A98-B89A-23A8-6C4DF2FAB726}"/>
                    </a:ext>
                  </a:extLst>
                </p:cNvPr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5083473" y="5450766"/>
                  <a:ext cx="2806934" cy="382795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FFFFFF"/>
                    </a:gs>
                    <a:gs pos="88000">
                      <a:srgbClr val="FFFFFF">
                        <a:alpha val="0"/>
                      </a:srgbClr>
                    </a:gs>
                  </a:gsLst>
                  <a:lin ang="0" scaled="1"/>
                </a:gradFill>
                <a:ln w="8740" cap="flat" cmpd="sng" algn="ctr">
                  <a:gradFill flip="none" rotWithShape="1">
                    <a:gsLst>
                      <a:gs pos="76000">
                        <a:srgbClr val="5783C9"/>
                      </a:gs>
                      <a:gs pos="0">
                        <a:srgbClr val="1249A2"/>
                      </a:gs>
                      <a:gs pos="87000">
                        <a:srgbClr val="1249A2">
                          <a:lumMod val="30000"/>
                          <a:lumOff val="70000"/>
                          <a:alpha val="0"/>
                        </a:srgbClr>
                      </a:gs>
                    </a:gsLst>
                    <a:lin ang="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91247" tIns="45624" rIns="91247" bIns="45624"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7338" dist="37338" dir="2699999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+mn-lt"/>
                  </a:endParaRPr>
                </a:p>
              </p:txBody>
            </p:sp>
          </p:grp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23938093-F3B9-2559-B373-8C73F4DDCB5D}"/>
                </a:ext>
              </a:extLst>
            </p:cNvPr>
            <p:cNvGrpSpPr/>
            <p:nvPr/>
          </p:nvGrpSpPr>
          <p:grpSpPr>
            <a:xfrm>
              <a:off x="7830341" y="5281216"/>
              <a:ext cx="2249194" cy="717048"/>
              <a:chOff x="7840485" y="5281216"/>
              <a:chExt cx="2249194" cy="717048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5D7797B6-CE4C-C46B-00CA-7B0CC583D958}"/>
                  </a:ext>
                </a:extLst>
              </p:cNvPr>
              <p:cNvGrpSpPr/>
              <p:nvPr/>
            </p:nvGrpSpPr>
            <p:grpSpPr>
              <a:xfrm flipH="1">
                <a:off x="7840485" y="5281216"/>
                <a:ext cx="401850" cy="717048"/>
                <a:chOff x="9402931" y="5158844"/>
                <a:chExt cx="401850" cy="992164"/>
              </a:xfrm>
            </p:grpSpPr>
            <p:sp>
              <p:nvSpPr>
                <p:cNvPr id="15" name="等腰三角形 14">
                  <a:extLst>
                    <a:ext uri="{FF2B5EF4-FFF2-40B4-BE49-F238E27FC236}">
                      <a16:creationId xmlns:a16="http://schemas.microsoft.com/office/drawing/2014/main" id="{65B8F7E2-5921-3FDB-E355-6EE91C818F19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9179000" y="5525227"/>
                  <a:ext cx="992164" cy="259398"/>
                </a:xfrm>
                <a:prstGeom prst="triangle">
                  <a:avLst/>
                </a:prstGeom>
                <a:gradFill flip="none" rotWithShape="1">
                  <a:gsLst>
                    <a:gs pos="100000">
                      <a:srgbClr val="1249A2">
                        <a:alpha val="33000"/>
                      </a:srgbClr>
                    </a:gs>
                    <a:gs pos="0">
                      <a:srgbClr val="1249A2">
                        <a:alpha val="0"/>
                      </a:srgbClr>
                    </a:gs>
                  </a:gsLst>
                  <a:lin ang="16200000" scaled="1"/>
                  <a:tileRect/>
                </a:gradFill>
                <a:ln w="4370" cap="flat" cmpd="sng" algn="ctr">
                  <a:gradFill>
                    <a:gsLst>
                      <a:gs pos="86000">
                        <a:srgbClr val="1249A2">
                          <a:alpha val="0"/>
                        </a:srgbClr>
                      </a:gs>
                      <a:gs pos="0">
                        <a:srgbClr val="1249A2"/>
                      </a:gs>
                    </a:gsLst>
                    <a:lin ang="5400000" scaled="1"/>
                  </a:gradFill>
                  <a:prstDash val="solid"/>
                  <a:miter lim="800000"/>
                </a:ln>
                <a:effectLst/>
              </p:spPr>
              <p:txBody>
                <a:bodyPr lIns="62929" tIns="31465" rIns="62929" bIns="31465"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等腰三角形 15">
                  <a:extLst>
                    <a:ext uri="{FF2B5EF4-FFF2-40B4-BE49-F238E27FC236}">
                      <a16:creationId xmlns:a16="http://schemas.microsoft.com/office/drawing/2014/main" id="{72787957-61A1-3543-8C43-B0508866F61E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9036548" y="5525227"/>
                  <a:ext cx="992164" cy="259398"/>
                </a:xfrm>
                <a:prstGeom prst="triangle">
                  <a:avLst/>
                </a:prstGeom>
                <a:gradFill flip="none" rotWithShape="1">
                  <a:gsLst>
                    <a:gs pos="100000">
                      <a:srgbClr val="1249A2">
                        <a:alpha val="33000"/>
                      </a:srgbClr>
                    </a:gs>
                    <a:gs pos="0">
                      <a:srgbClr val="1249A2">
                        <a:alpha val="0"/>
                      </a:srgbClr>
                    </a:gs>
                  </a:gsLst>
                  <a:lin ang="16200000" scaled="1"/>
                  <a:tileRect/>
                </a:gradFill>
                <a:ln w="4370" cap="flat" cmpd="sng" algn="ctr">
                  <a:gradFill>
                    <a:gsLst>
                      <a:gs pos="86000">
                        <a:srgbClr val="1249A2">
                          <a:alpha val="0"/>
                        </a:srgbClr>
                      </a:gs>
                      <a:gs pos="0">
                        <a:srgbClr val="1249A2"/>
                      </a:gs>
                    </a:gsLst>
                    <a:lin ang="5400000" scaled="1"/>
                  </a:gradFill>
                  <a:prstDash val="solid"/>
                  <a:miter lim="800000"/>
                </a:ln>
                <a:effectLst/>
              </p:spPr>
              <p:txBody>
                <a:bodyPr lIns="62929" tIns="31465" rIns="62929" bIns="31465"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F6F8EA47-89BA-36FC-0D71-33D7C4BA16A8}"/>
                  </a:ext>
                </a:extLst>
              </p:cNvPr>
              <p:cNvGrpSpPr/>
              <p:nvPr/>
            </p:nvGrpSpPr>
            <p:grpSpPr>
              <a:xfrm>
                <a:off x="9687830" y="5281216"/>
                <a:ext cx="401849" cy="717048"/>
                <a:chOff x="9800888" y="5158844"/>
                <a:chExt cx="401849" cy="992164"/>
              </a:xfrm>
            </p:grpSpPr>
            <p:sp>
              <p:nvSpPr>
                <p:cNvPr id="13" name="等腰三角形 12">
                  <a:extLst>
                    <a:ext uri="{FF2B5EF4-FFF2-40B4-BE49-F238E27FC236}">
                      <a16:creationId xmlns:a16="http://schemas.microsoft.com/office/drawing/2014/main" id="{D36B9FB4-A1B6-EF72-B526-5801057B6A88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9576956" y="5525227"/>
                  <a:ext cx="992164" cy="259398"/>
                </a:xfrm>
                <a:prstGeom prst="triangle">
                  <a:avLst/>
                </a:prstGeom>
                <a:gradFill flip="none" rotWithShape="1">
                  <a:gsLst>
                    <a:gs pos="100000">
                      <a:srgbClr val="1249A2">
                        <a:alpha val="33000"/>
                      </a:srgbClr>
                    </a:gs>
                    <a:gs pos="0">
                      <a:srgbClr val="1249A2">
                        <a:alpha val="0"/>
                      </a:srgbClr>
                    </a:gs>
                  </a:gsLst>
                  <a:lin ang="16200000" scaled="1"/>
                  <a:tileRect/>
                </a:gradFill>
                <a:ln w="4370" cap="flat" cmpd="sng" algn="ctr">
                  <a:gradFill>
                    <a:gsLst>
                      <a:gs pos="86000">
                        <a:srgbClr val="1249A2">
                          <a:alpha val="0"/>
                        </a:srgbClr>
                      </a:gs>
                      <a:gs pos="0">
                        <a:srgbClr val="1249A2"/>
                      </a:gs>
                    </a:gsLst>
                    <a:lin ang="5400000" scaled="1"/>
                  </a:gradFill>
                  <a:prstDash val="solid"/>
                  <a:miter lim="800000"/>
                </a:ln>
                <a:effectLst/>
              </p:spPr>
              <p:txBody>
                <a:bodyPr lIns="62929" tIns="31465" rIns="62929" bIns="31465"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等腰三角形 13">
                  <a:extLst>
                    <a:ext uri="{FF2B5EF4-FFF2-40B4-BE49-F238E27FC236}">
                      <a16:creationId xmlns:a16="http://schemas.microsoft.com/office/drawing/2014/main" id="{003CA1EA-BDE3-7671-1915-D41A721D0D05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9434505" y="5525227"/>
                  <a:ext cx="992164" cy="259398"/>
                </a:xfrm>
                <a:prstGeom prst="triangle">
                  <a:avLst/>
                </a:prstGeom>
                <a:gradFill flip="none" rotWithShape="1">
                  <a:gsLst>
                    <a:gs pos="100000">
                      <a:srgbClr val="1249A2">
                        <a:alpha val="33000"/>
                      </a:srgbClr>
                    </a:gs>
                    <a:gs pos="0">
                      <a:srgbClr val="1249A2">
                        <a:alpha val="0"/>
                      </a:srgbClr>
                    </a:gs>
                  </a:gsLst>
                  <a:lin ang="16200000" scaled="1"/>
                  <a:tileRect/>
                </a:gradFill>
                <a:ln w="4370" cap="flat" cmpd="sng" algn="ctr">
                  <a:gradFill>
                    <a:gsLst>
                      <a:gs pos="86000">
                        <a:srgbClr val="1249A2">
                          <a:alpha val="0"/>
                        </a:srgbClr>
                      </a:gs>
                      <a:gs pos="0">
                        <a:srgbClr val="1249A2"/>
                      </a:gs>
                    </a:gsLst>
                    <a:lin ang="5400000" scaled="1"/>
                  </a:gradFill>
                  <a:prstDash val="solid"/>
                  <a:miter lim="800000"/>
                </a:ln>
                <a:effectLst/>
              </p:spPr>
              <p:txBody>
                <a:bodyPr lIns="62929" tIns="31465" rIns="62929" bIns="31465"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28" name="18-1">
            <a:extLst>
              <a:ext uri="{FF2B5EF4-FFF2-40B4-BE49-F238E27FC236}">
                <a16:creationId xmlns:a16="http://schemas.microsoft.com/office/drawing/2014/main" id="{CDC57838-A293-B81C-F99E-F847279D005E}"/>
              </a:ext>
            </a:extLst>
          </p:cNvPr>
          <p:cNvSpPr/>
          <p:nvPr/>
        </p:nvSpPr>
        <p:spPr>
          <a:xfrm>
            <a:off x="1868411" y="1115725"/>
            <a:ext cx="8605513" cy="507611"/>
          </a:xfrm>
          <a:prstGeom prst="hexagon">
            <a:avLst>
              <a:gd name="adj" fmla="val 39554"/>
              <a:gd name="vf" fmla="val 115470"/>
            </a:avLst>
          </a:prstGeom>
          <a:gradFill flip="none" rotWithShape="1">
            <a:gsLst>
              <a:gs pos="100000">
                <a:srgbClr val="1249A2"/>
              </a:gs>
              <a:gs pos="2000">
                <a:srgbClr val="1249A2">
                  <a:lumMod val="90000"/>
                  <a:lumOff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contrasting" dir="t"/>
          </a:scene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0" name="巅峰之秀11">
            <a:extLst>
              <a:ext uri="{FF2B5EF4-FFF2-40B4-BE49-F238E27FC236}">
                <a16:creationId xmlns:a16="http://schemas.microsoft.com/office/drawing/2014/main" id="{7DD45832-F477-971C-1054-FEFEDC868C9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58911" y="815966"/>
            <a:ext cx="2286635" cy="1453515"/>
          </a:xfrm>
          <a:prstGeom prst="rect">
            <a:avLst/>
          </a:prstGeom>
        </p:spPr>
      </p:pic>
      <p:pic>
        <p:nvPicPr>
          <p:cNvPr id="96" name="图片 95">
            <a:extLst>
              <a:ext uri="{FF2B5EF4-FFF2-40B4-BE49-F238E27FC236}">
                <a16:creationId xmlns:a16="http://schemas.microsoft.com/office/drawing/2014/main" id="{0A06BB70-2B76-C070-E51B-2782503CAB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43" y="1020019"/>
            <a:ext cx="1076325" cy="974090"/>
          </a:xfrm>
          <a:prstGeom prst="rect">
            <a:avLst/>
          </a:prstGeom>
        </p:spPr>
      </p:pic>
      <p:sp>
        <p:nvSpPr>
          <p:cNvPr id="99" name="矩形: 圆角 98">
            <a:extLst>
              <a:ext uri="{FF2B5EF4-FFF2-40B4-BE49-F238E27FC236}">
                <a16:creationId xmlns:a16="http://schemas.microsoft.com/office/drawing/2014/main" id="{9CF98593-63DC-D36A-F9F1-0F59164318CC}"/>
              </a:ext>
            </a:extLst>
          </p:cNvPr>
          <p:cNvSpPr/>
          <p:nvPr/>
        </p:nvSpPr>
        <p:spPr>
          <a:xfrm>
            <a:off x="3775519" y="1925195"/>
            <a:ext cx="4319672" cy="42429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1249A2"/>
              </a:gs>
              <a:gs pos="100000">
                <a:srgbClr val="1249A2">
                  <a:lumMod val="90000"/>
                  <a:lumOff val="10000"/>
                </a:srgbClr>
              </a:gs>
            </a:gsLst>
            <a:lin ang="5400000" scaled="1"/>
          </a:gradFill>
          <a:ln w="9525" cap="flat" cmpd="sng" algn="ctr">
            <a:noFill/>
            <a:prstDash val="lgDash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Client Demand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Freeform 19">
            <a:extLst>
              <a:ext uri="{FF2B5EF4-FFF2-40B4-BE49-F238E27FC236}">
                <a16:creationId xmlns:a16="http://schemas.microsoft.com/office/drawing/2014/main" id="{38B86A49-64F9-7291-B9C2-57F7826ACD3A}"/>
              </a:ext>
            </a:extLst>
          </p:cNvPr>
          <p:cNvSpPr>
            <a:spLocks noEditPoints="1"/>
          </p:cNvSpPr>
          <p:nvPr/>
        </p:nvSpPr>
        <p:spPr bwMode="auto">
          <a:xfrm>
            <a:off x="1585412" y="2870999"/>
            <a:ext cx="282999" cy="320840"/>
          </a:xfrm>
          <a:custGeom>
            <a:avLst/>
            <a:gdLst>
              <a:gd name="T0" fmla="*/ 202 w 338"/>
              <a:gd name="T1" fmla="*/ 64 h 349"/>
              <a:gd name="T2" fmla="*/ 144 w 338"/>
              <a:gd name="T3" fmla="*/ 28 h 349"/>
              <a:gd name="T4" fmla="*/ 144 w 338"/>
              <a:gd name="T5" fmla="*/ 96 h 349"/>
              <a:gd name="T6" fmla="*/ 102 w 338"/>
              <a:gd name="T7" fmla="*/ 134 h 349"/>
              <a:gd name="T8" fmla="*/ 119 w 338"/>
              <a:gd name="T9" fmla="*/ 128 h 349"/>
              <a:gd name="T10" fmla="*/ 187 w 338"/>
              <a:gd name="T11" fmla="*/ 114 h 349"/>
              <a:gd name="T12" fmla="*/ 234 w 338"/>
              <a:gd name="T13" fmla="*/ 152 h 349"/>
              <a:gd name="T14" fmla="*/ 189 w 338"/>
              <a:gd name="T15" fmla="*/ 78 h 349"/>
              <a:gd name="T16" fmla="*/ 180 w 338"/>
              <a:gd name="T17" fmla="*/ 105 h 349"/>
              <a:gd name="T18" fmla="*/ 154 w 338"/>
              <a:gd name="T19" fmla="*/ 89 h 349"/>
              <a:gd name="T20" fmla="*/ 153 w 338"/>
              <a:gd name="T21" fmla="*/ 36 h 349"/>
              <a:gd name="T22" fmla="*/ 112 w 338"/>
              <a:gd name="T23" fmla="*/ 300 h 349"/>
              <a:gd name="T24" fmla="*/ 92 w 338"/>
              <a:gd name="T25" fmla="*/ 240 h 349"/>
              <a:gd name="T26" fmla="*/ 57 w 338"/>
              <a:gd name="T27" fmla="*/ 195 h 349"/>
              <a:gd name="T28" fmla="*/ 34 w 338"/>
              <a:gd name="T29" fmla="*/ 277 h 349"/>
              <a:gd name="T30" fmla="*/ 0 w 338"/>
              <a:gd name="T31" fmla="*/ 328 h 349"/>
              <a:gd name="T32" fmla="*/ 33 w 338"/>
              <a:gd name="T33" fmla="*/ 291 h 349"/>
              <a:gd name="T34" fmla="*/ 103 w 338"/>
              <a:gd name="T35" fmla="*/ 309 h 349"/>
              <a:gd name="T36" fmla="*/ 79 w 338"/>
              <a:gd name="T37" fmla="*/ 253 h 349"/>
              <a:gd name="T38" fmla="*/ 70 w 338"/>
              <a:gd name="T39" fmla="*/ 279 h 349"/>
              <a:gd name="T40" fmla="*/ 44 w 338"/>
              <a:gd name="T41" fmla="*/ 263 h 349"/>
              <a:gd name="T42" fmla="*/ 37 w 338"/>
              <a:gd name="T43" fmla="*/ 251 h 349"/>
              <a:gd name="T44" fmla="*/ 58 w 338"/>
              <a:gd name="T45" fmla="*/ 207 h 349"/>
              <a:gd name="T46" fmla="*/ 304 w 338"/>
              <a:gd name="T47" fmla="*/ 276 h 349"/>
              <a:gd name="T48" fmla="*/ 304 w 338"/>
              <a:gd name="T49" fmla="*/ 204 h 349"/>
              <a:gd name="T50" fmla="*/ 246 w 338"/>
              <a:gd name="T51" fmla="*/ 238 h 349"/>
              <a:gd name="T52" fmla="*/ 226 w 338"/>
              <a:gd name="T53" fmla="*/ 299 h 349"/>
              <a:gd name="T54" fmla="*/ 262 w 338"/>
              <a:gd name="T55" fmla="*/ 288 h 349"/>
              <a:gd name="T56" fmla="*/ 317 w 338"/>
              <a:gd name="T57" fmla="*/ 299 h 349"/>
              <a:gd name="T58" fmla="*/ 338 w 338"/>
              <a:gd name="T59" fmla="*/ 309 h 349"/>
              <a:gd name="T60" fmla="*/ 294 w 338"/>
              <a:gd name="T61" fmla="*/ 263 h 349"/>
              <a:gd name="T62" fmla="*/ 268 w 338"/>
              <a:gd name="T63" fmla="*/ 268 h 349"/>
              <a:gd name="T64" fmla="*/ 259 w 338"/>
              <a:gd name="T65" fmla="*/ 252 h 349"/>
              <a:gd name="T66" fmla="*/ 295 w 338"/>
              <a:gd name="T67" fmla="*/ 212 h 349"/>
              <a:gd name="T68" fmla="*/ 193 w 338"/>
              <a:gd name="T69" fmla="*/ 284 h 349"/>
              <a:gd name="T70" fmla="*/ 169 w 338"/>
              <a:gd name="T71" fmla="*/ 209 h 349"/>
              <a:gd name="T72" fmla="*/ 134 w 338"/>
              <a:gd name="T73" fmla="*/ 253 h 349"/>
              <a:gd name="T74" fmla="*/ 120 w 338"/>
              <a:gd name="T75" fmla="*/ 305 h 349"/>
              <a:gd name="T76" fmla="*/ 125 w 338"/>
              <a:gd name="T77" fmla="*/ 343 h 349"/>
              <a:gd name="T78" fmla="*/ 150 w 338"/>
              <a:gd name="T79" fmla="*/ 302 h 349"/>
              <a:gd name="T80" fmla="*/ 206 w 338"/>
              <a:gd name="T81" fmla="*/ 312 h 349"/>
              <a:gd name="T82" fmla="*/ 221 w 338"/>
              <a:gd name="T83" fmla="*/ 348 h 349"/>
              <a:gd name="T84" fmla="*/ 193 w 338"/>
              <a:gd name="T85" fmla="*/ 290 h 349"/>
              <a:gd name="T86" fmla="*/ 181 w 338"/>
              <a:gd name="T87" fmla="*/ 281 h 349"/>
              <a:gd name="T88" fmla="*/ 155 w 338"/>
              <a:gd name="T89" fmla="*/ 278 h 349"/>
              <a:gd name="T90" fmla="*/ 148 w 338"/>
              <a:gd name="T91" fmla="*/ 266 h 349"/>
              <a:gd name="T92" fmla="*/ 184 w 338"/>
              <a:gd name="T93" fmla="*/ 227 h 349"/>
              <a:gd name="T94" fmla="*/ 307 w 338"/>
              <a:gd name="T95" fmla="*/ 178 h 349"/>
              <a:gd name="T96" fmla="*/ 307 w 338"/>
              <a:gd name="T97" fmla="*/ 0 h 349"/>
              <a:gd name="T98" fmla="*/ 24 w 338"/>
              <a:gd name="T99" fmla="*/ 176 h 349"/>
              <a:gd name="T100" fmla="*/ 34 w 338"/>
              <a:gd name="T101" fmla="*/ 166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8" h="349">
                <a:moveTo>
                  <a:pt x="192" y="103"/>
                </a:moveTo>
                <a:cubicBezTo>
                  <a:pt x="192" y="97"/>
                  <a:pt x="192" y="97"/>
                  <a:pt x="192" y="97"/>
                </a:cubicBezTo>
                <a:cubicBezTo>
                  <a:pt x="200" y="89"/>
                  <a:pt x="201" y="81"/>
                  <a:pt x="201" y="79"/>
                </a:cubicBezTo>
                <a:cubicBezTo>
                  <a:pt x="202" y="64"/>
                  <a:pt x="202" y="64"/>
                  <a:pt x="202" y="64"/>
                </a:cubicBezTo>
                <a:cubicBezTo>
                  <a:pt x="202" y="64"/>
                  <a:pt x="202" y="64"/>
                  <a:pt x="202" y="64"/>
                </a:cubicBezTo>
                <a:cubicBezTo>
                  <a:pt x="202" y="54"/>
                  <a:pt x="202" y="54"/>
                  <a:pt x="202" y="54"/>
                </a:cubicBezTo>
                <a:cubicBezTo>
                  <a:pt x="202" y="44"/>
                  <a:pt x="199" y="35"/>
                  <a:pt x="193" y="28"/>
                </a:cubicBezTo>
                <a:cubicBezTo>
                  <a:pt x="187" y="22"/>
                  <a:pt x="178" y="18"/>
                  <a:pt x="168" y="18"/>
                </a:cubicBezTo>
                <a:cubicBezTo>
                  <a:pt x="168" y="18"/>
                  <a:pt x="168" y="18"/>
                  <a:pt x="167" y="18"/>
                </a:cubicBezTo>
                <a:cubicBezTo>
                  <a:pt x="158" y="19"/>
                  <a:pt x="150" y="22"/>
                  <a:pt x="144" y="28"/>
                </a:cubicBezTo>
                <a:cubicBezTo>
                  <a:pt x="139" y="35"/>
                  <a:pt x="135" y="43"/>
                  <a:pt x="135" y="54"/>
                </a:cubicBezTo>
                <a:cubicBezTo>
                  <a:pt x="135" y="64"/>
                  <a:pt x="135" y="64"/>
                  <a:pt x="135" y="64"/>
                </a:cubicBezTo>
                <a:cubicBezTo>
                  <a:pt x="135" y="76"/>
                  <a:pt x="135" y="76"/>
                  <a:pt x="135" y="76"/>
                </a:cubicBezTo>
                <a:cubicBezTo>
                  <a:pt x="135" y="76"/>
                  <a:pt x="135" y="76"/>
                  <a:pt x="135" y="76"/>
                </a:cubicBezTo>
                <a:cubicBezTo>
                  <a:pt x="135" y="77"/>
                  <a:pt x="136" y="87"/>
                  <a:pt x="144" y="96"/>
                </a:cubicBezTo>
                <a:cubicBezTo>
                  <a:pt x="144" y="102"/>
                  <a:pt x="144" y="102"/>
                  <a:pt x="144" y="102"/>
                </a:cubicBezTo>
                <a:cubicBezTo>
                  <a:pt x="140" y="103"/>
                  <a:pt x="134" y="106"/>
                  <a:pt x="127" y="109"/>
                </a:cubicBezTo>
                <a:cubicBezTo>
                  <a:pt x="121" y="112"/>
                  <a:pt x="116" y="115"/>
                  <a:pt x="111" y="119"/>
                </a:cubicBezTo>
                <a:cubicBezTo>
                  <a:pt x="107" y="122"/>
                  <a:pt x="103" y="127"/>
                  <a:pt x="102" y="133"/>
                </a:cubicBezTo>
                <a:cubicBezTo>
                  <a:pt x="102" y="134"/>
                  <a:pt x="102" y="134"/>
                  <a:pt x="102" y="134"/>
                </a:cubicBezTo>
                <a:cubicBezTo>
                  <a:pt x="102" y="152"/>
                  <a:pt x="102" y="152"/>
                  <a:pt x="102" y="152"/>
                </a:cubicBezTo>
                <a:cubicBezTo>
                  <a:pt x="102" y="156"/>
                  <a:pt x="105" y="158"/>
                  <a:pt x="108" y="158"/>
                </a:cubicBezTo>
                <a:cubicBezTo>
                  <a:pt x="111" y="158"/>
                  <a:pt x="114" y="156"/>
                  <a:pt x="114" y="152"/>
                </a:cubicBezTo>
                <a:cubicBezTo>
                  <a:pt x="114" y="134"/>
                  <a:pt x="114" y="134"/>
                  <a:pt x="114" y="134"/>
                </a:cubicBezTo>
                <a:cubicBezTo>
                  <a:pt x="114" y="133"/>
                  <a:pt x="116" y="131"/>
                  <a:pt x="119" y="128"/>
                </a:cubicBezTo>
                <a:cubicBezTo>
                  <a:pt x="124" y="124"/>
                  <a:pt x="133" y="120"/>
                  <a:pt x="139" y="116"/>
                </a:cubicBezTo>
                <a:cubicBezTo>
                  <a:pt x="143" y="115"/>
                  <a:pt x="145" y="114"/>
                  <a:pt x="147" y="113"/>
                </a:cubicBezTo>
                <a:cubicBezTo>
                  <a:pt x="151" y="117"/>
                  <a:pt x="158" y="121"/>
                  <a:pt x="167" y="122"/>
                </a:cubicBezTo>
                <a:cubicBezTo>
                  <a:pt x="167" y="122"/>
                  <a:pt x="167" y="122"/>
                  <a:pt x="167" y="122"/>
                </a:cubicBezTo>
                <a:cubicBezTo>
                  <a:pt x="173" y="122"/>
                  <a:pt x="180" y="119"/>
                  <a:pt x="187" y="114"/>
                </a:cubicBezTo>
                <a:cubicBezTo>
                  <a:pt x="187" y="114"/>
                  <a:pt x="187" y="115"/>
                  <a:pt x="188" y="115"/>
                </a:cubicBezTo>
                <a:cubicBezTo>
                  <a:pt x="195" y="117"/>
                  <a:pt x="210" y="124"/>
                  <a:pt x="222" y="134"/>
                </a:cubicBezTo>
                <a:cubicBezTo>
                  <a:pt x="222" y="152"/>
                  <a:pt x="222" y="152"/>
                  <a:pt x="222" y="152"/>
                </a:cubicBezTo>
                <a:cubicBezTo>
                  <a:pt x="222" y="156"/>
                  <a:pt x="225" y="158"/>
                  <a:pt x="228" y="158"/>
                </a:cubicBezTo>
                <a:cubicBezTo>
                  <a:pt x="231" y="158"/>
                  <a:pt x="234" y="156"/>
                  <a:pt x="234" y="152"/>
                </a:cubicBezTo>
                <a:cubicBezTo>
                  <a:pt x="234" y="132"/>
                  <a:pt x="234" y="132"/>
                  <a:pt x="234" y="132"/>
                </a:cubicBezTo>
                <a:cubicBezTo>
                  <a:pt x="234" y="130"/>
                  <a:pt x="233" y="129"/>
                  <a:pt x="232" y="127"/>
                </a:cubicBezTo>
                <a:cubicBezTo>
                  <a:pt x="218" y="114"/>
                  <a:pt x="200" y="106"/>
                  <a:pt x="192" y="103"/>
                </a:cubicBezTo>
                <a:close/>
                <a:moveTo>
                  <a:pt x="190" y="63"/>
                </a:moveTo>
                <a:cubicBezTo>
                  <a:pt x="189" y="78"/>
                  <a:pt x="189" y="78"/>
                  <a:pt x="189" y="78"/>
                </a:cubicBezTo>
                <a:cubicBezTo>
                  <a:pt x="189" y="78"/>
                  <a:pt x="189" y="78"/>
                  <a:pt x="189" y="78"/>
                </a:cubicBezTo>
                <a:cubicBezTo>
                  <a:pt x="189" y="78"/>
                  <a:pt x="189" y="80"/>
                  <a:pt x="188" y="82"/>
                </a:cubicBezTo>
                <a:cubicBezTo>
                  <a:pt x="187" y="84"/>
                  <a:pt x="186" y="87"/>
                  <a:pt x="182" y="90"/>
                </a:cubicBezTo>
                <a:cubicBezTo>
                  <a:pt x="181" y="91"/>
                  <a:pt x="180" y="92"/>
                  <a:pt x="180" y="94"/>
                </a:cubicBezTo>
                <a:cubicBezTo>
                  <a:pt x="180" y="105"/>
                  <a:pt x="180" y="105"/>
                  <a:pt x="180" y="105"/>
                </a:cubicBezTo>
                <a:cubicBezTo>
                  <a:pt x="174" y="109"/>
                  <a:pt x="170" y="110"/>
                  <a:pt x="167" y="110"/>
                </a:cubicBezTo>
                <a:cubicBezTo>
                  <a:pt x="163" y="110"/>
                  <a:pt x="160" y="108"/>
                  <a:pt x="157" y="106"/>
                </a:cubicBezTo>
                <a:cubicBezTo>
                  <a:pt x="157" y="106"/>
                  <a:pt x="156" y="105"/>
                  <a:pt x="156" y="105"/>
                </a:cubicBezTo>
                <a:cubicBezTo>
                  <a:pt x="156" y="93"/>
                  <a:pt x="156" y="93"/>
                  <a:pt x="156" y="93"/>
                </a:cubicBezTo>
                <a:cubicBezTo>
                  <a:pt x="156" y="91"/>
                  <a:pt x="155" y="90"/>
                  <a:pt x="154" y="89"/>
                </a:cubicBezTo>
                <a:cubicBezTo>
                  <a:pt x="151" y="86"/>
                  <a:pt x="149" y="82"/>
                  <a:pt x="148" y="80"/>
                </a:cubicBezTo>
                <a:cubicBezTo>
                  <a:pt x="147" y="78"/>
                  <a:pt x="148" y="76"/>
                  <a:pt x="147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54"/>
                  <a:pt x="147" y="54"/>
                  <a:pt x="147" y="54"/>
                </a:cubicBezTo>
                <a:cubicBezTo>
                  <a:pt x="148" y="46"/>
                  <a:pt x="150" y="40"/>
                  <a:pt x="153" y="36"/>
                </a:cubicBezTo>
                <a:cubicBezTo>
                  <a:pt x="157" y="33"/>
                  <a:pt x="161" y="31"/>
                  <a:pt x="168" y="30"/>
                </a:cubicBezTo>
                <a:cubicBezTo>
                  <a:pt x="168" y="30"/>
                  <a:pt x="168" y="30"/>
                  <a:pt x="168" y="30"/>
                </a:cubicBezTo>
                <a:cubicBezTo>
                  <a:pt x="181" y="31"/>
                  <a:pt x="190" y="39"/>
                  <a:pt x="190" y="54"/>
                </a:cubicBezTo>
                <a:lnTo>
                  <a:pt x="190" y="63"/>
                </a:lnTo>
                <a:close/>
                <a:moveTo>
                  <a:pt x="112" y="300"/>
                </a:moveTo>
                <a:cubicBezTo>
                  <a:pt x="111" y="300"/>
                  <a:pt x="111" y="300"/>
                  <a:pt x="111" y="300"/>
                </a:cubicBezTo>
                <a:cubicBezTo>
                  <a:pt x="99" y="288"/>
                  <a:pt x="87" y="281"/>
                  <a:pt x="82" y="278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90" y="264"/>
                  <a:pt x="91" y="256"/>
                  <a:pt x="91" y="254"/>
                </a:cubicBezTo>
                <a:cubicBezTo>
                  <a:pt x="92" y="240"/>
                  <a:pt x="92" y="240"/>
                  <a:pt x="92" y="240"/>
                </a:cubicBezTo>
                <a:cubicBezTo>
                  <a:pt x="92" y="239"/>
                  <a:pt x="92" y="239"/>
                  <a:pt x="92" y="239"/>
                </a:cubicBezTo>
                <a:cubicBezTo>
                  <a:pt x="92" y="230"/>
                  <a:pt x="92" y="230"/>
                  <a:pt x="92" y="230"/>
                </a:cubicBezTo>
                <a:cubicBezTo>
                  <a:pt x="92" y="220"/>
                  <a:pt x="89" y="211"/>
                  <a:pt x="83" y="205"/>
                </a:cubicBezTo>
                <a:cubicBezTo>
                  <a:pt x="76" y="199"/>
                  <a:pt x="68" y="195"/>
                  <a:pt x="58" y="195"/>
                </a:cubicBezTo>
                <a:cubicBezTo>
                  <a:pt x="58" y="195"/>
                  <a:pt x="58" y="195"/>
                  <a:pt x="57" y="195"/>
                </a:cubicBezTo>
                <a:cubicBezTo>
                  <a:pt x="48" y="196"/>
                  <a:pt x="40" y="199"/>
                  <a:pt x="34" y="205"/>
                </a:cubicBezTo>
                <a:cubicBezTo>
                  <a:pt x="29" y="211"/>
                  <a:pt x="25" y="220"/>
                  <a:pt x="25" y="229"/>
                </a:cubicBezTo>
                <a:cubicBezTo>
                  <a:pt x="25" y="251"/>
                  <a:pt x="25" y="251"/>
                  <a:pt x="25" y="251"/>
                </a:cubicBezTo>
                <a:cubicBezTo>
                  <a:pt x="25" y="253"/>
                  <a:pt x="26" y="262"/>
                  <a:pt x="34" y="270"/>
                </a:cubicBezTo>
                <a:cubicBezTo>
                  <a:pt x="34" y="277"/>
                  <a:pt x="34" y="277"/>
                  <a:pt x="34" y="277"/>
                </a:cubicBezTo>
                <a:cubicBezTo>
                  <a:pt x="31" y="278"/>
                  <a:pt x="26" y="281"/>
                  <a:pt x="20" y="285"/>
                </a:cubicBezTo>
                <a:cubicBezTo>
                  <a:pt x="16" y="288"/>
                  <a:pt x="11" y="291"/>
                  <a:pt x="8" y="295"/>
                </a:cubicBezTo>
                <a:cubicBezTo>
                  <a:pt x="4" y="299"/>
                  <a:pt x="1" y="304"/>
                  <a:pt x="0" y="309"/>
                </a:cubicBezTo>
                <a:cubicBezTo>
                  <a:pt x="0" y="310"/>
                  <a:pt x="0" y="310"/>
                  <a:pt x="0" y="310"/>
                </a:cubicBezTo>
                <a:cubicBezTo>
                  <a:pt x="0" y="328"/>
                  <a:pt x="0" y="328"/>
                  <a:pt x="0" y="328"/>
                </a:cubicBezTo>
                <a:cubicBezTo>
                  <a:pt x="0" y="331"/>
                  <a:pt x="3" y="334"/>
                  <a:pt x="6" y="334"/>
                </a:cubicBezTo>
                <a:cubicBezTo>
                  <a:pt x="9" y="334"/>
                  <a:pt x="12" y="331"/>
                  <a:pt x="12" y="328"/>
                </a:cubicBezTo>
                <a:cubicBezTo>
                  <a:pt x="12" y="310"/>
                  <a:pt x="12" y="310"/>
                  <a:pt x="12" y="310"/>
                </a:cubicBezTo>
                <a:cubicBezTo>
                  <a:pt x="12" y="309"/>
                  <a:pt x="14" y="306"/>
                  <a:pt x="16" y="304"/>
                </a:cubicBezTo>
                <a:cubicBezTo>
                  <a:pt x="20" y="299"/>
                  <a:pt x="27" y="294"/>
                  <a:pt x="33" y="291"/>
                </a:cubicBezTo>
                <a:cubicBezTo>
                  <a:pt x="35" y="290"/>
                  <a:pt x="37" y="289"/>
                  <a:pt x="38" y="288"/>
                </a:cubicBezTo>
                <a:cubicBezTo>
                  <a:pt x="42" y="291"/>
                  <a:pt x="48" y="295"/>
                  <a:pt x="57" y="296"/>
                </a:cubicBezTo>
                <a:cubicBezTo>
                  <a:pt x="57" y="296"/>
                  <a:pt x="57" y="296"/>
                  <a:pt x="57" y="296"/>
                </a:cubicBezTo>
                <a:cubicBezTo>
                  <a:pt x="63" y="296"/>
                  <a:pt x="70" y="293"/>
                  <a:pt x="76" y="289"/>
                </a:cubicBezTo>
                <a:cubicBezTo>
                  <a:pt x="81" y="292"/>
                  <a:pt x="92" y="298"/>
                  <a:pt x="103" y="309"/>
                </a:cubicBezTo>
                <a:cubicBezTo>
                  <a:pt x="106" y="311"/>
                  <a:pt x="110" y="311"/>
                  <a:pt x="112" y="308"/>
                </a:cubicBezTo>
                <a:cubicBezTo>
                  <a:pt x="114" y="306"/>
                  <a:pt x="114" y="302"/>
                  <a:pt x="112" y="300"/>
                </a:cubicBezTo>
                <a:close/>
                <a:moveTo>
                  <a:pt x="80" y="239"/>
                </a:moveTo>
                <a:cubicBezTo>
                  <a:pt x="79" y="253"/>
                  <a:pt x="79" y="253"/>
                  <a:pt x="79" y="253"/>
                </a:cubicBezTo>
                <a:cubicBezTo>
                  <a:pt x="79" y="253"/>
                  <a:pt x="79" y="253"/>
                  <a:pt x="79" y="253"/>
                </a:cubicBezTo>
                <a:cubicBezTo>
                  <a:pt x="79" y="253"/>
                  <a:pt x="79" y="253"/>
                  <a:pt x="79" y="253"/>
                </a:cubicBezTo>
                <a:cubicBezTo>
                  <a:pt x="79" y="253"/>
                  <a:pt x="79" y="254"/>
                  <a:pt x="79" y="254"/>
                </a:cubicBezTo>
                <a:cubicBezTo>
                  <a:pt x="79" y="256"/>
                  <a:pt x="78" y="260"/>
                  <a:pt x="72" y="264"/>
                </a:cubicBezTo>
                <a:cubicBezTo>
                  <a:pt x="71" y="265"/>
                  <a:pt x="70" y="267"/>
                  <a:pt x="70" y="269"/>
                </a:cubicBezTo>
                <a:cubicBezTo>
                  <a:pt x="70" y="279"/>
                  <a:pt x="70" y="279"/>
                  <a:pt x="70" y="279"/>
                </a:cubicBezTo>
                <a:cubicBezTo>
                  <a:pt x="64" y="282"/>
                  <a:pt x="60" y="283"/>
                  <a:pt x="57" y="284"/>
                </a:cubicBezTo>
                <a:cubicBezTo>
                  <a:pt x="53" y="284"/>
                  <a:pt x="50" y="282"/>
                  <a:pt x="47" y="280"/>
                </a:cubicBezTo>
                <a:cubicBezTo>
                  <a:pt x="47" y="280"/>
                  <a:pt x="46" y="279"/>
                  <a:pt x="46" y="279"/>
                </a:cubicBezTo>
                <a:cubicBezTo>
                  <a:pt x="46" y="268"/>
                  <a:pt x="46" y="268"/>
                  <a:pt x="46" y="268"/>
                </a:cubicBezTo>
                <a:cubicBezTo>
                  <a:pt x="46" y="266"/>
                  <a:pt x="45" y="264"/>
                  <a:pt x="44" y="263"/>
                </a:cubicBezTo>
                <a:cubicBezTo>
                  <a:pt x="41" y="260"/>
                  <a:pt x="39" y="257"/>
                  <a:pt x="38" y="255"/>
                </a:cubicBezTo>
                <a:cubicBezTo>
                  <a:pt x="38" y="254"/>
                  <a:pt x="38" y="253"/>
                  <a:pt x="38" y="252"/>
                </a:cubicBezTo>
                <a:cubicBezTo>
                  <a:pt x="37" y="251"/>
                  <a:pt x="38" y="251"/>
                  <a:pt x="37" y="251"/>
                </a:cubicBezTo>
                <a:cubicBezTo>
                  <a:pt x="37" y="251"/>
                  <a:pt x="37" y="251"/>
                  <a:pt x="37" y="251"/>
                </a:cubicBezTo>
                <a:cubicBezTo>
                  <a:pt x="37" y="251"/>
                  <a:pt x="37" y="251"/>
                  <a:pt x="37" y="251"/>
                </a:cubicBezTo>
                <a:cubicBezTo>
                  <a:pt x="37" y="229"/>
                  <a:pt x="37" y="229"/>
                  <a:pt x="37" y="229"/>
                </a:cubicBezTo>
                <a:cubicBezTo>
                  <a:pt x="38" y="222"/>
                  <a:pt x="40" y="217"/>
                  <a:pt x="43" y="213"/>
                </a:cubicBezTo>
                <a:cubicBezTo>
                  <a:pt x="46" y="210"/>
                  <a:pt x="51" y="207"/>
                  <a:pt x="58" y="207"/>
                </a:cubicBezTo>
                <a:cubicBezTo>
                  <a:pt x="58" y="207"/>
                  <a:pt x="58" y="207"/>
                  <a:pt x="58" y="207"/>
                </a:cubicBezTo>
                <a:cubicBezTo>
                  <a:pt x="58" y="207"/>
                  <a:pt x="58" y="207"/>
                  <a:pt x="58" y="207"/>
                </a:cubicBezTo>
                <a:cubicBezTo>
                  <a:pt x="71" y="207"/>
                  <a:pt x="80" y="216"/>
                  <a:pt x="80" y="230"/>
                </a:cubicBezTo>
                <a:lnTo>
                  <a:pt x="80" y="239"/>
                </a:lnTo>
                <a:close/>
                <a:moveTo>
                  <a:pt x="338" y="308"/>
                </a:moveTo>
                <a:cubicBezTo>
                  <a:pt x="337" y="303"/>
                  <a:pt x="334" y="299"/>
                  <a:pt x="330" y="295"/>
                </a:cubicBezTo>
                <a:cubicBezTo>
                  <a:pt x="322" y="286"/>
                  <a:pt x="310" y="279"/>
                  <a:pt x="304" y="276"/>
                </a:cubicBezTo>
                <a:cubicBezTo>
                  <a:pt x="304" y="270"/>
                  <a:pt x="304" y="270"/>
                  <a:pt x="304" y="270"/>
                </a:cubicBezTo>
                <a:cubicBezTo>
                  <a:pt x="312" y="262"/>
                  <a:pt x="312" y="253"/>
                  <a:pt x="312" y="251"/>
                </a:cubicBezTo>
                <a:cubicBezTo>
                  <a:pt x="312" y="251"/>
                  <a:pt x="312" y="251"/>
                  <a:pt x="312" y="251"/>
                </a:cubicBezTo>
                <a:cubicBezTo>
                  <a:pt x="312" y="229"/>
                  <a:pt x="312" y="229"/>
                  <a:pt x="312" y="229"/>
                </a:cubicBezTo>
                <a:cubicBezTo>
                  <a:pt x="313" y="219"/>
                  <a:pt x="309" y="210"/>
                  <a:pt x="304" y="204"/>
                </a:cubicBezTo>
                <a:cubicBezTo>
                  <a:pt x="298" y="198"/>
                  <a:pt x="290" y="195"/>
                  <a:pt x="281" y="195"/>
                </a:cubicBezTo>
                <a:cubicBezTo>
                  <a:pt x="280" y="195"/>
                  <a:pt x="280" y="195"/>
                  <a:pt x="280" y="195"/>
                </a:cubicBezTo>
                <a:cubicBezTo>
                  <a:pt x="270" y="195"/>
                  <a:pt x="262" y="198"/>
                  <a:pt x="255" y="204"/>
                </a:cubicBezTo>
                <a:cubicBezTo>
                  <a:pt x="249" y="211"/>
                  <a:pt x="246" y="219"/>
                  <a:pt x="246" y="229"/>
                </a:cubicBezTo>
                <a:cubicBezTo>
                  <a:pt x="246" y="238"/>
                  <a:pt x="246" y="238"/>
                  <a:pt x="246" y="238"/>
                </a:cubicBezTo>
                <a:cubicBezTo>
                  <a:pt x="246" y="239"/>
                  <a:pt x="246" y="239"/>
                  <a:pt x="246" y="239"/>
                </a:cubicBezTo>
                <a:cubicBezTo>
                  <a:pt x="247" y="253"/>
                  <a:pt x="247" y="253"/>
                  <a:pt x="247" y="253"/>
                </a:cubicBezTo>
                <a:cubicBezTo>
                  <a:pt x="247" y="255"/>
                  <a:pt x="248" y="263"/>
                  <a:pt x="256" y="271"/>
                </a:cubicBezTo>
                <a:cubicBezTo>
                  <a:pt x="256" y="277"/>
                  <a:pt x="256" y="277"/>
                  <a:pt x="256" y="277"/>
                </a:cubicBezTo>
                <a:cubicBezTo>
                  <a:pt x="251" y="281"/>
                  <a:pt x="239" y="288"/>
                  <a:pt x="226" y="299"/>
                </a:cubicBezTo>
                <a:cubicBezTo>
                  <a:pt x="224" y="301"/>
                  <a:pt x="224" y="305"/>
                  <a:pt x="226" y="308"/>
                </a:cubicBezTo>
                <a:cubicBezTo>
                  <a:pt x="228" y="310"/>
                  <a:pt x="232" y="310"/>
                  <a:pt x="235" y="308"/>
                </a:cubicBezTo>
                <a:cubicBezTo>
                  <a:pt x="234" y="308"/>
                  <a:pt x="234" y="308"/>
                  <a:pt x="234" y="308"/>
                </a:cubicBezTo>
                <a:cubicBezTo>
                  <a:pt x="243" y="301"/>
                  <a:pt x="250" y="295"/>
                  <a:pt x="256" y="292"/>
                </a:cubicBezTo>
                <a:cubicBezTo>
                  <a:pt x="258" y="290"/>
                  <a:pt x="260" y="289"/>
                  <a:pt x="262" y="288"/>
                </a:cubicBezTo>
                <a:cubicBezTo>
                  <a:pt x="268" y="293"/>
                  <a:pt x="275" y="295"/>
                  <a:pt x="281" y="295"/>
                </a:cubicBezTo>
                <a:cubicBezTo>
                  <a:pt x="281" y="295"/>
                  <a:pt x="281" y="295"/>
                  <a:pt x="281" y="295"/>
                </a:cubicBezTo>
                <a:cubicBezTo>
                  <a:pt x="290" y="295"/>
                  <a:pt x="296" y="291"/>
                  <a:pt x="300" y="287"/>
                </a:cubicBezTo>
                <a:cubicBezTo>
                  <a:pt x="300" y="287"/>
                  <a:pt x="300" y="287"/>
                  <a:pt x="300" y="287"/>
                </a:cubicBezTo>
                <a:cubicBezTo>
                  <a:pt x="305" y="290"/>
                  <a:pt x="311" y="294"/>
                  <a:pt x="317" y="299"/>
                </a:cubicBezTo>
                <a:cubicBezTo>
                  <a:pt x="322" y="303"/>
                  <a:pt x="326" y="307"/>
                  <a:pt x="326" y="309"/>
                </a:cubicBezTo>
                <a:cubicBezTo>
                  <a:pt x="326" y="327"/>
                  <a:pt x="326" y="327"/>
                  <a:pt x="326" y="327"/>
                </a:cubicBezTo>
                <a:cubicBezTo>
                  <a:pt x="326" y="331"/>
                  <a:pt x="329" y="333"/>
                  <a:pt x="332" y="333"/>
                </a:cubicBezTo>
                <a:cubicBezTo>
                  <a:pt x="335" y="333"/>
                  <a:pt x="338" y="331"/>
                  <a:pt x="338" y="327"/>
                </a:cubicBezTo>
                <a:cubicBezTo>
                  <a:pt x="338" y="309"/>
                  <a:pt x="338" y="309"/>
                  <a:pt x="338" y="309"/>
                </a:cubicBezTo>
                <a:lnTo>
                  <a:pt x="338" y="308"/>
                </a:lnTo>
                <a:close/>
                <a:moveTo>
                  <a:pt x="300" y="250"/>
                </a:moveTo>
                <a:cubicBezTo>
                  <a:pt x="300" y="250"/>
                  <a:pt x="300" y="250"/>
                  <a:pt x="300" y="251"/>
                </a:cubicBezTo>
                <a:cubicBezTo>
                  <a:pt x="300" y="251"/>
                  <a:pt x="301" y="252"/>
                  <a:pt x="300" y="254"/>
                </a:cubicBezTo>
                <a:cubicBezTo>
                  <a:pt x="299" y="257"/>
                  <a:pt x="297" y="260"/>
                  <a:pt x="294" y="263"/>
                </a:cubicBezTo>
                <a:cubicBezTo>
                  <a:pt x="293" y="264"/>
                  <a:pt x="292" y="265"/>
                  <a:pt x="292" y="267"/>
                </a:cubicBezTo>
                <a:cubicBezTo>
                  <a:pt x="292" y="278"/>
                  <a:pt x="292" y="278"/>
                  <a:pt x="292" y="278"/>
                </a:cubicBezTo>
                <a:cubicBezTo>
                  <a:pt x="290" y="280"/>
                  <a:pt x="286" y="283"/>
                  <a:pt x="281" y="283"/>
                </a:cubicBezTo>
                <a:cubicBezTo>
                  <a:pt x="278" y="283"/>
                  <a:pt x="273" y="282"/>
                  <a:pt x="268" y="278"/>
                </a:cubicBezTo>
                <a:cubicBezTo>
                  <a:pt x="268" y="268"/>
                  <a:pt x="268" y="268"/>
                  <a:pt x="268" y="268"/>
                </a:cubicBezTo>
                <a:cubicBezTo>
                  <a:pt x="268" y="266"/>
                  <a:pt x="267" y="265"/>
                  <a:pt x="266" y="263"/>
                </a:cubicBezTo>
                <a:cubicBezTo>
                  <a:pt x="262" y="261"/>
                  <a:pt x="261" y="258"/>
                  <a:pt x="260" y="256"/>
                </a:cubicBezTo>
                <a:cubicBezTo>
                  <a:pt x="259" y="255"/>
                  <a:pt x="259" y="254"/>
                  <a:pt x="259" y="253"/>
                </a:cubicBezTo>
                <a:cubicBezTo>
                  <a:pt x="259" y="253"/>
                  <a:pt x="259" y="253"/>
                  <a:pt x="259" y="253"/>
                </a:cubicBezTo>
                <a:cubicBezTo>
                  <a:pt x="259" y="253"/>
                  <a:pt x="259" y="252"/>
                  <a:pt x="259" y="252"/>
                </a:cubicBezTo>
                <a:cubicBezTo>
                  <a:pt x="258" y="238"/>
                  <a:pt x="258" y="238"/>
                  <a:pt x="258" y="238"/>
                </a:cubicBezTo>
                <a:cubicBezTo>
                  <a:pt x="258" y="229"/>
                  <a:pt x="258" y="229"/>
                  <a:pt x="258" y="229"/>
                </a:cubicBezTo>
                <a:cubicBezTo>
                  <a:pt x="258" y="215"/>
                  <a:pt x="267" y="207"/>
                  <a:pt x="280" y="207"/>
                </a:cubicBezTo>
                <a:cubicBezTo>
                  <a:pt x="280" y="207"/>
                  <a:pt x="280" y="207"/>
                  <a:pt x="280" y="207"/>
                </a:cubicBezTo>
                <a:cubicBezTo>
                  <a:pt x="287" y="207"/>
                  <a:pt x="292" y="209"/>
                  <a:pt x="295" y="212"/>
                </a:cubicBezTo>
                <a:cubicBezTo>
                  <a:pt x="298" y="216"/>
                  <a:pt x="300" y="221"/>
                  <a:pt x="300" y="229"/>
                </a:cubicBezTo>
                <a:cubicBezTo>
                  <a:pt x="300" y="239"/>
                  <a:pt x="300" y="239"/>
                  <a:pt x="300" y="239"/>
                </a:cubicBezTo>
                <a:lnTo>
                  <a:pt x="300" y="250"/>
                </a:lnTo>
                <a:close/>
                <a:moveTo>
                  <a:pt x="193" y="290"/>
                </a:moveTo>
                <a:cubicBezTo>
                  <a:pt x="193" y="284"/>
                  <a:pt x="193" y="284"/>
                  <a:pt x="193" y="284"/>
                </a:cubicBezTo>
                <a:cubicBezTo>
                  <a:pt x="200" y="276"/>
                  <a:pt x="201" y="268"/>
                  <a:pt x="201" y="265"/>
                </a:cubicBezTo>
                <a:cubicBezTo>
                  <a:pt x="201" y="265"/>
                  <a:pt x="201" y="265"/>
                  <a:pt x="201" y="265"/>
                </a:cubicBezTo>
                <a:cubicBezTo>
                  <a:pt x="201" y="243"/>
                  <a:pt x="201" y="243"/>
                  <a:pt x="201" y="243"/>
                </a:cubicBezTo>
                <a:cubicBezTo>
                  <a:pt x="201" y="233"/>
                  <a:pt x="198" y="225"/>
                  <a:pt x="192" y="218"/>
                </a:cubicBezTo>
                <a:cubicBezTo>
                  <a:pt x="186" y="212"/>
                  <a:pt x="178" y="209"/>
                  <a:pt x="169" y="209"/>
                </a:cubicBezTo>
                <a:cubicBezTo>
                  <a:pt x="169" y="209"/>
                  <a:pt x="169" y="209"/>
                  <a:pt x="168" y="209"/>
                </a:cubicBezTo>
                <a:cubicBezTo>
                  <a:pt x="159" y="209"/>
                  <a:pt x="150" y="212"/>
                  <a:pt x="144" y="219"/>
                </a:cubicBezTo>
                <a:cubicBezTo>
                  <a:pt x="138" y="225"/>
                  <a:pt x="134" y="234"/>
                  <a:pt x="134" y="244"/>
                </a:cubicBezTo>
                <a:cubicBezTo>
                  <a:pt x="134" y="253"/>
                  <a:pt x="134" y="253"/>
                  <a:pt x="134" y="253"/>
                </a:cubicBezTo>
                <a:cubicBezTo>
                  <a:pt x="134" y="253"/>
                  <a:pt x="134" y="253"/>
                  <a:pt x="134" y="253"/>
                </a:cubicBezTo>
                <a:cubicBezTo>
                  <a:pt x="136" y="267"/>
                  <a:pt x="136" y="267"/>
                  <a:pt x="136" y="267"/>
                </a:cubicBezTo>
                <a:cubicBezTo>
                  <a:pt x="136" y="269"/>
                  <a:pt x="137" y="278"/>
                  <a:pt x="145" y="285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2" y="293"/>
                  <a:pt x="137" y="295"/>
                  <a:pt x="132" y="298"/>
                </a:cubicBezTo>
                <a:cubicBezTo>
                  <a:pt x="128" y="300"/>
                  <a:pt x="124" y="303"/>
                  <a:pt x="120" y="305"/>
                </a:cubicBezTo>
                <a:cubicBezTo>
                  <a:pt x="117" y="308"/>
                  <a:pt x="113" y="311"/>
                  <a:pt x="113" y="317"/>
                </a:cubicBezTo>
                <a:cubicBezTo>
                  <a:pt x="113" y="318"/>
                  <a:pt x="113" y="318"/>
                  <a:pt x="113" y="318"/>
                </a:cubicBezTo>
                <a:cubicBezTo>
                  <a:pt x="113" y="343"/>
                  <a:pt x="113" y="343"/>
                  <a:pt x="113" y="343"/>
                </a:cubicBezTo>
                <a:cubicBezTo>
                  <a:pt x="113" y="346"/>
                  <a:pt x="116" y="349"/>
                  <a:pt x="119" y="349"/>
                </a:cubicBezTo>
                <a:cubicBezTo>
                  <a:pt x="122" y="349"/>
                  <a:pt x="125" y="346"/>
                  <a:pt x="125" y="343"/>
                </a:cubicBezTo>
                <a:cubicBezTo>
                  <a:pt x="125" y="318"/>
                  <a:pt x="125" y="318"/>
                  <a:pt x="125" y="318"/>
                </a:cubicBezTo>
                <a:cubicBezTo>
                  <a:pt x="125" y="318"/>
                  <a:pt x="125" y="318"/>
                  <a:pt x="125" y="318"/>
                </a:cubicBezTo>
                <a:cubicBezTo>
                  <a:pt x="125" y="317"/>
                  <a:pt x="127" y="315"/>
                  <a:pt x="129" y="314"/>
                </a:cubicBezTo>
                <a:cubicBezTo>
                  <a:pt x="133" y="310"/>
                  <a:pt x="140" y="307"/>
                  <a:pt x="144" y="305"/>
                </a:cubicBezTo>
                <a:cubicBezTo>
                  <a:pt x="147" y="304"/>
                  <a:pt x="148" y="303"/>
                  <a:pt x="150" y="302"/>
                </a:cubicBezTo>
                <a:cubicBezTo>
                  <a:pt x="157" y="307"/>
                  <a:pt x="163" y="309"/>
                  <a:pt x="169" y="309"/>
                </a:cubicBezTo>
                <a:cubicBezTo>
                  <a:pt x="169" y="309"/>
                  <a:pt x="169" y="309"/>
                  <a:pt x="169" y="309"/>
                </a:cubicBezTo>
                <a:cubicBezTo>
                  <a:pt x="179" y="309"/>
                  <a:pt x="185" y="305"/>
                  <a:pt x="189" y="301"/>
                </a:cubicBezTo>
                <a:cubicBezTo>
                  <a:pt x="189" y="301"/>
                  <a:pt x="189" y="301"/>
                  <a:pt x="189" y="302"/>
                </a:cubicBezTo>
                <a:cubicBezTo>
                  <a:pt x="194" y="304"/>
                  <a:pt x="201" y="308"/>
                  <a:pt x="206" y="312"/>
                </a:cubicBezTo>
                <a:cubicBezTo>
                  <a:pt x="212" y="316"/>
                  <a:pt x="215" y="321"/>
                  <a:pt x="215" y="323"/>
                </a:cubicBezTo>
                <a:cubicBezTo>
                  <a:pt x="215" y="323"/>
                  <a:pt x="215" y="323"/>
                  <a:pt x="215" y="323"/>
                </a:cubicBezTo>
                <a:cubicBezTo>
                  <a:pt x="215" y="323"/>
                  <a:pt x="215" y="323"/>
                  <a:pt x="215" y="323"/>
                </a:cubicBezTo>
                <a:cubicBezTo>
                  <a:pt x="215" y="342"/>
                  <a:pt x="215" y="342"/>
                  <a:pt x="215" y="342"/>
                </a:cubicBezTo>
                <a:cubicBezTo>
                  <a:pt x="215" y="345"/>
                  <a:pt x="217" y="348"/>
                  <a:pt x="221" y="348"/>
                </a:cubicBezTo>
                <a:cubicBezTo>
                  <a:pt x="224" y="348"/>
                  <a:pt x="227" y="345"/>
                  <a:pt x="227" y="342"/>
                </a:cubicBezTo>
                <a:cubicBezTo>
                  <a:pt x="227" y="324"/>
                  <a:pt x="227" y="324"/>
                  <a:pt x="227" y="324"/>
                </a:cubicBezTo>
                <a:cubicBezTo>
                  <a:pt x="227" y="323"/>
                  <a:pt x="227" y="323"/>
                  <a:pt x="227" y="323"/>
                </a:cubicBezTo>
                <a:cubicBezTo>
                  <a:pt x="227" y="317"/>
                  <a:pt x="223" y="312"/>
                  <a:pt x="220" y="308"/>
                </a:cubicBezTo>
                <a:cubicBezTo>
                  <a:pt x="212" y="299"/>
                  <a:pt x="199" y="293"/>
                  <a:pt x="193" y="290"/>
                </a:cubicBezTo>
                <a:close/>
                <a:moveTo>
                  <a:pt x="189" y="264"/>
                </a:moveTo>
                <a:cubicBezTo>
                  <a:pt x="189" y="264"/>
                  <a:pt x="189" y="265"/>
                  <a:pt x="189" y="265"/>
                </a:cubicBezTo>
                <a:cubicBezTo>
                  <a:pt x="189" y="265"/>
                  <a:pt x="189" y="266"/>
                  <a:pt x="188" y="268"/>
                </a:cubicBezTo>
                <a:cubicBezTo>
                  <a:pt x="187" y="271"/>
                  <a:pt x="186" y="274"/>
                  <a:pt x="183" y="277"/>
                </a:cubicBezTo>
                <a:cubicBezTo>
                  <a:pt x="181" y="278"/>
                  <a:pt x="181" y="280"/>
                  <a:pt x="181" y="281"/>
                </a:cubicBezTo>
                <a:cubicBezTo>
                  <a:pt x="181" y="293"/>
                  <a:pt x="181" y="293"/>
                  <a:pt x="181" y="293"/>
                </a:cubicBezTo>
                <a:cubicBezTo>
                  <a:pt x="178" y="295"/>
                  <a:pt x="174" y="297"/>
                  <a:pt x="169" y="297"/>
                </a:cubicBezTo>
                <a:cubicBezTo>
                  <a:pt x="166" y="297"/>
                  <a:pt x="162" y="296"/>
                  <a:pt x="157" y="292"/>
                </a:cubicBezTo>
                <a:cubicBezTo>
                  <a:pt x="157" y="282"/>
                  <a:pt x="157" y="282"/>
                  <a:pt x="157" y="282"/>
                </a:cubicBezTo>
                <a:cubicBezTo>
                  <a:pt x="157" y="281"/>
                  <a:pt x="156" y="279"/>
                  <a:pt x="155" y="278"/>
                </a:cubicBezTo>
                <a:cubicBezTo>
                  <a:pt x="151" y="275"/>
                  <a:pt x="149" y="272"/>
                  <a:pt x="148" y="270"/>
                </a:cubicBezTo>
                <a:cubicBezTo>
                  <a:pt x="148" y="269"/>
                  <a:pt x="148" y="268"/>
                  <a:pt x="148" y="268"/>
                </a:cubicBezTo>
                <a:cubicBezTo>
                  <a:pt x="148" y="267"/>
                  <a:pt x="148" y="267"/>
                  <a:pt x="148" y="267"/>
                </a:cubicBezTo>
                <a:cubicBezTo>
                  <a:pt x="148" y="267"/>
                  <a:pt x="148" y="267"/>
                  <a:pt x="148" y="267"/>
                </a:cubicBezTo>
                <a:cubicBezTo>
                  <a:pt x="148" y="266"/>
                  <a:pt x="148" y="266"/>
                  <a:pt x="148" y="266"/>
                </a:cubicBezTo>
                <a:cubicBezTo>
                  <a:pt x="146" y="252"/>
                  <a:pt x="146" y="252"/>
                  <a:pt x="146" y="252"/>
                </a:cubicBezTo>
                <a:cubicBezTo>
                  <a:pt x="146" y="244"/>
                  <a:pt x="146" y="244"/>
                  <a:pt x="146" y="244"/>
                </a:cubicBezTo>
                <a:cubicBezTo>
                  <a:pt x="146" y="230"/>
                  <a:pt x="155" y="221"/>
                  <a:pt x="168" y="221"/>
                </a:cubicBezTo>
                <a:cubicBezTo>
                  <a:pt x="168" y="221"/>
                  <a:pt x="168" y="221"/>
                  <a:pt x="169" y="221"/>
                </a:cubicBezTo>
                <a:cubicBezTo>
                  <a:pt x="175" y="221"/>
                  <a:pt x="180" y="223"/>
                  <a:pt x="184" y="227"/>
                </a:cubicBezTo>
                <a:cubicBezTo>
                  <a:pt x="187" y="230"/>
                  <a:pt x="189" y="236"/>
                  <a:pt x="189" y="243"/>
                </a:cubicBezTo>
                <a:cubicBezTo>
                  <a:pt x="189" y="253"/>
                  <a:pt x="189" y="253"/>
                  <a:pt x="189" y="253"/>
                </a:cubicBezTo>
                <a:lnTo>
                  <a:pt x="189" y="264"/>
                </a:lnTo>
                <a:close/>
                <a:moveTo>
                  <a:pt x="28" y="178"/>
                </a:moveTo>
                <a:cubicBezTo>
                  <a:pt x="307" y="178"/>
                  <a:pt x="307" y="178"/>
                  <a:pt x="307" y="178"/>
                </a:cubicBezTo>
                <a:cubicBezTo>
                  <a:pt x="309" y="178"/>
                  <a:pt x="310" y="177"/>
                  <a:pt x="311" y="176"/>
                </a:cubicBezTo>
                <a:cubicBezTo>
                  <a:pt x="312" y="175"/>
                  <a:pt x="313" y="174"/>
                  <a:pt x="313" y="172"/>
                </a:cubicBezTo>
                <a:cubicBezTo>
                  <a:pt x="313" y="6"/>
                  <a:pt x="313" y="6"/>
                  <a:pt x="313" y="6"/>
                </a:cubicBezTo>
                <a:cubicBezTo>
                  <a:pt x="313" y="4"/>
                  <a:pt x="312" y="3"/>
                  <a:pt x="311" y="1"/>
                </a:cubicBezTo>
                <a:cubicBezTo>
                  <a:pt x="310" y="0"/>
                  <a:pt x="309" y="0"/>
                  <a:pt x="307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7" y="0"/>
                  <a:pt x="25" y="0"/>
                  <a:pt x="24" y="1"/>
                </a:cubicBezTo>
                <a:cubicBezTo>
                  <a:pt x="23" y="3"/>
                  <a:pt x="22" y="4"/>
                  <a:pt x="22" y="6"/>
                </a:cubicBezTo>
                <a:cubicBezTo>
                  <a:pt x="22" y="172"/>
                  <a:pt x="22" y="172"/>
                  <a:pt x="22" y="172"/>
                </a:cubicBezTo>
                <a:cubicBezTo>
                  <a:pt x="22" y="174"/>
                  <a:pt x="23" y="175"/>
                  <a:pt x="24" y="176"/>
                </a:cubicBezTo>
                <a:cubicBezTo>
                  <a:pt x="25" y="177"/>
                  <a:pt x="27" y="178"/>
                  <a:pt x="28" y="178"/>
                </a:cubicBezTo>
                <a:close/>
                <a:moveTo>
                  <a:pt x="34" y="12"/>
                </a:moveTo>
                <a:cubicBezTo>
                  <a:pt x="301" y="12"/>
                  <a:pt x="301" y="12"/>
                  <a:pt x="301" y="12"/>
                </a:cubicBezTo>
                <a:cubicBezTo>
                  <a:pt x="301" y="166"/>
                  <a:pt x="301" y="166"/>
                  <a:pt x="301" y="166"/>
                </a:cubicBezTo>
                <a:cubicBezTo>
                  <a:pt x="34" y="166"/>
                  <a:pt x="34" y="166"/>
                  <a:pt x="34" y="166"/>
                </a:cubicBezTo>
                <a:lnTo>
                  <a:pt x="34" y="12"/>
                </a:lnTo>
                <a:close/>
              </a:path>
            </a:pathLst>
          </a:custGeom>
          <a:solidFill>
            <a:srgbClr val="1451B5"/>
          </a:solidFill>
          <a:ln>
            <a:solidFill>
              <a:srgbClr val="1249A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13" name="Freeform 83">
            <a:extLst>
              <a:ext uri="{FF2B5EF4-FFF2-40B4-BE49-F238E27FC236}">
                <a16:creationId xmlns:a16="http://schemas.microsoft.com/office/drawing/2014/main" id="{57A6D18C-57BB-A351-4FFC-17380E3C851E}"/>
              </a:ext>
            </a:extLst>
          </p:cNvPr>
          <p:cNvSpPr>
            <a:spLocks noEditPoints="1"/>
          </p:cNvSpPr>
          <p:nvPr/>
        </p:nvSpPr>
        <p:spPr bwMode="auto">
          <a:xfrm>
            <a:off x="9753588" y="2840033"/>
            <a:ext cx="324151" cy="324151"/>
          </a:xfrm>
          <a:custGeom>
            <a:avLst/>
            <a:gdLst>
              <a:gd name="T0" fmla="*/ 200 w 335"/>
              <a:gd name="T1" fmla="*/ 165 h 335"/>
              <a:gd name="T2" fmla="*/ 188 w 335"/>
              <a:gd name="T3" fmla="*/ 145 h 335"/>
              <a:gd name="T4" fmla="*/ 200 w 335"/>
              <a:gd name="T5" fmla="*/ 123 h 335"/>
              <a:gd name="T6" fmla="*/ 188 w 335"/>
              <a:gd name="T7" fmla="*/ 103 h 335"/>
              <a:gd name="T8" fmla="*/ 66 w 335"/>
              <a:gd name="T9" fmla="*/ 244 h 335"/>
              <a:gd name="T10" fmla="*/ 130 w 335"/>
              <a:gd name="T11" fmla="*/ 244 h 335"/>
              <a:gd name="T12" fmla="*/ 83 w 335"/>
              <a:gd name="T13" fmla="*/ 188 h 335"/>
              <a:gd name="T14" fmla="*/ 130 w 335"/>
              <a:gd name="T15" fmla="*/ 200 h 335"/>
              <a:gd name="T16" fmla="*/ 97 w 335"/>
              <a:gd name="T17" fmla="*/ 232 h 335"/>
              <a:gd name="T18" fmla="*/ 33 w 335"/>
              <a:gd name="T19" fmla="*/ 265 h 335"/>
              <a:gd name="T20" fmla="*/ 151 w 335"/>
              <a:gd name="T21" fmla="*/ 311 h 335"/>
              <a:gd name="T22" fmla="*/ 135 w 335"/>
              <a:gd name="T23" fmla="*/ 285 h 335"/>
              <a:gd name="T24" fmla="*/ 66 w 335"/>
              <a:gd name="T25" fmla="*/ 244 h 335"/>
              <a:gd name="T26" fmla="*/ 151 w 335"/>
              <a:gd name="T27" fmla="*/ 299 h 335"/>
              <a:gd name="T28" fmla="*/ 332 w 335"/>
              <a:gd name="T29" fmla="*/ 56 h 335"/>
              <a:gd name="T30" fmla="*/ 193 w 335"/>
              <a:gd name="T31" fmla="*/ 55 h 335"/>
              <a:gd name="T32" fmla="*/ 147 w 335"/>
              <a:gd name="T33" fmla="*/ 67 h 335"/>
              <a:gd name="T34" fmla="*/ 194 w 335"/>
              <a:gd name="T35" fmla="*/ 87 h 335"/>
              <a:gd name="T36" fmla="*/ 257 w 335"/>
              <a:gd name="T37" fmla="*/ 27 h 335"/>
              <a:gd name="T38" fmla="*/ 269 w 335"/>
              <a:gd name="T39" fmla="*/ 39 h 335"/>
              <a:gd name="T40" fmla="*/ 323 w 335"/>
              <a:gd name="T41" fmla="*/ 317 h 335"/>
              <a:gd name="T42" fmla="*/ 263 w 335"/>
              <a:gd name="T43" fmla="*/ 265 h 335"/>
              <a:gd name="T44" fmla="*/ 200 w 335"/>
              <a:gd name="T45" fmla="*/ 317 h 335"/>
              <a:gd name="T46" fmla="*/ 188 w 335"/>
              <a:gd name="T47" fmla="*/ 313 h 335"/>
              <a:gd name="T48" fmla="*/ 14 w 335"/>
              <a:gd name="T49" fmla="*/ 135 h 335"/>
              <a:gd name="T50" fmla="*/ 2 w 335"/>
              <a:gd name="T51" fmla="*/ 328 h 335"/>
              <a:gd name="T52" fmla="*/ 194 w 335"/>
              <a:gd name="T53" fmla="*/ 334 h 335"/>
              <a:gd name="T54" fmla="*/ 326 w 335"/>
              <a:gd name="T55" fmla="*/ 334 h 335"/>
              <a:gd name="T56" fmla="*/ 335 w 335"/>
              <a:gd name="T57" fmla="*/ 329 h 335"/>
              <a:gd name="T58" fmla="*/ 188 w 335"/>
              <a:gd name="T59" fmla="*/ 291 h 335"/>
              <a:gd name="T60" fmla="*/ 200 w 335"/>
              <a:gd name="T61" fmla="*/ 271 h 335"/>
              <a:gd name="T62" fmla="*/ 188 w 335"/>
              <a:gd name="T63" fmla="*/ 291 h 335"/>
              <a:gd name="T64" fmla="*/ 269 w 335"/>
              <a:gd name="T65" fmla="*/ 207 h 335"/>
              <a:gd name="T66" fmla="*/ 257 w 335"/>
              <a:gd name="T67" fmla="*/ 187 h 335"/>
              <a:gd name="T68" fmla="*/ 263 w 335"/>
              <a:gd name="T69" fmla="*/ 171 h 335"/>
              <a:gd name="T70" fmla="*/ 263 w 335"/>
              <a:gd name="T71" fmla="*/ 139 h 335"/>
              <a:gd name="T72" fmla="*/ 257 w 335"/>
              <a:gd name="T73" fmla="*/ 249 h 335"/>
              <a:gd name="T74" fmla="*/ 269 w 335"/>
              <a:gd name="T75" fmla="*/ 229 h 335"/>
              <a:gd name="T76" fmla="*/ 257 w 335"/>
              <a:gd name="T77" fmla="*/ 249 h 335"/>
              <a:gd name="T78" fmla="*/ 200 w 335"/>
              <a:gd name="T79" fmla="*/ 207 h 335"/>
              <a:gd name="T80" fmla="*/ 188 w 335"/>
              <a:gd name="T81" fmla="*/ 187 h 335"/>
              <a:gd name="T82" fmla="*/ 194 w 335"/>
              <a:gd name="T83" fmla="*/ 255 h 335"/>
              <a:gd name="T84" fmla="*/ 194 w 335"/>
              <a:gd name="T85" fmla="*/ 223 h 335"/>
              <a:gd name="T86" fmla="*/ 263 w 335"/>
              <a:gd name="T87" fmla="*/ 87 h 335"/>
              <a:gd name="T88" fmla="*/ 263 w 335"/>
              <a:gd name="T89" fmla="*/ 55 h 335"/>
              <a:gd name="T90" fmla="*/ 263 w 335"/>
              <a:gd name="T91" fmla="*/ 87 h 335"/>
              <a:gd name="T92" fmla="*/ 269 w 335"/>
              <a:gd name="T93" fmla="*/ 123 h 335"/>
              <a:gd name="T94" fmla="*/ 257 w 335"/>
              <a:gd name="T95" fmla="*/ 103 h 335"/>
              <a:gd name="T96" fmla="*/ 68 w 335"/>
              <a:gd name="T97" fmla="*/ 33 h 335"/>
              <a:gd name="T98" fmla="*/ 101 w 335"/>
              <a:gd name="T99" fmla="*/ 67 h 335"/>
              <a:gd name="T100" fmla="*/ 89 w 335"/>
              <a:gd name="T101" fmla="*/ 67 h 335"/>
              <a:gd name="T102" fmla="*/ 67 w 335"/>
              <a:gd name="T103" fmla="*/ 188 h 335"/>
              <a:gd name="T104" fmla="*/ 134 w 335"/>
              <a:gd name="T105" fmla="*/ 83 h 335"/>
              <a:gd name="T106" fmla="*/ 0 w 335"/>
              <a:gd name="T107" fmla="*/ 68 h 335"/>
              <a:gd name="T108" fmla="*/ 63 w 335"/>
              <a:gd name="T109" fmla="*/ 186 h 335"/>
              <a:gd name="T110" fmla="*/ 13 w 335"/>
              <a:gd name="T111" fmla="*/ 80 h 335"/>
              <a:gd name="T112" fmla="*/ 123 w 335"/>
              <a:gd name="T113" fmla="*/ 68 h 335"/>
              <a:gd name="T114" fmla="*/ 70 w 335"/>
              <a:gd name="T115" fmla="*/ 170 h 335"/>
              <a:gd name="T116" fmla="*/ 16 w 335"/>
              <a:gd name="T117" fmla="*/ 88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5" h="335">
                <a:moveTo>
                  <a:pt x="188" y="165"/>
                </a:moveTo>
                <a:cubicBezTo>
                  <a:pt x="188" y="169"/>
                  <a:pt x="191" y="171"/>
                  <a:pt x="194" y="171"/>
                </a:cubicBezTo>
                <a:cubicBezTo>
                  <a:pt x="198" y="171"/>
                  <a:pt x="200" y="169"/>
                  <a:pt x="200" y="165"/>
                </a:cubicBezTo>
                <a:cubicBezTo>
                  <a:pt x="200" y="145"/>
                  <a:pt x="200" y="145"/>
                  <a:pt x="200" y="145"/>
                </a:cubicBezTo>
                <a:cubicBezTo>
                  <a:pt x="200" y="142"/>
                  <a:pt x="198" y="139"/>
                  <a:pt x="194" y="139"/>
                </a:cubicBezTo>
                <a:cubicBezTo>
                  <a:pt x="191" y="139"/>
                  <a:pt x="188" y="142"/>
                  <a:pt x="188" y="145"/>
                </a:cubicBezTo>
                <a:lnTo>
                  <a:pt x="188" y="165"/>
                </a:lnTo>
                <a:close/>
                <a:moveTo>
                  <a:pt x="194" y="129"/>
                </a:moveTo>
                <a:cubicBezTo>
                  <a:pt x="198" y="129"/>
                  <a:pt x="200" y="127"/>
                  <a:pt x="200" y="123"/>
                </a:cubicBezTo>
                <a:cubicBezTo>
                  <a:pt x="200" y="103"/>
                  <a:pt x="200" y="103"/>
                  <a:pt x="200" y="103"/>
                </a:cubicBezTo>
                <a:cubicBezTo>
                  <a:pt x="200" y="100"/>
                  <a:pt x="198" y="97"/>
                  <a:pt x="194" y="97"/>
                </a:cubicBezTo>
                <a:cubicBezTo>
                  <a:pt x="191" y="97"/>
                  <a:pt x="188" y="100"/>
                  <a:pt x="188" y="103"/>
                </a:cubicBezTo>
                <a:cubicBezTo>
                  <a:pt x="188" y="123"/>
                  <a:pt x="188" y="123"/>
                  <a:pt x="188" y="123"/>
                </a:cubicBezTo>
                <a:cubicBezTo>
                  <a:pt x="188" y="127"/>
                  <a:pt x="191" y="129"/>
                  <a:pt x="194" y="129"/>
                </a:cubicBezTo>
                <a:close/>
                <a:moveTo>
                  <a:pt x="66" y="244"/>
                </a:moveTo>
                <a:cubicBezTo>
                  <a:pt x="106" y="244"/>
                  <a:pt x="106" y="244"/>
                  <a:pt x="106" y="244"/>
                </a:cubicBezTo>
                <a:cubicBezTo>
                  <a:pt x="106" y="244"/>
                  <a:pt x="106" y="244"/>
                  <a:pt x="106" y="244"/>
                </a:cubicBezTo>
                <a:cubicBezTo>
                  <a:pt x="130" y="244"/>
                  <a:pt x="130" y="244"/>
                  <a:pt x="130" y="244"/>
                </a:cubicBezTo>
                <a:cubicBezTo>
                  <a:pt x="146" y="244"/>
                  <a:pt x="159" y="232"/>
                  <a:pt x="159" y="216"/>
                </a:cubicBezTo>
                <a:cubicBezTo>
                  <a:pt x="159" y="200"/>
                  <a:pt x="146" y="188"/>
                  <a:pt x="130" y="188"/>
                </a:cubicBezTo>
                <a:cubicBezTo>
                  <a:pt x="83" y="188"/>
                  <a:pt x="83" y="188"/>
                  <a:pt x="83" y="188"/>
                </a:cubicBezTo>
                <a:cubicBezTo>
                  <a:pt x="80" y="188"/>
                  <a:pt x="77" y="191"/>
                  <a:pt x="77" y="194"/>
                </a:cubicBezTo>
                <a:cubicBezTo>
                  <a:pt x="77" y="197"/>
                  <a:pt x="80" y="200"/>
                  <a:pt x="83" y="200"/>
                </a:cubicBezTo>
                <a:cubicBezTo>
                  <a:pt x="130" y="200"/>
                  <a:pt x="130" y="200"/>
                  <a:pt x="130" y="200"/>
                </a:cubicBezTo>
                <a:cubicBezTo>
                  <a:pt x="139" y="200"/>
                  <a:pt x="147" y="207"/>
                  <a:pt x="147" y="216"/>
                </a:cubicBezTo>
                <a:cubicBezTo>
                  <a:pt x="147" y="225"/>
                  <a:pt x="139" y="232"/>
                  <a:pt x="130" y="232"/>
                </a:cubicBezTo>
                <a:cubicBezTo>
                  <a:pt x="97" y="232"/>
                  <a:pt x="97" y="232"/>
                  <a:pt x="97" y="232"/>
                </a:cubicBezTo>
                <a:cubicBezTo>
                  <a:pt x="97" y="232"/>
                  <a:pt x="97" y="232"/>
                  <a:pt x="97" y="232"/>
                </a:cubicBezTo>
                <a:cubicBezTo>
                  <a:pt x="66" y="232"/>
                  <a:pt x="66" y="232"/>
                  <a:pt x="66" y="232"/>
                </a:cubicBezTo>
                <a:cubicBezTo>
                  <a:pt x="48" y="232"/>
                  <a:pt x="33" y="247"/>
                  <a:pt x="33" y="265"/>
                </a:cubicBezTo>
                <a:cubicBezTo>
                  <a:pt x="33" y="283"/>
                  <a:pt x="48" y="297"/>
                  <a:pt x="66" y="297"/>
                </a:cubicBezTo>
                <a:cubicBezTo>
                  <a:pt x="134" y="297"/>
                  <a:pt x="134" y="297"/>
                  <a:pt x="134" y="297"/>
                </a:cubicBezTo>
                <a:cubicBezTo>
                  <a:pt x="136" y="305"/>
                  <a:pt x="143" y="311"/>
                  <a:pt x="151" y="311"/>
                </a:cubicBezTo>
                <a:cubicBezTo>
                  <a:pt x="161" y="311"/>
                  <a:pt x="169" y="303"/>
                  <a:pt x="169" y="293"/>
                </a:cubicBezTo>
                <a:cubicBezTo>
                  <a:pt x="169" y="283"/>
                  <a:pt x="161" y="275"/>
                  <a:pt x="151" y="275"/>
                </a:cubicBezTo>
                <a:cubicBezTo>
                  <a:pt x="144" y="275"/>
                  <a:pt x="138" y="279"/>
                  <a:pt x="135" y="285"/>
                </a:cubicBezTo>
                <a:cubicBezTo>
                  <a:pt x="66" y="285"/>
                  <a:pt x="66" y="285"/>
                  <a:pt x="66" y="285"/>
                </a:cubicBezTo>
                <a:cubicBezTo>
                  <a:pt x="54" y="285"/>
                  <a:pt x="45" y="276"/>
                  <a:pt x="45" y="265"/>
                </a:cubicBezTo>
                <a:cubicBezTo>
                  <a:pt x="45" y="254"/>
                  <a:pt x="54" y="244"/>
                  <a:pt x="66" y="244"/>
                </a:cubicBezTo>
                <a:close/>
                <a:moveTo>
                  <a:pt x="151" y="287"/>
                </a:moveTo>
                <a:cubicBezTo>
                  <a:pt x="155" y="287"/>
                  <a:pt x="157" y="290"/>
                  <a:pt x="157" y="293"/>
                </a:cubicBezTo>
                <a:cubicBezTo>
                  <a:pt x="157" y="296"/>
                  <a:pt x="155" y="299"/>
                  <a:pt x="151" y="299"/>
                </a:cubicBezTo>
                <a:cubicBezTo>
                  <a:pt x="148" y="299"/>
                  <a:pt x="145" y="296"/>
                  <a:pt x="145" y="293"/>
                </a:cubicBezTo>
                <a:cubicBezTo>
                  <a:pt x="145" y="290"/>
                  <a:pt x="148" y="287"/>
                  <a:pt x="151" y="287"/>
                </a:cubicBezTo>
                <a:close/>
                <a:moveTo>
                  <a:pt x="332" y="56"/>
                </a:moveTo>
                <a:cubicBezTo>
                  <a:pt x="265" y="12"/>
                  <a:pt x="265" y="12"/>
                  <a:pt x="265" y="12"/>
                </a:cubicBezTo>
                <a:cubicBezTo>
                  <a:pt x="263" y="10"/>
                  <a:pt x="260" y="10"/>
                  <a:pt x="258" y="12"/>
                </a:cubicBezTo>
                <a:cubicBezTo>
                  <a:pt x="193" y="55"/>
                  <a:pt x="193" y="55"/>
                  <a:pt x="193" y="55"/>
                </a:cubicBezTo>
                <a:cubicBezTo>
                  <a:pt x="147" y="55"/>
                  <a:pt x="147" y="55"/>
                  <a:pt x="147" y="55"/>
                </a:cubicBezTo>
                <a:cubicBezTo>
                  <a:pt x="144" y="55"/>
                  <a:pt x="141" y="57"/>
                  <a:pt x="141" y="61"/>
                </a:cubicBezTo>
                <a:cubicBezTo>
                  <a:pt x="141" y="64"/>
                  <a:pt x="144" y="67"/>
                  <a:pt x="147" y="67"/>
                </a:cubicBezTo>
                <a:cubicBezTo>
                  <a:pt x="188" y="67"/>
                  <a:pt x="188" y="67"/>
                  <a:pt x="188" y="67"/>
                </a:cubicBezTo>
                <a:cubicBezTo>
                  <a:pt x="188" y="81"/>
                  <a:pt x="188" y="81"/>
                  <a:pt x="188" y="81"/>
                </a:cubicBezTo>
                <a:cubicBezTo>
                  <a:pt x="188" y="85"/>
                  <a:pt x="191" y="87"/>
                  <a:pt x="194" y="87"/>
                </a:cubicBezTo>
                <a:cubicBezTo>
                  <a:pt x="198" y="87"/>
                  <a:pt x="200" y="85"/>
                  <a:pt x="200" y="81"/>
                </a:cubicBezTo>
                <a:cubicBezTo>
                  <a:pt x="200" y="64"/>
                  <a:pt x="200" y="64"/>
                  <a:pt x="200" y="64"/>
                </a:cubicBezTo>
                <a:cubicBezTo>
                  <a:pt x="257" y="27"/>
                  <a:pt x="257" y="27"/>
                  <a:pt x="257" y="27"/>
                </a:cubicBezTo>
                <a:cubicBezTo>
                  <a:pt x="257" y="39"/>
                  <a:pt x="257" y="39"/>
                  <a:pt x="257" y="39"/>
                </a:cubicBezTo>
                <a:cubicBezTo>
                  <a:pt x="257" y="42"/>
                  <a:pt x="260" y="45"/>
                  <a:pt x="263" y="45"/>
                </a:cubicBezTo>
                <a:cubicBezTo>
                  <a:pt x="266" y="45"/>
                  <a:pt x="269" y="42"/>
                  <a:pt x="269" y="39"/>
                </a:cubicBezTo>
                <a:cubicBezTo>
                  <a:pt x="269" y="29"/>
                  <a:pt x="269" y="29"/>
                  <a:pt x="269" y="29"/>
                </a:cubicBezTo>
                <a:cubicBezTo>
                  <a:pt x="323" y="64"/>
                  <a:pt x="323" y="64"/>
                  <a:pt x="323" y="64"/>
                </a:cubicBezTo>
                <a:cubicBezTo>
                  <a:pt x="323" y="317"/>
                  <a:pt x="323" y="317"/>
                  <a:pt x="323" y="317"/>
                </a:cubicBezTo>
                <a:cubicBezTo>
                  <a:pt x="269" y="278"/>
                  <a:pt x="269" y="278"/>
                  <a:pt x="269" y="278"/>
                </a:cubicBezTo>
                <a:cubicBezTo>
                  <a:pt x="269" y="271"/>
                  <a:pt x="269" y="271"/>
                  <a:pt x="269" y="271"/>
                </a:cubicBezTo>
                <a:cubicBezTo>
                  <a:pt x="269" y="268"/>
                  <a:pt x="266" y="265"/>
                  <a:pt x="263" y="265"/>
                </a:cubicBezTo>
                <a:cubicBezTo>
                  <a:pt x="260" y="265"/>
                  <a:pt x="257" y="268"/>
                  <a:pt x="257" y="271"/>
                </a:cubicBezTo>
                <a:cubicBezTo>
                  <a:pt x="257" y="279"/>
                  <a:pt x="257" y="279"/>
                  <a:pt x="257" y="279"/>
                </a:cubicBezTo>
                <a:cubicBezTo>
                  <a:pt x="200" y="317"/>
                  <a:pt x="200" y="317"/>
                  <a:pt x="200" y="317"/>
                </a:cubicBezTo>
                <a:cubicBezTo>
                  <a:pt x="200" y="313"/>
                  <a:pt x="200" y="313"/>
                  <a:pt x="200" y="313"/>
                </a:cubicBezTo>
                <a:cubicBezTo>
                  <a:pt x="200" y="310"/>
                  <a:pt x="198" y="307"/>
                  <a:pt x="194" y="307"/>
                </a:cubicBezTo>
                <a:cubicBezTo>
                  <a:pt x="191" y="307"/>
                  <a:pt x="188" y="310"/>
                  <a:pt x="188" y="313"/>
                </a:cubicBezTo>
                <a:cubicBezTo>
                  <a:pt x="188" y="322"/>
                  <a:pt x="188" y="322"/>
                  <a:pt x="188" y="322"/>
                </a:cubicBezTo>
                <a:cubicBezTo>
                  <a:pt x="14" y="322"/>
                  <a:pt x="14" y="322"/>
                  <a:pt x="14" y="322"/>
                </a:cubicBezTo>
                <a:cubicBezTo>
                  <a:pt x="14" y="135"/>
                  <a:pt x="14" y="135"/>
                  <a:pt x="14" y="135"/>
                </a:cubicBezTo>
                <a:cubicBezTo>
                  <a:pt x="14" y="131"/>
                  <a:pt x="11" y="129"/>
                  <a:pt x="8" y="129"/>
                </a:cubicBezTo>
                <a:cubicBezTo>
                  <a:pt x="4" y="129"/>
                  <a:pt x="2" y="131"/>
                  <a:pt x="2" y="135"/>
                </a:cubicBezTo>
                <a:cubicBezTo>
                  <a:pt x="2" y="328"/>
                  <a:pt x="2" y="328"/>
                  <a:pt x="2" y="328"/>
                </a:cubicBezTo>
                <a:cubicBezTo>
                  <a:pt x="2" y="330"/>
                  <a:pt x="2" y="331"/>
                  <a:pt x="3" y="332"/>
                </a:cubicBezTo>
                <a:cubicBezTo>
                  <a:pt x="5" y="333"/>
                  <a:pt x="6" y="334"/>
                  <a:pt x="8" y="334"/>
                </a:cubicBezTo>
                <a:cubicBezTo>
                  <a:pt x="194" y="334"/>
                  <a:pt x="194" y="334"/>
                  <a:pt x="194" y="334"/>
                </a:cubicBezTo>
                <a:cubicBezTo>
                  <a:pt x="195" y="334"/>
                  <a:pt x="196" y="334"/>
                  <a:pt x="197" y="333"/>
                </a:cubicBezTo>
                <a:cubicBezTo>
                  <a:pt x="264" y="289"/>
                  <a:pt x="264" y="289"/>
                  <a:pt x="264" y="289"/>
                </a:cubicBezTo>
                <a:cubicBezTo>
                  <a:pt x="326" y="334"/>
                  <a:pt x="326" y="334"/>
                  <a:pt x="326" y="334"/>
                </a:cubicBezTo>
                <a:cubicBezTo>
                  <a:pt x="327" y="334"/>
                  <a:pt x="328" y="335"/>
                  <a:pt x="329" y="335"/>
                </a:cubicBezTo>
                <a:cubicBezTo>
                  <a:pt x="330" y="335"/>
                  <a:pt x="331" y="335"/>
                  <a:pt x="332" y="334"/>
                </a:cubicBezTo>
                <a:cubicBezTo>
                  <a:pt x="334" y="333"/>
                  <a:pt x="335" y="331"/>
                  <a:pt x="335" y="329"/>
                </a:cubicBezTo>
                <a:cubicBezTo>
                  <a:pt x="335" y="61"/>
                  <a:pt x="335" y="61"/>
                  <a:pt x="335" y="61"/>
                </a:cubicBezTo>
                <a:cubicBezTo>
                  <a:pt x="335" y="59"/>
                  <a:pt x="334" y="57"/>
                  <a:pt x="332" y="56"/>
                </a:cubicBezTo>
                <a:close/>
                <a:moveTo>
                  <a:pt x="188" y="291"/>
                </a:moveTo>
                <a:cubicBezTo>
                  <a:pt x="188" y="295"/>
                  <a:pt x="191" y="297"/>
                  <a:pt x="194" y="297"/>
                </a:cubicBezTo>
                <a:cubicBezTo>
                  <a:pt x="198" y="297"/>
                  <a:pt x="200" y="295"/>
                  <a:pt x="200" y="291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200" y="268"/>
                  <a:pt x="198" y="265"/>
                  <a:pt x="194" y="265"/>
                </a:cubicBezTo>
                <a:cubicBezTo>
                  <a:pt x="191" y="265"/>
                  <a:pt x="188" y="268"/>
                  <a:pt x="188" y="271"/>
                </a:cubicBezTo>
                <a:lnTo>
                  <a:pt x="188" y="291"/>
                </a:lnTo>
                <a:close/>
                <a:moveTo>
                  <a:pt x="257" y="207"/>
                </a:moveTo>
                <a:cubicBezTo>
                  <a:pt x="257" y="210"/>
                  <a:pt x="260" y="213"/>
                  <a:pt x="263" y="213"/>
                </a:cubicBezTo>
                <a:cubicBezTo>
                  <a:pt x="266" y="213"/>
                  <a:pt x="269" y="210"/>
                  <a:pt x="269" y="207"/>
                </a:cubicBezTo>
                <a:cubicBezTo>
                  <a:pt x="269" y="187"/>
                  <a:pt x="269" y="187"/>
                  <a:pt x="269" y="187"/>
                </a:cubicBezTo>
                <a:cubicBezTo>
                  <a:pt x="269" y="184"/>
                  <a:pt x="266" y="181"/>
                  <a:pt x="263" y="181"/>
                </a:cubicBezTo>
                <a:cubicBezTo>
                  <a:pt x="260" y="181"/>
                  <a:pt x="257" y="184"/>
                  <a:pt x="257" y="187"/>
                </a:cubicBezTo>
                <a:lnTo>
                  <a:pt x="257" y="207"/>
                </a:lnTo>
                <a:close/>
                <a:moveTo>
                  <a:pt x="257" y="165"/>
                </a:moveTo>
                <a:cubicBezTo>
                  <a:pt x="257" y="168"/>
                  <a:pt x="260" y="171"/>
                  <a:pt x="263" y="171"/>
                </a:cubicBezTo>
                <a:cubicBezTo>
                  <a:pt x="266" y="171"/>
                  <a:pt x="269" y="168"/>
                  <a:pt x="269" y="165"/>
                </a:cubicBezTo>
                <a:cubicBezTo>
                  <a:pt x="269" y="145"/>
                  <a:pt x="269" y="145"/>
                  <a:pt x="269" y="145"/>
                </a:cubicBezTo>
                <a:cubicBezTo>
                  <a:pt x="269" y="142"/>
                  <a:pt x="266" y="139"/>
                  <a:pt x="263" y="139"/>
                </a:cubicBezTo>
                <a:cubicBezTo>
                  <a:pt x="260" y="139"/>
                  <a:pt x="257" y="142"/>
                  <a:pt x="257" y="145"/>
                </a:cubicBezTo>
                <a:lnTo>
                  <a:pt x="257" y="165"/>
                </a:lnTo>
                <a:close/>
                <a:moveTo>
                  <a:pt x="257" y="249"/>
                </a:moveTo>
                <a:cubicBezTo>
                  <a:pt x="257" y="252"/>
                  <a:pt x="260" y="255"/>
                  <a:pt x="263" y="255"/>
                </a:cubicBezTo>
                <a:cubicBezTo>
                  <a:pt x="266" y="255"/>
                  <a:pt x="269" y="252"/>
                  <a:pt x="269" y="249"/>
                </a:cubicBezTo>
                <a:cubicBezTo>
                  <a:pt x="269" y="229"/>
                  <a:pt x="269" y="229"/>
                  <a:pt x="269" y="229"/>
                </a:cubicBezTo>
                <a:cubicBezTo>
                  <a:pt x="269" y="226"/>
                  <a:pt x="266" y="223"/>
                  <a:pt x="263" y="223"/>
                </a:cubicBezTo>
                <a:cubicBezTo>
                  <a:pt x="260" y="223"/>
                  <a:pt x="257" y="226"/>
                  <a:pt x="257" y="229"/>
                </a:cubicBezTo>
                <a:lnTo>
                  <a:pt x="257" y="249"/>
                </a:lnTo>
                <a:close/>
                <a:moveTo>
                  <a:pt x="188" y="207"/>
                </a:moveTo>
                <a:cubicBezTo>
                  <a:pt x="188" y="211"/>
                  <a:pt x="191" y="213"/>
                  <a:pt x="194" y="213"/>
                </a:cubicBezTo>
                <a:cubicBezTo>
                  <a:pt x="198" y="213"/>
                  <a:pt x="200" y="211"/>
                  <a:pt x="200" y="207"/>
                </a:cubicBezTo>
                <a:cubicBezTo>
                  <a:pt x="200" y="187"/>
                  <a:pt x="200" y="187"/>
                  <a:pt x="200" y="187"/>
                </a:cubicBezTo>
                <a:cubicBezTo>
                  <a:pt x="200" y="184"/>
                  <a:pt x="198" y="181"/>
                  <a:pt x="194" y="181"/>
                </a:cubicBezTo>
                <a:cubicBezTo>
                  <a:pt x="191" y="181"/>
                  <a:pt x="188" y="184"/>
                  <a:pt x="188" y="187"/>
                </a:cubicBezTo>
                <a:lnTo>
                  <a:pt x="188" y="207"/>
                </a:lnTo>
                <a:close/>
                <a:moveTo>
                  <a:pt x="188" y="249"/>
                </a:moveTo>
                <a:cubicBezTo>
                  <a:pt x="188" y="253"/>
                  <a:pt x="191" y="255"/>
                  <a:pt x="194" y="255"/>
                </a:cubicBezTo>
                <a:cubicBezTo>
                  <a:pt x="198" y="255"/>
                  <a:pt x="200" y="253"/>
                  <a:pt x="200" y="249"/>
                </a:cubicBezTo>
                <a:cubicBezTo>
                  <a:pt x="200" y="229"/>
                  <a:pt x="200" y="229"/>
                  <a:pt x="200" y="229"/>
                </a:cubicBezTo>
                <a:cubicBezTo>
                  <a:pt x="200" y="226"/>
                  <a:pt x="198" y="223"/>
                  <a:pt x="194" y="223"/>
                </a:cubicBezTo>
                <a:cubicBezTo>
                  <a:pt x="191" y="223"/>
                  <a:pt x="188" y="226"/>
                  <a:pt x="188" y="229"/>
                </a:cubicBezTo>
                <a:lnTo>
                  <a:pt x="188" y="249"/>
                </a:lnTo>
                <a:close/>
                <a:moveTo>
                  <a:pt x="263" y="87"/>
                </a:moveTo>
                <a:cubicBezTo>
                  <a:pt x="266" y="87"/>
                  <a:pt x="269" y="84"/>
                  <a:pt x="269" y="81"/>
                </a:cubicBezTo>
                <a:cubicBezTo>
                  <a:pt x="269" y="61"/>
                  <a:pt x="269" y="61"/>
                  <a:pt x="269" y="61"/>
                </a:cubicBezTo>
                <a:cubicBezTo>
                  <a:pt x="269" y="58"/>
                  <a:pt x="266" y="55"/>
                  <a:pt x="263" y="55"/>
                </a:cubicBezTo>
                <a:cubicBezTo>
                  <a:pt x="260" y="55"/>
                  <a:pt x="257" y="58"/>
                  <a:pt x="257" y="61"/>
                </a:cubicBezTo>
                <a:cubicBezTo>
                  <a:pt x="257" y="81"/>
                  <a:pt x="257" y="81"/>
                  <a:pt x="257" y="81"/>
                </a:cubicBezTo>
                <a:cubicBezTo>
                  <a:pt x="257" y="84"/>
                  <a:pt x="260" y="87"/>
                  <a:pt x="263" y="87"/>
                </a:cubicBezTo>
                <a:close/>
                <a:moveTo>
                  <a:pt x="257" y="123"/>
                </a:moveTo>
                <a:cubicBezTo>
                  <a:pt x="257" y="126"/>
                  <a:pt x="260" y="129"/>
                  <a:pt x="263" y="129"/>
                </a:cubicBezTo>
                <a:cubicBezTo>
                  <a:pt x="266" y="129"/>
                  <a:pt x="269" y="126"/>
                  <a:pt x="269" y="123"/>
                </a:cubicBezTo>
                <a:cubicBezTo>
                  <a:pt x="269" y="103"/>
                  <a:pt x="269" y="103"/>
                  <a:pt x="269" y="103"/>
                </a:cubicBezTo>
                <a:cubicBezTo>
                  <a:pt x="269" y="100"/>
                  <a:pt x="266" y="97"/>
                  <a:pt x="263" y="97"/>
                </a:cubicBezTo>
                <a:cubicBezTo>
                  <a:pt x="260" y="97"/>
                  <a:pt x="257" y="100"/>
                  <a:pt x="257" y="103"/>
                </a:cubicBezTo>
                <a:lnTo>
                  <a:pt x="257" y="123"/>
                </a:lnTo>
                <a:close/>
                <a:moveTo>
                  <a:pt x="101" y="67"/>
                </a:moveTo>
                <a:cubicBezTo>
                  <a:pt x="101" y="48"/>
                  <a:pt x="86" y="33"/>
                  <a:pt x="68" y="33"/>
                </a:cubicBezTo>
                <a:cubicBezTo>
                  <a:pt x="49" y="33"/>
                  <a:pt x="34" y="48"/>
                  <a:pt x="34" y="67"/>
                </a:cubicBezTo>
                <a:cubicBezTo>
                  <a:pt x="34" y="85"/>
                  <a:pt x="49" y="100"/>
                  <a:pt x="68" y="100"/>
                </a:cubicBezTo>
                <a:cubicBezTo>
                  <a:pt x="86" y="100"/>
                  <a:pt x="101" y="85"/>
                  <a:pt x="101" y="67"/>
                </a:cubicBezTo>
                <a:close/>
                <a:moveTo>
                  <a:pt x="46" y="67"/>
                </a:moveTo>
                <a:cubicBezTo>
                  <a:pt x="46" y="55"/>
                  <a:pt x="56" y="45"/>
                  <a:pt x="68" y="45"/>
                </a:cubicBezTo>
                <a:cubicBezTo>
                  <a:pt x="80" y="45"/>
                  <a:pt x="89" y="55"/>
                  <a:pt x="89" y="67"/>
                </a:cubicBezTo>
                <a:cubicBezTo>
                  <a:pt x="89" y="79"/>
                  <a:pt x="80" y="88"/>
                  <a:pt x="68" y="88"/>
                </a:cubicBezTo>
                <a:cubicBezTo>
                  <a:pt x="56" y="88"/>
                  <a:pt x="46" y="79"/>
                  <a:pt x="46" y="67"/>
                </a:cubicBezTo>
                <a:close/>
                <a:moveTo>
                  <a:pt x="67" y="188"/>
                </a:moveTo>
                <a:cubicBezTo>
                  <a:pt x="67" y="188"/>
                  <a:pt x="67" y="188"/>
                  <a:pt x="67" y="188"/>
                </a:cubicBezTo>
                <a:cubicBezTo>
                  <a:pt x="69" y="188"/>
                  <a:pt x="70" y="187"/>
                  <a:pt x="71" y="186"/>
                </a:cubicBezTo>
                <a:cubicBezTo>
                  <a:pt x="72" y="186"/>
                  <a:pt x="119" y="140"/>
                  <a:pt x="134" y="83"/>
                </a:cubicBezTo>
                <a:cubicBezTo>
                  <a:pt x="135" y="78"/>
                  <a:pt x="135" y="73"/>
                  <a:pt x="135" y="68"/>
                </a:cubicBezTo>
                <a:cubicBezTo>
                  <a:pt x="135" y="30"/>
                  <a:pt x="105" y="0"/>
                  <a:pt x="68" y="0"/>
                </a:cubicBezTo>
                <a:cubicBezTo>
                  <a:pt x="30" y="0"/>
                  <a:pt x="0" y="30"/>
                  <a:pt x="0" y="68"/>
                </a:cubicBezTo>
                <a:cubicBezTo>
                  <a:pt x="0" y="72"/>
                  <a:pt x="0" y="75"/>
                  <a:pt x="1" y="82"/>
                </a:cubicBezTo>
                <a:cubicBezTo>
                  <a:pt x="2" y="83"/>
                  <a:pt x="2" y="83"/>
                  <a:pt x="2" y="83"/>
                </a:cubicBezTo>
                <a:cubicBezTo>
                  <a:pt x="2" y="83"/>
                  <a:pt x="17" y="138"/>
                  <a:pt x="63" y="186"/>
                </a:cubicBezTo>
                <a:cubicBezTo>
                  <a:pt x="64" y="187"/>
                  <a:pt x="66" y="188"/>
                  <a:pt x="67" y="188"/>
                </a:cubicBezTo>
                <a:close/>
                <a:moveTo>
                  <a:pt x="16" y="88"/>
                </a:moveTo>
                <a:cubicBezTo>
                  <a:pt x="14" y="83"/>
                  <a:pt x="13" y="80"/>
                  <a:pt x="13" y="80"/>
                </a:cubicBezTo>
                <a:cubicBezTo>
                  <a:pt x="12" y="73"/>
                  <a:pt x="12" y="72"/>
                  <a:pt x="12" y="68"/>
                </a:cubicBezTo>
                <a:cubicBezTo>
                  <a:pt x="12" y="37"/>
                  <a:pt x="37" y="12"/>
                  <a:pt x="68" y="12"/>
                </a:cubicBezTo>
                <a:cubicBezTo>
                  <a:pt x="98" y="12"/>
                  <a:pt x="123" y="37"/>
                  <a:pt x="123" y="68"/>
                </a:cubicBezTo>
                <a:cubicBezTo>
                  <a:pt x="123" y="72"/>
                  <a:pt x="123" y="76"/>
                  <a:pt x="122" y="80"/>
                </a:cubicBezTo>
                <a:cubicBezTo>
                  <a:pt x="116" y="106"/>
                  <a:pt x="101" y="131"/>
                  <a:pt x="88" y="149"/>
                </a:cubicBezTo>
                <a:cubicBezTo>
                  <a:pt x="81" y="158"/>
                  <a:pt x="75" y="165"/>
                  <a:pt x="70" y="170"/>
                </a:cubicBezTo>
                <a:cubicBezTo>
                  <a:pt x="69" y="171"/>
                  <a:pt x="68" y="172"/>
                  <a:pt x="67" y="173"/>
                </a:cubicBezTo>
                <a:cubicBezTo>
                  <a:pt x="48" y="152"/>
                  <a:pt x="35" y="129"/>
                  <a:pt x="26" y="111"/>
                </a:cubicBezTo>
                <a:cubicBezTo>
                  <a:pt x="21" y="102"/>
                  <a:pt x="18" y="94"/>
                  <a:pt x="16" y="88"/>
                </a:cubicBezTo>
                <a:close/>
              </a:path>
            </a:pathLst>
          </a:custGeom>
          <a:solidFill>
            <a:srgbClr val="1451B5"/>
          </a:solidFill>
          <a:ln w="9525">
            <a:solidFill>
              <a:srgbClr val="1451B5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14" name="Freeform 127">
            <a:extLst>
              <a:ext uri="{FF2B5EF4-FFF2-40B4-BE49-F238E27FC236}">
                <a16:creationId xmlns:a16="http://schemas.microsoft.com/office/drawing/2014/main" id="{74B019A8-44CB-1284-DAEA-5BE1262596B4}"/>
              </a:ext>
            </a:extLst>
          </p:cNvPr>
          <p:cNvSpPr>
            <a:spLocks noEditPoints="1"/>
          </p:cNvSpPr>
          <p:nvPr/>
        </p:nvSpPr>
        <p:spPr bwMode="auto">
          <a:xfrm>
            <a:off x="9753588" y="4198459"/>
            <a:ext cx="333074" cy="325811"/>
          </a:xfrm>
          <a:custGeom>
            <a:avLst/>
            <a:gdLst>
              <a:gd name="T0" fmla="*/ 87 w 344"/>
              <a:gd name="T1" fmla="*/ 337 h 337"/>
              <a:gd name="T2" fmla="*/ 339 w 344"/>
              <a:gd name="T3" fmla="*/ 325 h 337"/>
              <a:gd name="T4" fmla="*/ 343 w 344"/>
              <a:gd name="T5" fmla="*/ 157 h 337"/>
              <a:gd name="T6" fmla="*/ 240 w 344"/>
              <a:gd name="T7" fmla="*/ 89 h 337"/>
              <a:gd name="T8" fmla="*/ 168 w 344"/>
              <a:gd name="T9" fmla="*/ 2 h 337"/>
              <a:gd name="T10" fmla="*/ 45 w 344"/>
              <a:gd name="T11" fmla="*/ 90 h 337"/>
              <a:gd name="T12" fmla="*/ 7 w 344"/>
              <a:gd name="T13" fmla="*/ 159 h 337"/>
              <a:gd name="T14" fmla="*/ 0 w 344"/>
              <a:gd name="T15" fmla="*/ 331 h 337"/>
              <a:gd name="T16" fmla="*/ 71 w 344"/>
              <a:gd name="T17" fmla="*/ 325 h 337"/>
              <a:gd name="T18" fmla="*/ 104 w 344"/>
              <a:gd name="T19" fmla="*/ 303 h 337"/>
              <a:gd name="T20" fmla="*/ 251 w 344"/>
              <a:gd name="T21" fmla="*/ 315 h 337"/>
              <a:gd name="T22" fmla="*/ 240 w 344"/>
              <a:gd name="T23" fmla="*/ 159 h 337"/>
              <a:gd name="T24" fmla="*/ 269 w 344"/>
              <a:gd name="T25" fmla="*/ 331 h 337"/>
              <a:gd name="T26" fmla="*/ 339 w 344"/>
              <a:gd name="T27" fmla="*/ 325 h 337"/>
              <a:gd name="T28" fmla="*/ 104 w 344"/>
              <a:gd name="T29" fmla="*/ 102 h 337"/>
              <a:gd name="T30" fmla="*/ 150 w 344"/>
              <a:gd name="T31" fmla="*/ 263 h 337"/>
              <a:gd name="T32" fmla="*/ 195 w 344"/>
              <a:gd name="T33" fmla="*/ 303 h 337"/>
              <a:gd name="T34" fmla="*/ 228 w 344"/>
              <a:gd name="T35" fmla="*/ 303 h 337"/>
              <a:gd name="T36" fmla="*/ 164 w 344"/>
              <a:gd name="T37" fmla="*/ 237 h 337"/>
              <a:gd name="T38" fmla="*/ 116 w 344"/>
              <a:gd name="T39" fmla="*/ 67 h 337"/>
              <a:gd name="T40" fmla="*/ 240 w 344"/>
              <a:gd name="T41" fmla="*/ 147 h 337"/>
              <a:gd name="T42" fmla="*/ 240 w 344"/>
              <a:gd name="T43" fmla="*/ 147 h 337"/>
              <a:gd name="T44" fmla="*/ 173 w 344"/>
              <a:gd name="T45" fmla="*/ 38 h 337"/>
              <a:gd name="T46" fmla="*/ 173 w 344"/>
              <a:gd name="T47" fmla="*/ 65 h 337"/>
              <a:gd name="T48" fmla="*/ 44 w 344"/>
              <a:gd name="T49" fmla="*/ 177 h 337"/>
              <a:gd name="T50" fmla="*/ 49 w 344"/>
              <a:gd name="T51" fmla="*/ 189 h 337"/>
              <a:gd name="T52" fmla="*/ 39 w 344"/>
              <a:gd name="T53" fmla="*/ 227 h 337"/>
              <a:gd name="T54" fmla="*/ 50 w 344"/>
              <a:gd name="T55" fmla="*/ 177 h 337"/>
              <a:gd name="T56" fmla="*/ 86 w 344"/>
              <a:gd name="T57" fmla="*/ 227 h 337"/>
              <a:gd name="T58" fmla="*/ 80 w 344"/>
              <a:gd name="T59" fmla="*/ 177 h 337"/>
              <a:gd name="T60" fmla="*/ 85 w 344"/>
              <a:gd name="T61" fmla="*/ 189 h 337"/>
              <a:gd name="T62" fmla="*/ 33 w 344"/>
              <a:gd name="T63" fmla="*/ 288 h 337"/>
              <a:gd name="T64" fmla="*/ 60 w 344"/>
              <a:gd name="T65" fmla="*/ 254 h 337"/>
              <a:gd name="T66" fmla="*/ 44 w 344"/>
              <a:gd name="T67" fmla="*/ 256 h 337"/>
              <a:gd name="T68" fmla="*/ 75 w 344"/>
              <a:gd name="T69" fmla="*/ 294 h 337"/>
              <a:gd name="T70" fmla="*/ 86 w 344"/>
              <a:gd name="T71" fmla="*/ 244 h 337"/>
              <a:gd name="T72" fmla="*/ 84 w 344"/>
              <a:gd name="T73" fmla="*/ 256 h 337"/>
              <a:gd name="T74" fmla="*/ 75 w 344"/>
              <a:gd name="T75" fmla="*/ 294 h 337"/>
              <a:gd name="T76" fmla="*/ 263 w 344"/>
              <a:gd name="T77" fmla="*/ 227 h 337"/>
              <a:gd name="T78" fmla="*/ 256 w 344"/>
              <a:gd name="T79" fmla="*/ 177 h 337"/>
              <a:gd name="T80" fmla="*/ 261 w 344"/>
              <a:gd name="T81" fmla="*/ 189 h 337"/>
              <a:gd name="T82" fmla="*/ 280 w 344"/>
              <a:gd name="T83" fmla="*/ 221 h 337"/>
              <a:gd name="T84" fmla="*/ 307 w 344"/>
              <a:gd name="T85" fmla="*/ 188 h 337"/>
              <a:gd name="T86" fmla="*/ 290 w 344"/>
              <a:gd name="T87" fmla="*/ 190 h 337"/>
              <a:gd name="T88" fmla="*/ 286 w 344"/>
              <a:gd name="T89" fmla="*/ 215 h 337"/>
              <a:gd name="T90" fmla="*/ 273 w 344"/>
              <a:gd name="T91" fmla="*/ 254 h 337"/>
              <a:gd name="T92" fmla="*/ 257 w 344"/>
              <a:gd name="T93" fmla="*/ 256 h 337"/>
              <a:gd name="T94" fmla="*/ 246 w 344"/>
              <a:gd name="T95" fmla="*/ 288 h 337"/>
              <a:gd name="T96" fmla="*/ 288 w 344"/>
              <a:gd name="T97" fmla="*/ 294 h 337"/>
              <a:gd name="T98" fmla="*/ 299 w 344"/>
              <a:gd name="T99" fmla="*/ 244 h 337"/>
              <a:gd name="T100" fmla="*/ 297 w 344"/>
              <a:gd name="T101" fmla="*/ 256 h 337"/>
              <a:gd name="T102" fmla="*/ 157 w 344"/>
              <a:gd name="T103" fmla="*/ 144 h 337"/>
              <a:gd name="T104" fmla="*/ 184 w 344"/>
              <a:gd name="T105" fmla="*/ 110 h 337"/>
              <a:gd name="T106" fmla="*/ 168 w 344"/>
              <a:gd name="T107" fmla="*/ 112 h 337"/>
              <a:gd name="T108" fmla="*/ 163 w 344"/>
              <a:gd name="T109" fmla="*/ 138 h 337"/>
              <a:gd name="T110" fmla="*/ 168 w 344"/>
              <a:gd name="T111" fmla="*/ 178 h 337"/>
              <a:gd name="T112" fmla="*/ 164 w 344"/>
              <a:gd name="T113" fmla="*/ 204 h 337"/>
              <a:gd name="T114" fmla="*/ 185 w 344"/>
              <a:gd name="T115" fmla="*/ 206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4" h="337">
                <a:moveTo>
                  <a:pt x="258" y="325"/>
                </a:moveTo>
                <a:cubicBezTo>
                  <a:pt x="87" y="325"/>
                  <a:pt x="87" y="325"/>
                  <a:pt x="87" y="325"/>
                </a:cubicBezTo>
                <a:cubicBezTo>
                  <a:pt x="84" y="325"/>
                  <a:pt x="81" y="328"/>
                  <a:pt x="81" y="331"/>
                </a:cubicBezTo>
                <a:cubicBezTo>
                  <a:pt x="81" y="335"/>
                  <a:pt x="84" y="337"/>
                  <a:pt x="87" y="337"/>
                </a:cubicBezTo>
                <a:cubicBezTo>
                  <a:pt x="258" y="337"/>
                  <a:pt x="258" y="337"/>
                  <a:pt x="258" y="337"/>
                </a:cubicBezTo>
                <a:cubicBezTo>
                  <a:pt x="262" y="337"/>
                  <a:pt x="264" y="335"/>
                  <a:pt x="264" y="331"/>
                </a:cubicBezTo>
                <a:cubicBezTo>
                  <a:pt x="264" y="328"/>
                  <a:pt x="262" y="325"/>
                  <a:pt x="258" y="325"/>
                </a:cubicBezTo>
                <a:close/>
                <a:moveTo>
                  <a:pt x="339" y="325"/>
                </a:moveTo>
                <a:cubicBezTo>
                  <a:pt x="328" y="325"/>
                  <a:pt x="328" y="325"/>
                  <a:pt x="328" y="325"/>
                </a:cubicBezTo>
                <a:cubicBezTo>
                  <a:pt x="328" y="159"/>
                  <a:pt x="328" y="159"/>
                  <a:pt x="328" y="159"/>
                </a:cubicBezTo>
                <a:cubicBezTo>
                  <a:pt x="338" y="159"/>
                  <a:pt x="338" y="159"/>
                  <a:pt x="338" y="159"/>
                </a:cubicBezTo>
                <a:cubicBezTo>
                  <a:pt x="340" y="159"/>
                  <a:pt x="342" y="158"/>
                  <a:pt x="343" y="157"/>
                </a:cubicBezTo>
                <a:cubicBezTo>
                  <a:pt x="344" y="155"/>
                  <a:pt x="344" y="153"/>
                  <a:pt x="343" y="151"/>
                </a:cubicBezTo>
                <a:cubicBezTo>
                  <a:pt x="316" y="92"/>
                  <a:pt x="316" y="92"/>
                  <a:pt x="316" y="92"/>
                </a:cubicBezTo>
                <a:cubicBezTo>
                  <a:pt x="315" y="90"/>
                  <a:pt x="313" y="89"/>
                  <a:pt x="311" y="89"/>
                </a:cubicBezTo>
                <a:cubicBezTo>
                  <a:pt x="240" y="89"/>
                  <a:pt x="240" y="89"/>
                  <a:pt x="240" y="89"/>
                </a:cubicBezTo>
                <a:cubicBezTo>
                  <a:pt x="240" y="63"/>
                  <a:pt x="240" y="63"/>
                  <a:pt x="240" y="63"/>
                </a:cubicBezTo>
                <a:cubicBezTo>
                  <a:pt x="240" y="62"/>
                  <a:pt x="239" y="60"/>
                  <a:pt x="238" y="59"/>
                </a:cubicBezTo>
                <a:cubicBezTo>
                  <a:pt x="176" y="2"/>
                  <a:pt x="176" y="2"/>
                  <a:pt x="176" y="2"/>
                </a:cubicBezTo>
                <a:cubicBezTo>
                  <a:pt x="173" y="0"/>
                  <a:pt x="170" y="0"/>
                  <a:pt x="168" y="2"/>
                </a:cubicBezTo>
                <a:cubicBezTo>
                  <a:pt x="106" y="60"/>
                  <a:pt x="106" y="60"/>
                  <a:pt x="106" y="60"/>
                </a:cubicBezTo>
                <a:cubicBezTo>
                  <a:pt x="105" y="61"/>
                  <a:pt x="104" y="62"/>
                  <a:pt x="104" y="64"/>
                </a:cubicBezTo>
                <a:cubicBezTo>
                  <a:pt x="104" y="90"/>
                  <a:pt x="104" y="90"/>
                  <a:pt x="104" y="90"/>
                </a:cubicBezTo>
                <a:cubicBezTo>
                  <a:pt x="45" y="90"/>
                  <a:pt x="45" y="90"/>
                  <a:pt x="45" y="90"/>
                </a:cubicBezTo>
                <a:cubicBezTo>
                  <a:pt x="43" y="90"/>
                  <a:pt x="41" y="91"/>
                  <a:pt x="40" y="93"/>
                </a:cubicBezTo>
                <a:cubicBezTo>
                  <a:pt x="2" y="150"/>
                  <a:pt x="2" y="150"/>
                  <a:pt x="2" y="150"/>
                </a:cubicBezTo>
                <a:cubicBezTo>
                  <a:pt x="1" y="152"/>
                  <a:pt x="1" y="154"/>
                  <a:pt x="2" y="156"/>
                </a:cubicBezTo>
                <a:cubicBezTo>
                  <a:pt x="3" y="158"/>
                  <a:pt x="5" y="159"/>
                  <a:pt x="7" y="159"/>
                </a:cubicBezTo>
                <a:cubicBezTo>
                  <a:pt x="17" y="159"/>
                  <a:pt x="17" y="159"/>
                  <a:pt x="17" y="159"/>
                </a:cubicBezTo>
                <a:cubicBezTo>
                  <a:pt x="17" y="325"/>
                  <a:pt x="17" y="325"/>
                  <a:pt x="17" y="325"/>
                </a:cubicBezTo>
                <a:cubicBezTo>
                  <a:pt x="6" y="325"/>
                  <a:pt x="6" y="325"/>
                  <a:pt x="6" y="325"/>
                </a:cubicBezTo>
                <a:cubicBezTo>
                  <a:pt x="3" y="325"/>
                  <a:pt x="0" y="328"/>
                  <a:pt x="0" y="331"/>
                </a:cubicBezTo>
                <a:cubicBezTo>
                  <a:pt x="0" y="335"/>
                  <a:pt x="3" y="337"/>
                  <a:pt x="6" y="337"/>
                </a:cubicBezTo>
                <a:cubicBezTo>
                  <a:pt x="71" y="337"/>
                  <a:pt x="71" y="337"/>
                  <a:pt x="71" y="337"/>
                </a:cubicBezTo>
                <a:cubicBezTo>
                  <a:pt x="75" y="337"/>
                  <a:pt x="78" y="335"/>
                  <a:pt x="78" y="331"/>
                </a:cubicBezTo>
                <a:cubicBezTo>
                  <a:pt x="78" y="328"/>
                  <a:pt x="75" y="325"/>
                  <a:pt x="71" y="325"/>
                </a:cubicBezTo>
                <a:cubicBezTo>
                  <a:pt x="29" y="325"/>
                  <a:pt x="29" y="325"/>
                  <a:pt x="29" y="325"/>
                </a:cubicBezTo>
                <a:cubicBezTo>
                  <a:pt x="29" y="159"/>
                  <a:pt x="29" y="159"/>
                  <a:pt x="29" y="159"/>
                </a:cubicBezTo>
                <a:cubicBezTo>
                  <a:pt x="104" y="159"/>
                  <a:pt x="104" y="159"/>
                  <a:pt x="104" y="159"/>
                </a:cubicBezTo>
                <a:cubicBezTo>
                  <a:pt x="104" y="303"/>
                  <a:pt x="104" y="303"/>
                  <a:pt x="104" y="303"/>
                </a:cubicBezTo>
                <a:cubicBezTo>
                  <a:pt x="95" y="303"/>
                  <a:pt x="95" y="303"/>
                  <a:pt x="95" y="303"/>
                </a:cubicBezTo>
                <a:cubicBezTo>
                  <a:pt x="92" y="303"/>
                  <a:pt x="89" y="306"/>
                  <a:pt x="89" y="309"/>
                </a:cubicBezTo>
                <a:cubicBezTo>
                  <a:pt x="89" y="312"/>
                  <a:pt x="92" y="315"/>
                  <a:pt x="95" y="315"/>
                </a:cubicBezTo>
                <a:cubicBezTo>
                  <a:pt x="251" y="315"/>
                  <a:pt x="251" y="315"/>
                  <a:pt x="251" y="315"/>
                </a:cubicBezTo>
                <a:cubicBezTo>
                  <a:pt x="254" y="315"/>
                  <a:pt x="257" y="312"/>
                  <a:pt x="257" y="309"/>
                </a:cubicBezTo>
                <a:cubicBezTo>
                  <a:pt x="257" y="306"/>
                  <a:pt x="254" y="303"/>
                  <a:pt x="251" y="303"/>
                </a:cubicBezTo>
                <a:cubicBezTo>
                  <a:pt x="240" y="303"/>
                  <a:pt x="240" y="303"/>
                  <a:pt x="240" y="303"/>
                </a:cubicBezTo>
                <a:cubicBezTo>
                  <a:pt x="240" y="159"/>
                  <a:pt x="240" y="159"/>
                  <a:pt x="240" y="159"/>
                </a:cubicBezTo>
                <a:cubicBezTo>
                  <a:pt x="316" y="159"/>
                  <a:pt x="316" y="159"/>
                  <a:pt x="316" y="159"/>
                </a:cubicBezTo>
                <a:cubicBezTo>
                  <a:pt x="316" y="325"/>
                  <a:pt x="316" y="325"/>
                  <a:pt x="316" y="325"/>
                </a:cubicBezTo>
                <a:cubicBezTo>
                  <a:pt x="274" y="325"/>
                  <a:pt x="274" y="325"/>
                  <a:pt x="274" y="325"/>
                </a:cubicBezTo>
                <a:cubicBezTo>
                  <a:pt x="271" y="325"/>
                  <a:pt x="269" y="328"/>
                  <a:pt x="269" y="331"/>
                </a:cubicBezTo>
                <a:cubicBezTo>
                  <a:pt x="269" y="335"/>
                  <a:pt x="271" y="337"/>
                  <a:pt x="274" y="337"/>
                </a:cubicBezTo>
                <a:cubicBezTo>
                  <a:pt x="339" y="337"/>
                  <a:pt x="339" y="337"/>
                  <a:pt x="339" y="337"/>
                </a:cubicBezTo>
                <a:cubicBezTo>
                  <a:pt x="342" y="337"/>
                  <a:pt x="344" y="335"/>
                  <a:pt x="344" y="331"/>
                </a:cubicBezTo>
                <a:cubicBezTo>
                  <a:pt x="344" y="328"/>
                  <a:pt x="342" y="325"/>
                  <a:pt x="339" y="325"/>
                </a:cubicBezTo>
                <a:close/>
                <a:moveTo>
                  <a:pt x="104" y="147"/>
                </a:moveTo>
                <a:cubicBezTo>
                  <a:pt x="18" y="147"/>
                  <a:pt x="18" y="147"/>
                  <a:pt x="18" y="147"/>
                </a:cubicBezTo>
                <a:cubicBezTo>
                  <a:pt x="48" y="102"/>
                  <a:pt x="48" y="102"/>
                  <a:pt x="48" y="102"/>
                </a:cubicBezTo>
                <a:cubicBezTo>
                  <a:pt x="104" y="102"/>
                  <a:pt x="104" y="102"/>
                  <a:pt x="104" y="102"/>
                </a:cubicBezTo>
                <a:lnTo>
                  <a:pt x="104" y="147"/>
                </a:lnTo>
                <a:close/>
                <a:moveTo>
                  <a:pt x="195" y="303"/>
                </a:moveTo>
                <a:cubicBezTo>
                  <a:pt x="150" y="303"/>
                  <a:pt x="150" y="303"/>
                  <a:pt x="150" y="303"/>
                </a:cubicBezTo>
                <a:cubicBezTo>
                  <a:pt x="150" y="263"/>
                  <a:pt x="150" y="263"/>
                  <a:pt x="150" y="263"/>
                </a:cubicBezTo>
                <a:cubicBezTo>
                  <a:pt x="150" y="255"/>
                  <a:pt x="157" y="249"/>
                  <a:pt x="164" y="249"/>
                </a:cubicBezTo>
                <a:cubicBezTo>
                  <a:pt x="181" y="249"/>
                  <a:pt x="181" y="249"/>
                  <a:pt x="181" y="249"/>
                </a:cubicBezTo>
                <a:cubicBezTo>
                  <a:pt x="189" y="249"/>
                  <a:pt x="195" y="255"/>
                  <a:pt x="195" y="263"/>
                </a:cubicBezTo>
                <a:lnTo>
                  <a:pt x="195" y="303"/>
                </a:lnTo>
                <a:close/>
                <a:moveTo>
                  <a:pt x="228" y="95"/>
                </a:moveTo>
                <a:cubicBezTo>
                  <a:pt x="228" y="95"/>
                  <a:pt x="228" y="95"/>
                  <a:pt x="228" y="95"/>
                </a:cubicBezTo>
                <a:cubicBezTo>
                  <a:pt x="228" y="95"/>
                  <a:pt x="228" y="95"/>
                  <a:pt x="228" y="95"/>
                </a:cubicBezTo>
                <a:cubicBezTo>
                  <a:pt x="228" y="303"/>
                  <a:pt x="228" y="303"/>
                  <a:pt x="228" y="303"/>
                </a:cubicBezTo>
                <a:cubicBezTo>
                  <a:pt x="207" y="303"/>
                  <a:pt x="207" y="303"/>
                  <a:pt x="207" y="303"/>
                </a:cubicBezTo>
                <a:cubicBezTo>
                  <a:pt x="207" y="263"/>
                  <a:pt x="207" y="263"/>
                  <a:pt x="207" y="263"/>
                </a:cubicBezTo>
                <a:cubicBezTo>
                  <a:pt x="207" y="248"/>
                  <a:pt x="196" y="237"/>
                  <a:pt x="181" y="237"/>
                </a:cubicBezTo>
                <a:cubicBezTo>
                  <a:pt x="164" y="237"/>
                  <a:pt x="164" y="237"/>
                  <a:pt x="164" y="237"/>
                </a:cubicBezTo>
                <a:cubicBezTo>
                  <a:pt x="150" y="237"/>
                  <a:pt x="138" y="248"/>
                  <a:pt x="138" y="263"/>
                </a:cubicBezTo>
                <a:cubicBezTo>
                  <a:pt x="138" y="303"/>
                  <a:pt x="138" y="303"/>
                  <a:pt x="138" y="303"/>
                </a:cubicBezTo>
                <a:cubicBezTo>
                  <a:pt x="116" y="303"/>
                  <a:pt x="116" y="303"/>
                  <a:pt x="116" y="303"/>
                </a:cubicBezTo>
                <a:cubicBezTo>
                  <a:pt x="116" y="67"/>
                  <a:pt x="116" y="67"/>
                  <a:pt x="116" y="67"/>
                </a:cubicBezTo>
                <a:cubicBezTo>
                  <a:pt x="172" y="15"/>
                  <a:pt x="172" y="15"/>
                  <a:pt x="172" y="15"/>
                </a:cubicBezTo>
                <a:cubicBezTo>
                  <a:pt x="228" y="66"/>
                  <a:pt x="228" y="66"/>
                  <a:pt x="228" y="66"/>
                </a:cubicBezTo>
                <a:lnTo>
                  <a:pt x="228" y="95"/>
                </a:lnTo>
                <a:close/>
                <a:moveTo>
                  <a:pt x="240" y="147"/>
                </a:moveTo>
                <a:cubicBezTo>
                  <a:pt x="240" y="101"/>
                  <a:pt x="240" y="101"/>
                  <a:pt x="240" y="101"/>
                </a:cubicBezTo>
                <a:cubicBezTo>
                  <a:pt x="307" y="101"/>
                  <a:pt x="307" y="101"/>
                  <a:pt x="307" y="101"/>
                </a:cubicBezTo>
                <a:cubicBezTo>
                  <a:pt x="328" y="147"/>
                  <a:pt x="328" y="147"/>
                  <a:pt x="328" y="147"/>
                </a:cubicBezTo>
                <a:lnTo>
                  <a:pt x="240" y="147"/>
                </a:lnTo>
                <a:close/>
                <a:moveTo>
                  <a:pt x="153" y="58"/>
                </a:moveTo>
                <a:cubicBezTo>
                  <a:pt x="153" y="68"/>
                  <a:pt x="162" y="77"/>
                  <a:pt x="173" y="77"/>
                </a:cubicBezTo>
                <a:cubicBezTo>
                  <a:pt x="183" y="77"/>
                  <a:pt x="192" y="68"/>
                  <a:pt x="192" y="58"/>
                </a:cubicBezTo>
                <a:cubicBezTo>
                  <a:pt x="192" y="47"/>
                  <a:pt x="183" y="38"/>
                  <a:pt x="173" y="38"/>
                </a:cubicBezTo>
                <a:cubicBezTo>
                  <a:pt x="162" y="38"/>
                  <a:pt x="153" y="47"/>
                  <a:pt x="153" y="58"/>
                </a:cubicBezTo>
                <a:close/>
                <a:moveTo>
                  <a:pt x="173" y="50"/>
                </a:moveTo>
                <a:cubicBezTo>
                  <a:pt x="177" y="50"/>
                  <a:pt x="180" y="54"/>
                  <a:pt x="180" y="58"/>
                </a:cubicBezTo>
                <a:cubicBezTo>
                  <a:pt x="180" y="61"/>
                  <a:pt x="177" y="65"/>
                  <a:pt x="173" y="65"/>
                </a:cubicBezTo>
                <a:cubicBezTo>
                  <a:pt x="168" y="65"/>
                  <a:pt x="165" y="61"/>
                  <a:pt x="165" y="58"/>
                </a:cubicBezTo>
                <a:cubicBezTo>
                  <a:pt x="165" y="54"/>
                  <a:pt x="168" y="50"/>
                  <a:pt x="173" y="50"/>
                </a:cubicBezTo>
                <a:close/>
                <a:moveTo>
                  <a:pt x="50" y="177"/>
                </a:moveTo>
                <a:cubicBezTo>
                  <a:pt x="44" y="177"/>
                  <a:pt x="44" y="177"/>
                  <a:pt x="44" y="177"/>
                </a:cubicBezTo>
                <a:cubicBezTo>
                  <a:pt x="41" y="177"/>
                  <a:pt x="38" y="180"/>
                  <a:pt x="38" y="183"/>
                </a:cubicBezTo>
                <a:cubicBezTo>
                  <a:pt x="38" y="186"/>
                  <a:pt x="41" y="189"/>
                  <a:pt x="44" y="189"/>
                </a:cubicBezTo>
                <a:cubicBezTo>
                  <a:pt x="44" y="189"/>
                  <a:pt x="44" y="189"/>
                  <a:pt x="44" y="189"/>
                </a:cubicBezTo>
                <a:cubicBezTo>
                  <a:pt x="49" y="189"/>
                  <a:pt x="49" y="189"/>
                  <a:pt x="49" y="189"/>
                </a:cubicBezTo>
                <a:cubicBezTo>
                  <a:pt x="48" y="215"/>
                  <a:pt x="48" y="215"/>
                  <a:pt x="48" y="215"/>
                </a:cubicBezTo>
                <a:cubicBezTo>
                  <a:pt x="39" y="215"/>
                  <a:pt x="39" y="215"/>
                  <a:pt x="39" y="215"/>
                </a:cubicBezTo>
                <a:cubicBezTo>
                  <a:pt x="36" y="215"/>
                  <a:pt x="33" y="217"/>
                  <a:pt x="33" y="221"/>
                </a:cubicBezTo>
                <a:cubicBezTo>
                  <a:pt x="33" y="224"/>
                  <a:pt x="36" y="227"/>
                  <a:pt x="39" y="227"/>
                </a:cubicBezTo>
                <a:cubicBezTo>
                  <a:pt x="50" y="227"/>
                  <a:pt x="50" y="227"/>
                  <a:pt x="50" y="227"/>
                </a:cubicBezTo>
                <a:cubicBezTo>
                  <a:pt x="56" y="227"/>
                  <a:pt x="60" y="222"/>
                  <a:pt x="60" y="217"/>
                </a:cubicBezTo>
                <a:cubicBezTo>
                  <a:pt x="61" y="187"/>
                  <a:pt x="61" y="187"/>
                  <a:pt x="61" y="187"/>
                </a:cubicBezTo>
                <a:cubicBezTo>
                  <a:pt x="60" y="182"/>
                  <a:pt x="56" y="177"/>
                  <a:pt x="50" y="177"/>
                </a:cubicBezTo>
                <a:close/>
                <a:moveTo>
                  <a:pt x="76" y="215"/>
                </a:moveTo>
                <a:cubicBezTo>
                  <a:pt x="72" y="215"/>
                  <a:pt x="70" y="217"/>
                  <a:pt x="70" y="221"/>
                </a:cubicBezTo>
                <a:cubicBezTo>
                  <a:pt x="70" y="224"/>
                  <a:pt x="72" y="227"/>
                  <a:pt x="76" y="227"/>
                </a:cubicBezTo>
                <a:cubicBezTo>
                  <a:pt x="86" y="227"/>
                  <a:pt x="86" y="227"/>
                  <a:pt x="86" y="227"/>
                </a:cubicBezTo>
                <a:cubicBezTo>
                  <a:pt x="92" y="227"/>
                  <a:pt x="96" y="222"/>
                  <a:pt x="96" y="217"/>
                </a:cubicBezTo>
                <a:cubicBezTo>
                  <a:pt x="96" y="187"/>
                  <a:pt x="96" y="187"/>
                  <a:pt x="96" y="187"/>
                </a:cubicBezTo>
                <a:cubicBezTo>
                  <a:pt x="96" y="182"/>
                  <a:pt x="92" y="177"/>
                  <a:pt x="86" y="177"/>
                </a:cubicBezTo>
                <a:cubicBezTo>
                  <a:pt x="80" y="177"/>
                  <a:pt x="80" y="177"/>
                  <a:pt x="80" y="177"/>
                </a:cubicBezTo>
                <a:cubicBezTo>
                  <a:pt x="77" y="177"/>
                  <a:pt x="74" y="180"/>
                  <a:pt x="74" y="183"/>
                </a:cubicBezTo>
                <a:cubicBezTo>
                  <a:pt x="74" y="186"/>
                  <a:pt x="77" y="189"/>
                  <a:pt x="80" y="189"/>
                </a:cubicBezTo>
                <a:cubicBezTo>
                  <a:pt x="80" y="189"/>
                  <a:pt x="80" y="189"/>
                  <a:pt x="80" y="189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5" y="215"/>
                  <a:pt x="85" y="215"/>
                  <a:pt x="85" y="215"/>
                </a:cubicBezTo>
                <a:lnTo>
                  <a:pt x="76" y="215"/>
                </a:lnTo>
                <a:close/>
                <a:moveTo>
                  <a:pt x="40" y="282"/>
                </a:moveTo>
                <a:cubicBezTo>
                  <a:pt x="36" y="282"/>
                  <a:pt x="33" y="284"/>
                  <a:pt x="33" y="288"/>
                </a:cubicBezTo>
                <a:cubicBezTo>
                  <a:pt x="33" y="291"/>
                  <a:pt x="36" y="294"/>
                  <a:pt x="40" y="294"/>
                </a:cubicBezTo>
                <a:cubicBezTo>
                  <a:pt x="51" y="294"/>
                  <a:pt x="51" y="294"/>
                  <a:pt x="51" y="294"/>
                </a:cubicBezTo>
                <a:cubicBezTo>
                  <a:pt x="56" y="294"/>
                  <a:pt x="60" y="289"/>
                  <a:pt x="60" y="284"/>
                </a:cubicBezTo>
                <a:cubicBezTo>
                  <a:pt x="60" y="254"/>
                  <a:pt x="60" y="254"/>
                  <a:pt x="60" y="254"/>
                </a:cubicBezTo>
                <a:cubicBezTo>
                  <a:pt x="60" y="249"/>
                  <a:pt x="56" y="244"/>
                  <a:pt x="51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1" y="244"/>
                  <a:pt x="38" y="247"/>
                  <a:pt x="38" y="250"/>
                </a:cubicBezTo>
                <a:cubicBezTo>
                  <a:pt x="38" y="253"/>
                  <a:pt x="41" y="256"/>
                  <a:pt x="44" y="256"/>
                </a:cubicBezTo>
                <a:cubicBezTo>
                  <a:pt x="48" y="256"/>
                  <a:pt x="48" y="256"/>
                  <a:pt x="48" y="256"/>
                </a:cubicBezTo>
                <a:cubicBezTo>
                  <a:pt x="48" y="282"/>
                  <a:pt x="48" y="282"/>
                  <a:pt x="48" y="282"/>
                </a:cubicBezTo>
                <a:lnTo>
                  <a:pt x="40" y="282"/>
                </a:lnTo>
                <a:close/>
                <a:moveTo>
                  <a:pt x="75" y="294"/>
                </a:moveTo>
                <a:cubicBezTo>
                  <a:pt x="86" y="294"/>
                  <a:pt x="86" y="294"/>
                  <a:pt x="86" y="294"/>
                </a:cubicBezTo>
                <a:cubicBezTo>
                  <a:pt x="92" y="294"/>
                  <a:pt x="96" y="289"/>
                  <a:pt x="96" y="284"/>
                </a:cubicBezTo>
                <a:cubicBezTo>
                  <a:pt x="96" y="254"/>
                  <a:pt x="96" y="254"/>
                  <a:pt x="96" y="254"/>
                </a:cubicBezTo>
                <a:cubicBezTo>
                  <a:pt x="96" y="249"/>
                  <a:pt x="92" y="244"/>
                  <a:pt x="86" y="244"/>
                </a:cubicBezTo>
                <a:cubicBezTo>
                  <a:pt x="80" y="244"/>
                  <a:pt x="80" y="244"/>
                  <a:pt x="80" y="244"/>
                </a:cubicBezTo>
                <a:cubicBezTo>
                  <a:pt x="77" y="244"/>
                  <a:pt x="74" y="247"/>
                  <a:pt x="74" y="250"/>
                </a:cubicBezTo>
                <a:cubicBezTo>
                  <a:pt x="74" y="253"/>
                  <a:pt x="77" y="256"/>
                  <a:pt x="80" y="256"/>
                </a:cubicBezTo>
                <a:cubicBezTo>
                  <a:pt x="84" y="256"/>
                  <a:pt x="84" y="256"/>
                  <a:pt x="84" y="256"/>
                </a:cubicBezTo>
                <a:cubicBezTo>
                  <a:pt x="84" y="282"/>
                  <a:pt x="84" y="282"/>
                  <a:pt x="84" y="282"/>
                </a:cubicBezTo>
                <a:cubicBezTo>
                  <a:pt x="75" y="282"/>
                  <a:pt x="75" y="282"/>
                  <a:pt x="75" y="282"/>
                </a:cubicBezTo>
                <a:cubicBezTo>
                  <a:pt x="72" y="282"/>
                  <a:pt x="69" y="284"/>
                  <a:pt x="69" y="288"/>
                </a:cubicBezTo>
                <a:cubicBezTo>
                  <a:pt x="69" y="291"/>
                  <a:pt x="72" y="294"/>
                  <a:pt x="75" y="294"/>
                </a:cubicBezTo>
                <a:close/>
                <a:moveTo>
                  <a:pt x="252" y="215"/>
                </a:moveTo>
                <a:cubicBezTo>
                  <a:pt x="249" y="215"/>
                  <a:pt x="246" y="217"/>
                  <a:pt x="246" y="221"/>
                </a:cubicBezTo>
                <a:cubicBezTo>
                  <a:pt x="246" y="224"/>
                  <a:pt x="249" y="227"/>
                  <a:pt x="252" y="227"/>
                </a:cubicBezTo>
                <a:cubicBezTo>
                  <a:pt x="263" y="227"/>
                  <a:pt x="263" y="227"/>
                  <a:pt x="263" y="227"/>
                </a:cubicBezTo>
                <a:cubicBezTo>
                  <a:pt x="269" y="227"/>
                  <a:pt x="273" y="222"/>
                  <a:pt x="273" y="217"/>
                </a:cubicBezTo>
                <a:cubicBezTo>
                  <a:pt x="273" y="187"/>
                  <a:pt x="273" y="187"/>
                  <a:pt x="273" y="187"/>
                </a:cubicBezTo>
                <a:cubicBezTo>
                  <a:pt x="273" y="182"/>
                  <a:pt x="269" y="177"/>
                  <a:pt x="263" y="177"/>
                </a:cubicBezTo>
                <a:cubicBezTo>
                  <a:pt x="256" y="177"/>
                  <a:pt x="256" y="177"/>
                  <a:pt x="256" y="177"/>
                </a:cubicBezTo>
                <a:cubicBezTo>
                  <a:pt x="253" y="177"/>
                  <a:pt x="250" y="180"/>
                  <a:pt x="250" y="183"/>
                </a:cubicBezTo>
                <a:cubicBezTo>
                  <a:pt x="250" y="186"/>
                  <a:pt x="253" y="189"/>
                  <a:pt x="256" y="189"/>
                </a:cubicBezTo>
                <a:cubicBezTo>
                  <a:pt x="256" y="189"/>
                  <a:pt x="256" y="189"/>
                  <a:pt x="256" y="189"/>
                </a:cubicBezTo>
                <a:cubicBezTo>
                  <a:pt x="261" y="189"/>
                  <a:pt x="261" y="189"/>
                  <a:pt x="261" y="189"/>
                </a:cubicBezTo>
                <a:cubicBezTo>
                  <a:pt x="261" y="215"/>
                  <a:pt x="261" y="215"/>
                  <a:pt x="261" y="215"/>
                </a:cubicBezTo>
                <a:lnTo>
                  <a:pt x="252" y="215"/>
                </a:lnTo>
                <a:close/>
                <a:moveTo>
                  <a:pt x="286" y="215"/>
                </a:moveTo>
                <a:cubicBezTo>
                  <a:pt x="282" y="215"/>
                  <a:pt x="280" y="218"/>
                  <a:pt x="280" y="221"/>
                </a:cubicBezTo>
                <a:cubicBezTo>
                  <a:pt x="280" y="224"/>
                  <a:pt x="282" y="227"/>
                  <a:pt x="286" y="227"/>
                </a:cubicBezTo>
                <a:cubicBezTo>
                  <a:pt x="297" y="227"/>
                  <a:pt x="297" y="227"/>
                  <a:pt x="297" y="227"/>
                </a:cubicBezTo>
                <a:cubicBezTo>
                  <a:pt x="302" y="227"/>
                  <a:pt x="307" y="223"/>
                  <a:pt x="307" y="217"/>
                </a:cubicBezTo>
                <a:cubicBezTo>
                  <a:pt x="307" y="188"/>
                  <a:pt x="307" y="188"/>
                  <a:pt x="307" y="188"/>
                </a:cubicBezTo>
                <a:cubicBezTo>
                  <a:pt x="307" y="182"/>
                  <a:pt x="302" y="178"/>
                  <a:pt x="297" y="178"/>
                </a:cubicBezTo>
                <a:cubicBezTo>
                  <a:pt x="290" y="178"/>
                  <a:pt x="290" y="178"/>
                  <a:pt x="290" y="178"/>
                </a:cubicBezTo>
                <a:cubicBezTo>
                  <a:pt x="287" y="178"/>
                  <a:pt x="284" y="180"/>
                  <a:pt x="284" y="184"/>
                </a:cubicBezTo>
                <a:cubicBezTo>
                  <a:pt x="284" y="187"/>
                  <a:pt x="287" y="190"/>
                  <a:pt x="290" y="190"/>
                </a:cubicBezTo>
                <a:cubicBezTo>
                  <a:pt x="290" y="190"/>
                  <a:pt x="290" y="190"/>
                  <a:pt x="290" y="190"/>
                </a:cubicBezTo>
                <a:cubicBezTo>
                  <a:pt x="295" y="190"/>
                  <a:pt x="295" y="190"/>
                  <a:pt x="295" y="190"/>
                </a:cubicBezTo>
                <a:cubicBezTo>
                  <a:pt x="295" y="215"/>
                  <a:pt x="295" y="215"/>
                  <a:pt x="295" y="215"/>
                </a:cubicBezTo>
                <a:lnTo>
                  <a:pt x="286" y="215"/>
                </a:lnTo>
                <a:close/>
                <a:moveTo>
                  <a:pt x="252" y="294"/>
                </a:moveTo>
                <a:cubicBezTo>
                  <a:pt x="263" y="294"/>
                  <a:pt x="263" y="294"/>
                  <a:pt x="263" y="294"/>
                </a:cubicBezTo>
                <a:cubicBezTo>
                  <a:pt x="269" y="294"/>
                  <a:pt x="273" y="289"/>
                  <a:pt x="273" y="284"/>
                </a:cubicBezTo>
                <a:cubicBezTo>
                  <a:pt x="273" y="254"/>
                  <a:pt x="273" y="254"/>
                  <a:pt x="273" y="254"/>
                </a:cubicBezTo>
                <a:cubicBezTo>
                  <a:pt x="273" y="249"/>
                  <a:pt x="269" y="244"/>
                  <a:pt x="263" y="244"/>
                </a:cubicBezTo>
                <a:cubicBezTo>
                  <a:pt x="257" y="244"/>
                  <a:pt x="257" y="244"/>
                  <a:pt x="257" y="244"/>
                </a:cubicBezTo>
                <a:cubicBezTo>
                  <a:pt x="253" y="244"/>
                  <a:pt x="250" y="247"/>
                  <a:pt x="250" y="250"/>
                </a:cubicBezTo>
                <a:cubicBezTo>
                  <a:pt x="250" y="253"/>
                  <a:pt x="253" y="256"/>
                  <a:pt x="257" y="256"/>
                </a:cubicBezTo>
                <a:cubicBezTo>
                  <a:pt x="261" y="256"/>
                  <a:pt x="261" y="256"/>
                  <a:pt x="261" y="256"/>
                </a:cubicBezTo>
                <a:cubicBezTo>
                  <a:pt x="261" y="282"/>
                  <a:pt x="261" y="282"/>
                  <a:pt x="261" y="282"/>
                </a:cubicBezTo>
                <a:cubicBezTo>
                  <a:pt x="252" y="282"/>
                  <a:pt x="252" y="282"/>
                  <a:pt x="252" y="282"/>
                </a:cubicBezTo>
                <a:cubicBezTo>
                  <a:pt x="249" y="282"/>
                  <a:pt x="246" y="284"/>
                  <a:pt x="246" y="288"/>
                </a:cubicBezTo>
                <a:cubicBezTo>
                  <a:pt x="246" y="291"/>
                  <a:pt x="249" y="294"/>
                  <a:pt x="252" y="294"/>
                </a:cubicBezTo>
                <a:close/>
                <a:moveTo>
                  <a:pt x="288" y="282"/>
                </a:moveTo>
                <a:cubicBezTo>
                  <a:pt x="285" y="282"/>
                  <a:pt x="282" y="284"/>
                  <a:pt x="282" y="288"/>
                </a:cubicBezTo>
                <a:cubicBezTo>
                  <a:pt x="282" y="291"/>
                  <a:pt x="285" y="294"/>
                  <a:pt x="288" y="294"/>
                </a:cubicBezTo>
                <a:cubicBezTo>
                  <a:pt x="299" y="294"/>
                  <a:pt x="299" y="294"/>
                  <a:pt x="299" y="294"/>
                </a:cubicBezTo>
                <a:cubicBezTo>
                  <a:pt x="305" y="294"/>
                  <a:pt x="309" y="289"/>
                  <a:pt x="309" y="284"/>
                </a:cubicBezTo>
                <a:cubicBezTo>
                  <a:pt x="309" y="254"/>
                  <a:pt x="309" y="254"/>
                  <a:pt x="309" y="254"/>
                </a:cubicBezTo>
                <a:cubicBezTo>
                  <a:pt x="309" y="249"/>
                  <a:pt x="305" y="244"/>
                  <a:pt x="299" y="244"/>
                </a:cubicBezTo>
                <a:cubicBezTo>
                  <a:pt x="292" y="244"/>
                  <a:pt x="292" y="244"/>
                  <a:pt x="292" y="244"/>
                </a:cubicBezTo>
                <a:cubicBezTo>
                  <a:pt x="289" y="244"/>
                  <a:pt x="286" y="247"/>
                  <a:pt x="286" y="250"/>
                </a:cubicBezTo>
                <a:cubicBezTo>
                  <a:pt x="286" y="253"/>
                  <a:pt x="289" y="256"/>
                  <a:pt x="292" y="256"/>
                </a:cubicBezTo>
                <a:cubicBezTo>
                  <a:pt x="297" y="256"/>
                  <a:pt x="297" y="256"/>
                  <a:pt x="297" y="256"/>
                </a:cubicBezTo>
                <a:cubicBezTo>
                  <a:pt x="297" y="282"/>
                  <a:pt x="297" y="282"/>
                  <a:pt x="297" y="282"/>
                </a:cubicBezTo>
                <a:lnTo>
                  <a:pt x="288" y="282"/>
                </a:lnTo>
                <a:close/>
                <a:moveTo>
                  <a:pt x="163" y="138"/>
                </a:moveTo>
                <a:cubicBezTo>
                  <a:pt x="160" y="138"/>
                  <a:pt x="157" y="140"/>
                  <a:pt x="157" y="144"/>
                </a:cubicBezTo>
                <a:cubicBezTo>
                  <a:pt x="157" y="147"/>
                  <a:pt x="160" y="150"/>
                  <a:pt x="163" y="150"/>
                </a:cubicBezTo>
                <a:cubicBezTo>
                  <a:pt x="174" y="150"/>
                  <a:pt x="174" y="150"/>
                  <a:pt x="174" y="150"/>
                </a:cubicBezTo>
                <a:cubicBezTo>
                  <a:pt x="180" y="150"/>
                  <a:pt x="184" y="145"/>
                  <a:pt x="184" y="140"/>
                </a:cubicBezTo>
                <a:cubicBezTo>
                  <a:pt x="184" y="110"/>
                  <a:pt x="184" y="110"/>
                  <a:pt x="184" y="110"/>
                </a:cubicBezTo>
                <a:cubicBezTo>
                  <a:pt x="184" y="104"/>
                  <a:pt x="180" y="100"/>
                  <a:pt x="174" y="100"/>
                </a:cubicBezTo>
                <a:cubicBezTo>
                  <a:pt x="168" y="100"/>
                  <a:pt x="168" y="100"/>
                  <a:pt x="168" y="100"/>
                </a:cubicBezTo>
                <a:cubicBezTo>
                  <a:pt x="165" y="100"/>
                  <a:pt x="162" y="103"/>
                  <a:pt x="162" y="106"/>
                </a:cubicBezTo>
                <a:cubicBezTo>
                  <a:pt x="162" y="109"/>
                  <a:pt x="165" y="112"/>
                  <a:pt x="168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72" y="112"/>
                  <a:pt x="172" y="112"/>
                  <a:pt x="172" y="112"/>
                </a:cubicBezTo>
                <a:cubicBezTo>
                  <a:pt x="172" y="138"/>
                  <a:pt x="172" y="138"/>
                  <a:pt x="172" y="138"/>
                </a:cubicBezTo>
                <a:lnTo>
                  <a:pt x="163" y="138"/>
                </a:lnTo>
                <a:close/>
                <a:moveTo>
                  <a:pt x="175" y="166"/>
                </a:moveTo>
                <a:cubicBezTo>
                  <a:pt x="168" y="166"/>
                  <a:pt x="168" y="166"/>
                  <a:pt x="168" y="166"/>
                </a:cubicBezTo>
                <a:cubicBezTo>
                  <a:pt x="165" y="166"/>
                  <a:pt x="162" y="169"/>
                  <a:pt x="162" y="172"/>
                </a:cubicBezTo>
                <a:cubicBezTo>
                  <a:pt x="162" y="175"/>
                  <a:pt x="165" y="178"/>
                  <a:pt x="168" y="178"/>
                </a:cubicBezTo>
                <a:cubicBezTo>
                  <a:pt x="168" y="178"/>
                  <a:pt x="168" y="178"/>
                  <a:pt x="168" y="178"/>
                </a:cubicBezTo>
                <a:cubicBezTo>
                  <a:pt x="173" y="178"/>
                  <a:pt x="173" y="178"/>
                  <a:pt x="173" y="178"/>
                </a:cubicBezTo>
                <a:cubicBezTo>
                  <a:pt x="173" y="204"/>
                  <a:pt x="173" y="204"/>
                  <a:pt x="173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61" y="204"/>
                  <a:pt x="158" y="206"/>
                  <a:pt x="158" y="210"/>
                </a:cubicBezTo>
                <a:cubicBezTo>
                  <a:pt x="158" y="213"/>
                  <a:pt x="161" y="216"/>
                  <a:pt x="164" y="216"/>
                </a:cubicBezTo>
                <a:cubicBezTo>
                  <a:pt x="175" y="216"/>
                  <a:pt x="175" y="216"/>
                  <a:pt x="175" y="216"/>
                </a:cubicBezTo>
                <a:cubicBezTo>
                  <a:pt x="181" y="216"/>
                  <a:pt x="185" y="211"/>
                  <a:pt x="185" y="206"/>
                </a:cubicBezTo>
                <a:cubicBezTo>
                  <a:pt x="185" y="176"/>
                  <a:pt x="185" y="176"/>
                  <a:pt x="185" y="176"/>
                </a:cubicBezTo>
                <a:cubicBezTo>
                  <a:pt x="185" y="170"/>
                  <a:pt x="181" y="166"/>
                  <a:pt x="175" y="166"/>
                </a:cubicBezTo>
                <a:close/>
              </a:path>
            </a:pathLst>
          </a:custGeom>
          <a:solidFill>
            <a:srgbClr val="1451B5"/>
          </a:solidFill>
          <a:ln>
            <a:solidFill>
              <a:srgbClr val="1451B5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Freeform 99">
            <a:extLst>
              <a:ext uri="{FF2B5EF4-FFF2-40B4-BE49-F238E27FC236}">
                <a16:creationId xmlns:a16="http://schemas.microsoft.com/office/drawing/2014/main" id="{F8477850-5940-827B-EE2B-E8062CD4A987}"/>
              </a:ext>
            </a:extLst>
          </p:cNvPr>
          <p:cNvSpPr>
            <a:spLocks noEditPoints="1"/>
          </p:cNvSpPr>
          <p:nvPr/>
        </p:nvSpPr>
        <p:spPr bwMode="auto">
          <a:xfrm>
            <a:off x="1572944" y="4197837"/>
            <a:ext cx="333282" cy="326433"/>
          </a:xfrm>
          <a:custGeom>
            <a:avLst/>
            <a:gdLst>
              <a:gd name="T0" fmla="*/ 287 w 345"/>
              <a:gd name="T1" fmla="*/ 156 h 338"/>
              <a:gd name="T2" fmla="*/ 278 w 345"/>
              <a:gd name="T3" fmla="*/ 164 h 338"/>
              <a:gd name="T4" fmla="*/ 202 w 345"/>
              <a:gd name="T5" fmla="*/ 213 h 338"/>
              <a:gd name="T6" fmla="*/ 302 w 345"/>
              <a:gd name="T7" fmla="*/ 336 h 338"/>
              <a:gd name="T8" fmla="*/ 221 w 345"/>
              <a:gd name="T9" fmla="*/ 239 h 338"/>
              <a:gd name="T10" fmla="*/ 343 w 345"/>
              <a:gd name="T11" fmla="*/ 197 h 338"/>
              <a:gd name="T12" fmla="*/ 273 w 345"/>
              <a:gd name="T13" fmla="*/ 99 h 338"/>
              <a:gd name="T14" fmla="*/ 243 w 345"/>
              <a:gd name="T15" fmla="*/ 61 h 338"/>
              <a:gd name="T16" fmla="*/ 226 w 345"/>
              <a:gd name="T17" fmla="*/ 24 h 338"/>
              <a:gd name="T18" fmla="*/ 163 w 345"/>
              <a:gd name="T19" fmla="*/ 31 h 338"/>
              <a:gd name="T20" fmla="*/ 166 w 345"/>
              <a:gd name="T21" fmla="*/ 18 h 338"/>
              <a:gd name="T22" fmla="*/ 141 w 345"/>
              <a:gd name="T23" fmla="*/ 13 h 338"/>
              <a:gd name="T24" fmla="*/ 110 w 345"/>
              <a:gd name="T25" fmla="*/ 29 h 338"/>
              <a:gd name="T26" fmla="*/ 80 w 345"/>
              <a:gd name="T27" fmla="*/ 57 h 338"/>
              <a:gd name="T28" fmla="*/ 60 w 345"/>
              <a:gd name="T29" fmla="*/ 97 h 338"/>
              <a:gd name="T30" fmla="*/ 106 w 345"/>
              <a:gd name="T31" fmla="*/ 123 h 338"/>
              <a:gd name="T32" fmla="*/ 92 w 345"/>
              <a:gd name="T33" fmla="*/ 117 h 338"/>
              <a:gd name="T34" fmla="*/ 74 w 345"/>
              <a:gd name="T35" fmla="*/ 91 h 338"/>
              <a:gd name="T36" fmla="*/ 116 w 345"/>
              <a:gd name="T37" fmla="*/ 113 h 338"/>
              <a:gd name="T38" fmla="*/ 122 w 345"/>
              <a:gd name="T39" fmla="*/ 99 h 338"/>
              <a:gd name="T40" fmla="*/ 106 w 345"/>
              <a:gd name="T41" fmla="*/ 95 h 338"/>
              <a:gd name="T42" fmla="*/ 89 w 345"/>
              <a:gd name="T43" fmla="*/ 77 h 338"/>
              <a:gd name="T44" fmla="*/ 100 w 345"/>
              <a:gd name="T45" fmla="*/ 66 h 338"/>
              <a:gd name="T46" fmla="*/ 139 w 345"/>
              <a:gd name="T47" fmla="*/ 96 h 338"/>
              <a:gd name="T48" fmla="*/ 145 w 345"/>
              <a:gd name="T49" fmla="*/ 82 h 338"/>
              <a:gd name="T50" fmla="*/ 103 w 345"/>
              <a:gd name="T51" fmla="*/ 48 h 338"/>
              <a:gd name="T52" fmla="*/ 118 w 345"/>
              <a:gd name="T53" fmla="*/ 44 h 338"/>
              <a:gd name="T54" fmla="*/ 144 w 345"/>
              <a:gd name="T55" fmla="*/ 70 h 338"/>
              <a:gd name="T56" fmla="*/ 171 w 345"/>
              <a:gd name="T57" fmla="*/ 69 h 338"/>
              <a:gd name="T58" fmla="*/ 152 w 345"/>
              <a:gd name="T59" fmla="*/ 61 h 338"/>
              <a:gd name="T60" fmla="*/ 133 w 345"/>
              <a:gd name="T61" fmla="*/ 23 h 338"/>
              <a:gd name="T62" fmla="*/ 166 w 345"/>
              <a:gd name="T63" fmla="*/ 44 h 338"/>
              <a:gd name="T64" fmla="*/ 211 w 345"/>
              <a:gd name="T65" fmla="*/ 15 h 338"/>
              <a:gd name="T66" fmla="*/ 187 w 345"/>
              <a:gd name="T67" fmla="*/ 55 h 338"/>
              <a:gd name="T68" fmla="*/ 189 w 345"/>
              <a:gd name="T69" fmla="*/ 70 h 338"/>
              <a:gd name="T70" fmla="*/ 232 w 345"/>
              <a:gd name="T71" fmla="*/ 55 h 338"/>
              <a:gd name="T72" fmla="*/ 199 w 345"/>
              <a:gd name="T73" fmla="*/ 92 h 338"/>
              <a:gd name="T74" fmla="*/ 239 w 345"/>
              <a:gd name="T75" fmla="*/ 73 h 338"/>
              <a:gd name="T76" fmla="*/ 223 w 345"/>
              <a:gd name="T77" fmla="*/ 116 h 338"/>
              <a:gd name="T78" fmla="*/ 225 w 345"/>
              <a:gd name="T79" fmla="*/ 131 h 338"/>
              <a:gd name="T80" fmla="*/ 264 w 345"/>
              <a:gd name="T81" fmla="*/ 108 h 338"/>
              <a:gd name="T82" fmla="*/ 240 w 345"/>
              <a:gd name="T83" fmla="*/ 148 h 338"/>
              <a:gd name="T84" fmla="*/ 145 w 345"/>
              <a:gd name="T85" fmla="*/ 203 h 338"/>
              <a:gd name="T86" fmla="*/ 75 w 345"/>
              <a:gd name="T87" fmla="*/ 131 h 338"/>
              <a:gd name="T88" fmla="*/ 58 w 345"/>
              <a:gd name="T89" fmla="*/ 157 h 338"/>
              <a:gd name="T90" fmla="*/ 3 w 345"/>
              <a:gd name="T91" fmla="*/ 204 h 338"/>
              <a:gd name="T92" fmla="*/ 125 w 345"/>
              <a:gd name="T93" fmla="*/ 241 h 338"/>
              <a:gd name="T94" fmla="*/ 48 w 345"/>
              <a:gd name="T95" fmla="*/ 336 h 338"/>
              <a:gd name="T96" fmla="*/ 132 w 345"/>
              <a:gd name="T97" fmla="*/ 231 h 338"/>
              <a:gd name="T98" fmla="*/ 249 w 345"/>
              <a:gd name="T99" fmla="*/ 155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45" h="338">
                <a:moveTo>
                  <a:pt x="343" y="197"/>
                </a:moveTo>
                <a:cubicBezTo>
                  <a:pt x="299" y="153"/>
                  <a:pt x="299" y="153"/>
                  <a:pt x="299" y="153"/>
                </a:cubicBezTo>
                <a:cubicBezTo>
                  <a:pt x="296" y="150"/>
                  <a:pt x="293" y="150"/>
                  <a:pt x="290" y="153"/>
                </a:cubicBezTo>
                <a:cubicBezTo>
                  <a:pt x="287" y="156"/>
                  <a:pt x="287" y="156"/>
                  <a:pt x="287" y="156"/>
                </a:cubicBezTo>
                <a:cubicBezTo>
                  <a:pt x="275" y="144"/>
                  <a:pt x="275" y="144"/>
                  <a:pt x="275" y="144"/>
                </a:cubicBezTo>
                <a:cubicBezTo>
                  <a:pt x="273" y="142"/>
                  <a:pt x="269" y="142"/>
                  <a:pt x="267" y="144"/>
                </a:cubicBezTo>
                <a:cubicBezTo>
                  <a:pt x="264" y="146"/>
                  <a:pt x="264" y="150"/>
                  <a:pt x="267" y="153"/>
                </a:cubicBezTo>
                <a:cubicBezTo>
                  <a:pt x="278" y="164"/>
                  <a:pt x="278" y="164"/>
                  <a:pt x="278" y="164"/>
                </a:cubicBezTo>
                <a:cubicBezTo>
                  <a:pt x="224" y="219"/>
                  <a:pt x="224" y="219"/>
                  <a:pt x="224" y="219"/>
                </a:cubicBezTo>
                <a:cubicBezTo>
                  <a:pt x="211" y="205"/>
                  <a:pt x="211" y="205"/>
                  <a:pt x="211" y="205"/>
                </a:cubicBezTo>
                <a:cubicBezTo>
                  <a:pt x="208" y="202"/>
                  <a:pt x="205" y="202"/>
                  <a:pt x="202" y="205"/>
                </a:cubicBezTo>
                <a:cubicBezTo>
                  <a:pt x="200" y="207"/>
                  <a:pt x="200" y="211"/>
                  <a:pt x="202" y="213"/>
                </a:cubicBezTo>
                <a:cubicBezTo>
                  <a:pt x="215" y="228"/>
                  <a:pt x="215" y="228"/>
                  <a:pt x="215" y="228"/>
                </a:cubicBezTo>
                <a:cubicBezTo>
                  <a:pt x="209" y="234"/>
                  <a:pt x="209" y="234"/>
                  <a:pt x="209" y="234"/>
                </a:cubicBezTo>
                <a:cubicBezTo>
                  <a:pt x="206" y="237"/>
                  <a:pt x="206" y="241"/>
                  <a:pt x="209" y="243"/>
                </a:cubicBezTo>
                <a:cubicBezTo>
                  <a:pt x="302" y="336"/>
                  <a:pt x="302" y="336"/>
                  <a:pt x="302" y="336"/>
                </a:cubicBezTo>
                <a:cubicBezTo>
                  <a:pt x="303" y="338"/>
                  <a:pt x="305" y="338"/>
                  <a:pt x="306" y="338"/>
                </a:cubicBezTo>
                <a:cubicBezTo>
                  <a:pt x="308" y="338"/>
                  <a:pt x="309" y="338"/>
                  <a:pt x="311" y="336"/>
                </a:cubicBezTo>
                <a:cubicBezTo>
                  <a:pt x="313" y="334"/>
                  <a:pt x="313" y="330"/>
                  <a:pt x="311" y="328"/>
                </a:cubicBezTo>
                <a:cubicBezTo>
                  <a:pt x="221" y="239"/>
                  <a:pt x="221" y="239"/>
                  <a:pt x="221" y="239"/>
                </a:cubicBezTo>
                <a:cubicBezTo>
                  <a:pt x="294" y="165"/>
                  <a:pt x="294" y="165"/>
                  <a:pt x="294" y="165"/>
                </a:cubicBezTo>
                <a:cubicBezTo>
                  <a:pt x="335" y="206"/>
                  <a:pt x="335" y="206"/>
                  <a:pt x="335" y="206"/>
                </a:cubicBezTo>
                <a:cubicBezTo>
                  <a:pt x="337" y="208"/>
                  <a:pt x="341" y="208"/>
                  <a:pt x="343" y="206"/>
                </a:cubicBezTo>
                <a:cubicBezTo>
                  <a:pt x="345" y="203"/>
                  <a:pt x="345" y="199"/>
                  <a:pt x="343" y="197"/>
                </a:cubicBezTo>
                <a:close/>
                <a:moveTo>
                  <a:pt x="249" y="155"/>
                </a:moveTo>
                <a:cubicBezTo>
                  <a:pt x="274" y="131"/>
                  <a:pt x="274" y="131"/>
                  <a:pt x="274" y="131"/>
                </a:cubicBezTo>
                <a:cubicBezTo>
                  <a:pt x="278" y="127"/>
                  <a:pt x="280" y="121"/>
                  <a:pt x="280" y="116"/>
                </a:cubicBezTo>
                <a:cubicBezTo>
                  <a:pt x="280" y="110"/>
                  <a:pt x="278" y="104"/>
                  <a:pt x="273" y="99"/>
                </a:cubicBezTo>
                <a:cubicBezTo>
                  <a:pt x="270" y="96"/>
                  <a:pt x="265" y="93"/>
                  <a:pt x="261" y="93"/>
                </a:cubicBezTo>
                <a:cubicBezTo>
                  <a:pt x="262" y="90"/>
                  <a:pt x="263" y="87"/>
                  <a:pt x="263" y="85"/>
                </a:cubicBezTo>
                <a:cubicBezTo>
                  <a:pt x="263" y="79"/>
                  <a:pt x="260" y="72"/>
                  <a:pt x="256" y="68"/>
                </a:cubicBezTo>
                <a:cubicBezTo>
                  <a:pt x="252" y="64"/>
                  <a:pt x="247" y="62"/>
                  <a:pt x="243" y="61"/>
                </a:cubicBezTo>
                <a:cubicBezTo>
                  <a:pt x="243" y="59"/>
                  <a:pt x="244" y="57"/>
                  <a:pt x="244" y="55"/>
                </a:cubicBezTo>
                <a:cubicBezTo>
                  <a:pt x="244" y="49"/>
                  <a:pt x="242" y="42"/>
                  <a:pt x="237" y="38"/>
                </a:cubicBezTo>
                <a:cubicBezTo>
                  <a:pt x="234" y="34"/>
                  <a:pt x="229" y="32"/>
                  <a:pt x="225" y="31"/>
                </a:cubicBezTo>
                <a:cubicBezTo>
                  <a:pt x="226" y="29"/>
                  <a:pt x="226" y="26"/>
                  <a:pt x="226" y="24"/>
                </a:cubicBezTo>
                <a:cubicBezTo>
                  <a:pt x="226" y="18"/>
                  <a:pt x="224" y="12"/>
                  <a:pt x="219" y="7"/>
                </a:cubicBezTo>
                <a:cubicBezTo>
                  <a:pt x="215" y="2"/>
                  <a:pt x="209" y="0"/>
                  <a:pt x="203" y="0"/>
                </a:cubicBezTo>
                <a:cubicBezTo>
                  <a:pt x="197" y="0"/>
                  <a:pt x="191" y="2"/>
                  <a:pt x="187" y="6"/>
                </a:cubicBezTo>
                <a:cubicBezTo>
                  <a:pt x="163" y="31"/>
                  <a:pt x="163" y="31"/>
                  <a:pt x="163" y="31"/>
                </a:cubicBezTo>
                <a:cubicBezTo>
                  <a:pt x="162" y="32"/>
                  <a:pt x="162" y="32"/>
                  <a:pt x="162" y="32"/>
                </a:cubicBezTo>
                <a:cubicBezTo>
                  <a:pt x="151" y="21"/>
                  <a:pt x="151" y="21"/>
                  <a:pt x="151" y="21"/>
                </a:cubicBezTo>
                <a:cubicBezTo>
                  <a:pt x="154" y="19"/>
                  <a:pt x="159" y="18"/>
                  <a:pt x="165" y="18"/>
                </a:cubicBezTo>
                <a:cubicBezTo>
                  <a:pt x="165" y="18"/>
                  <a:pt x="166" y="18"/>
                  <a:pt x="166" y="18"/>
                </a:cubicBezTo>
                <a:cubicBezTo>
                  <a:pt x="170" y="18"/>
                  <a:pt x="173" y="15"/>
                  <a:pt x="173" y="12"/>
                </a:cubicBezTo>
                <a:cubicBezTo>
                  <a:pt x="173" y="9"/>
                  <a:pt x="170" y="6"/>
                  <a:pt x="167" y="6"/>
                </a:cubicBezTo>
                <a:cubicBezTo>
                  <a:pt x="166" y="6"/>
                  <a:pt x="166" y="6"/>
                  <a:pt x="165" y="6"/>
                </a:cubicBezTo>
                <a:cubicBezTo>
                  <a:pt x="153" y="6"/>
                  <a:pt x="145" y="10"/>
                  <a:pt x="141" y="13"/>
                </a:cubicBezTo>
                <a:cubicBezTo>
                  <a:pt x="139" y="12"/>
                  <a:pt x="136" y="11"/>
                  <a:pt x="133" y="11"/>
                </a:cubicBezTo>
                <a:cubicBezTo>
                  <a:pt x="128" y="11"/>
                  <a:pt x="123" y="13"/>
                  <a:pt x="119" y="17"/>
                </a:cubicBezTo>
                <a:cubicBezTo>
                  <a:pt x="115" y="20"/>
                  <a:pt x="114" y="25"/>
                  <a:pt x="113" y="29"/>
                </a:cubicBezTo>
                <a:cubicBezTo>
                  <a:pt x="112" y="29"/>
                  <a:pt x="111" y="29"/>
                  <a:pt x="110" y="29"/>
                </a:cubicBezTo>
                <a:cubicBezTo>
                  <a:pt x="105" y="29"/>
                  <a:pt x="100" y="30"/>
                  <a:pt x="97" y="34"/>
                </a:cubicBezTo>
                <a:cubicBezTo>
                  <a:pt x="93" y="38"/>
                  <a:pt x="91" y="43"/>
                  <a:pt x="91" y="48"/>
                </a:cubicBezTo>
                <a:cubicBezTo>
                  <a:pt x="91" y="49"/>
                  <a:pt x="91" y="51"/>
                  <a:pt x="91" y="52"/>
                </a:cubicBezTo>
                <a:cubicBezTo>
                  <a:pt x="87" y="52"/>
                  <a:pt x="83" y="54"/>
                  <a:pt x="80" y="57"/>
                </a:cubicBezTo>
                <a:cubicBezTo>
                  <a:pt x="76" y="61"/>
                  <a:pt x="74" y="66"/>
                  <a:pt x="74" y="71"/>
                </a:cubicBezTo>
                <a:cubicBezTo>
                  <a:pt x="74" y="73"/>
                  <a:pt x="75" y="75"/>
                  <a:pt x="75" y="77"/>
                </a:cubicBezTo>
                <a:cubicBezTo>
                  <a:pt x="72" y="78"/>
                  <a:pt x="69" y="80"/>
                  <a:pt x="66" y="83"/>
                </a:cubicBezTo>
                <a:cubicBezTo>
                  <a:pt x="62" y="86"/>
                  <a:pt x="60" y="92"/>
                  <a:pt x="60" y="97"/>
                </a:cubicBezTo>
                <a:cubicBezTo>
                  <a:pt x="60" y="102"/>
                  <a:pt x="62" y="107"/>
                  <a:pt x="66" y="111"/>
                </a:cubicBezTo>
                <a:cubicBezTo>
                  <a:pt x="78" y="123"/>
                  <a:pt x="78" y="123"/>
                  <a:pt x="78" y="123"/>
                </a:cubicBezTo>
                <a:cubicBezTo>
                  <a:pt x="82" y="127"/>
                  <a:pt x="87" y="129"/>
                  <a:pt x="92" y="129"/>
                </a:cubicBezTo>
                <a:cubicBezTo>
                  <a:pt x="97" y="129"/>
                  <a:pt x="102" y="127"/>
                  <a:pt x="106" y="123"/>
                </a:cubicBezTo>
                <a:cubicBezTo>
                  <a:pt x="109" y="120"/>
                  <a:pt x="109" y="117"/>
                  <a:pt x="106" y="114"/>
                </a:cubicBezTo>
                <a:cubicBezTo>
                  <a:pt x="104" y="112"/>
                  <a:pt x="100" y="112"/>
                  <a:pt x="98" y="114"/>
                </a:cubicBezTo>
                <a:cubicBezTo>
                  <a:pt x="98" y="114"/>
                  <a:pt x="98" y="114"/>
                  <a:pt x="98" y="114"/>
                </a:cubicBezTo>
                <a:cubicBezTo>
                  <a:pt x="96" y="116"/>
                  <a:pt x="94" y="117"/>
                  <a:pt x="92" y="117"/>
                </a:cubicBezTo>
                <a:cubicBezTo>
                  <a:pt x="90" y="117"/>
                  <a:pt x="88" y="116"/>
                  <a:pt x="86" y="114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3" y="101"/>
                  <a:pt x="72" y="99"/>
                  <a:pt x="72" y="97"/>
                </a:cubicBezTo>
                <a:cubicBezTo>
                  <a:pt x="72" y="95"/>
                  <a:pt x="73" y="93"/>
                  <a:pt x="74" y="91"/>
                </a:cubicBezTo>
                <a:cubicBezTo>
                  <a:pt x="76" y="89"/>
                  <a:pt x="78" y="89"/>
                  <a:pt x="80" y="89"/>
                </a:cubicBezTo>
                <a:cubicBezTo>
                  <a:pt x="82" y="89"/>
                  <a:pt x="84" y="89"/>
                  <a:pt x="85" y="91"/>
                </a:cubicBezTo>
                <a:cubicBezTo>
                  <a:pt x="102" y="107"/>
                  <a:pt x="102" y="107"/>
                  <a:pt x="102" y="107"/>
                </a:cubicBezTo>
                <a:cubicBezTo>
                  <a:pt x="106" y="111"/>
                  <a:pt x="111" y="113"/>
                  <a:pt x="116" y="113"/>
                </a:cubicBezTo>
                <a:cubicBezTo>
                  <a:pt x="116" y="113"/>
                  <a:pt x="116" y="113"/>
                  <a:pt x="116" y="113"/>
                </a:cubicBezTo>
                <a:cubicBezTo>
                  <a:pt x="121" y="113"/>
                  <a:pt x="127" y="111"/>
                  <a:pt x="130" y="108"/>
                </a:cubicBezTo>
                <a:cubicBezTo>
                  <a:pt x="133" y="105"/>
                  <a:pt x="133" y="101"/>
                  <a:pt x="130" y="99"/>
                </a:cubicBezTo>
                <a:cubicBezTo>
                  <a:pt x="128" y="97"/>
                  <a:pt x="124" y="97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0" y="101"/>
                  <a:pt x="118" y="101"/>
                  <a:pt x="116" y="101"/>
                </a:cubicBezTo>
                <a:cubicBezTo>
                  <a:pt x="114" y="101"/>
                  <a:pt x="112" y="100"/>
                  <a:pt x="110" y="99"/>
                </a:cubicBezTo>
                <a:cubicBezTo>
                  <a:pt x="106" y="95"/>
                  <a:pt x="106" y="95"/>
                  <a:pt x="106" y="95"/>
                </a:cubicBezTo>
                <a:cubicBezTo>
                  <a:pt x="106" y="95"/>
                  <a:pt x="106" y="95"/>
                  <a:pt x="106" y="95"/>
                </a:cubicBezTo>
                <a:cubicBezTo>
                  <a:pt x="94" y="83"/>
                  <a:pt x="94" y="83"/>
                  <a:pt x="94" y="83"/>
                </a:cubicBezTo>
                <a:cubicBezTo>
                  <a:pt x="94" y="82"/>
                  <a:pt x="94" y="82"/>
                  <a:pt x="94" y="82"/>
                </a:cubicBezTo>
                <a:cubicBezTo>
                  <a:pt x="89" y="77"/>
                  <a:pt x="89" y="77"/>
                  <a:pt x="89" y="77"/>
                </a:cubicBezTo>
                <a:cubicBezTo>
                  <a:pt x="87" y="76"/>
                  <a:pt x="86" y="74"/>
                  <a:pt x="86" y="71"/>
                </a:cubicBezTo>
                <a:cubicBezTo>
                  <a:pt x="86" y="69"/>
                  <a:pt x="87" y="67"/>
                  <a:pt x="89" y="66"/>
                </a:cubicBezTo>
                <a:cubicBezTo>
                  <a:pt x="90" y="64"/>
                  <a:pt x="92" y="64"/>
                  <a:pt x="94" y="64"/>
                </a:cubicBezTo>
                <a:cubicBezTo>
                  <a:pt x="96" y="64"/>
                  <a:pt x="99" y="64"/>
                  <a:pt x="100" y="66"/>
                </a:cubicBezTo>
                <a:cubicBezTo>
                  <a:pt x="122" y="87"/>
                  <a:pt x="122" y="87"/>
                  <a:pt x="122" y="87"/>
                </a:cubicBezTo>
                <a:cubicBezTo>
                  <a:pt x="122" y="88"/>
                  <a:pt x="122" y="88"/>
                  <a:pt x="122" y="88"/>
                </a:cubicBezTo>
                <a:cubicBezTo>
                  <a:pt x="124" y="90"/>
                  <a:pt x="124" y="90"/>
                  <a:pt x="124" y="90"/>
                </a:cubicBezTo>
                <a:cubicBezTo>
                  <a:pt x="128" y="94"/>
                  <a:pt x="134" y="96"/>
                  <a:pt x="139" y="96"/>
                </a:cubicBezTo>
                <a:cubicBezTo>
                  <a:pt x="140" y="96"/>
                  <a:pt x="140" y="96"/>
                  <a:pt x="140" y="96"/>
                </a:cubicBezTo>
                <a:cubicBezTo>
                  <a:pt x="144" y="96"/>
                  <a:pt x="149" y="94"/>
                  <a:pt x="153" y="91"/>
                </a:cubicBezTo>
                <a:cubicBezTo>
                  <a:pt x="155" y="88"/>
                  <a:pt x="155" y="85"/>
                  <a:pt x="153" y="82"/>
                </a:cubicBezTo>
                <a:cubicBezTo>
                  <a:pt x="151" y="80"/>
                  <a:pt x="147" y="80"/>
                  <a:pt x="145" y="82"/>
                </a:cubicBezTo>
                <a:cubicBezTo>
                  <a:pt x="143" y="84"/>
                  <a:pt x="142" y="84"/>
                  <a:pt x="139" y="84"/>
                </a:cubicBezTo>
                <a:cubicBezTo>
                  <a:pt x="137" y="84"/>
                  <a:pt x="134" y="83"/>
                  <a:pt x="132" y="81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4" y="53"/>
                  <a:pt x="103" y="50"/>
                  <a:pt x="103" y="48"/>
                </a:cubicBezTo>
                <a:cubicBezTo>
                  <a:pt x="103" y="46"/>
                  <a:pt x="104" y="44"/>
                  <a:pt x="105" y="43"/>
                </a:cubicBezTo>
                <a:cubicBezTo>
                  <a:pt x="106" y="41"/>
                  <a:pt x="108" y="41"/>
                  <a:pt x="110" y="41"/>
                </a:cubicBezTo>
                <a:cubicBezTo>
                  <a:pt x="113" y="41"/>
                  <a:pt x="115" y="42"/>
                  <a:pt x="117" y="44"/>
                </a:cubicBezTo>
                <a:cubicBezTo>
                  <a:pt x="118" y="44"/>
                  <a:pt x="118" y="44"/>
                  <a:pt x="118" y="44"/>
                </a:cubicBezTo>
                <a:cubicBezTo>
                  <a:pt x="118" y="44"/>
                  <a:pt x="118" y="45"/>
                  <a:pt x="118" y="45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4" y="70"/>
                  <a:pt x="144" y="70"/>
                  <a:pt x="144" y="70"/>
                </a:cubicBezTo>
                <a:cubicBezTo>
                  <a:pt x="144" y="70"/>
                  <a:pt x="144" y="70"/>
                  <a:pt x="144" y="70"/>
                </a:cubicBezTo>
                <a:cubicBezTo>
                  <a:pt x="147" y="73"/>
                  <a:pt x="152" y="75"/>
                  <a:pt x="156" y="75"/>
                </a:cubicBezTo>
                <a:cubicBezTo>
                  <a:pt x="156" y="75"/>
                  <a:pt x="156" y="75"/>
                  <a:pt x="156" y="75"/>
                </a:cubicBezTo>
                <a:cubicBezTo>
                  <a:pt x="162" y="75"/>
                  <a:pt x="167" y="73"/>
                  <a:pt x="171" y="69"/>
                </a:cubicBezTo>
                <a:cubicBezTo>
                  <a:pt x="173" y="67"/>
                  <a:pt x="173" y="63"/>
                  <a:pt x="171" y="61"/>
                </a:cubicBezTo>
                <a:cubicBezTo>
                  <a:pt x="169" y="58"/>
                  <a:pt x="165" y="58"/>
                  <a:pt x="162" y="60"/>
                </a:cubicBezTo>
                <a:cubicBezTo>
                  <a:pt x="161" y="62"/>
                  <a:pt x="159" y="63"/>
                  <a:pt x="156" y="63"/>
                </a:cubicBezTo>
                <a:cubicBezTo>
                  <a:pt x="155" y="63"/>
                  <a:pt x="153" y="62"/>
                  <a:pt x="152" y="61"/>
                </a:cubicBezTo>
                <a:cubicBezTo>
                  <a:pt x="127" y="36"/>
                  <a:pt x="127" y="36"/>
                  <a:pt x="127" y="36"/>
                </a:cubicBezTo>
                <a:cubicBezTo>
                  <a:pt x="125" y="35"/>
                  <a:pt x="125" y="33"/>
                  <a:pt x="125" y="31"/>
                </a:cubicBezTo>
                <a:cubicBezTo>
                  <a:pt x="125" y="29"/>
                  <a:pt x="126" y="27"/>
                  <a:pt x="127" y="25"/>
                </a:cubicBezTo>
                <a:cubicBezTo>
                  <a:pt x="129" y="24"/>
                  <a:pt x="131" y="23"/>
                  <a:pt x="133" y="23"/>
                </a:cubicBezTo>
                <a:cubicBezTo>
                  <a:pt x="135" y="23"/>
                  <a:pt x="137" y="24"/>
                  <a:pt x="138" y="25"/>
                </a:cubicBezTo>
                <a:cubicBezTo>
                  <a:pt x="157" y="43"/>
                  <a:pt x="157" y="43"/>
                  <a:pt x="157" y="43"/>
                </a:cubicBezTo>
                <a:cubicBezTo>
                  <a:pt x="158" y="45"/>
                  <a:pt x="158" y="45"/>
                  <a:pt x="158" y="45"/>
                </a:cubicBezTo>
                <a:cubicBezTo>
                  <a:pt x="160" y="47"/>
                  <a:pt x="164" y="47"/>
                  <a:pt x="166" y="44"/>
                </a:cubicBezTo>
                <a:cubicBezTo>
                  <a:pt x="171" y="39"/>
                  <a:pt x="171" y="39"/>
                  <a:pt x="171" y="39"/>
                </a:cubicBezTo>
                <a:cubicBezTo>
                  <a:pt x="196" y="15"/>
                  <a:pt x="196" y="15"/>
                  <a:pt x="196" y="15"/>
                </a:cubicBezTo>
                <a:cubicBezTo>
                  <a:pt x="198" y="13"/>
                  <a:pt x="200" y="12"/>
                  <a:pt x="203" y="12"/>
                </a:cubicBezTo>
                <a:cubicBezTo>
                  <a:pt x="206" y="12"/>
                  <a:pt x="209" y="13"/>
                  <a:pt x="211" y="15"/>
                </a:cubicBezTo>
                <a:cubicBezTo>
                  <a:pt x="213" y="18"/>
                  <a:pt x="214" y="21"/>
                  <a:pt x="214" y="24"/>
                </a:cubicBezTo>
                <a:cubicBezTo>
                  <a:pt x="214" y="26"/>
                  <a:pt x="213" y="29"/>
                  <a:pt x="211" y="31"/>
                </a:cubicBezTo>
                <a:cubicBezTo>
                  <a:pt x="187" y="55"/>
                  <a:pt x="187" y="55"/>
                  <a:pt x="187" y="55"/>
                </a:cubicBezTo>
                <a:cubicBezTo>
                  <a:pt x="187" y="55"/>
                  <a:pt x="187" y="55"/>
                  <a:pt x="187" y="55"/>
                </a:cubicBezTo>
                <a:cubicBezTo>
                  <a:pt x="180" y="62"/>
                  <a:pt x="180" y="62"/>
                  <a:pt x="180" y="62"/>
                </a:cubicBezTo>
                <a:cubicBezTo>
                  <a:pt x="178" y="64"/>
                  <a:pt x="178" y="68"/>
                  <a:pt x="180" y="70"/>
                </a:cubicBezTo>
                <a:cubicBezTo>
                  <a:pt x="183" y="73"/>
                  <a:pt x="187" y="73"/>
                  <a:pt x="189" y="70"/>
                </a:cubicBezTo>
                <a:cubicBezTo>
                  <a:pt x="189" y="70"/>
                  <a:pt x="189" y="70"/>
                  <a:pt x="189" y="70"/>
                </a:cubicBezTo>
                <a:cubicBezTo>
                  <a:pt x="213" y="46"/>
                  <a:pt x="213" y="46"/>
                  <a:pt x="213" y="46"/>
                </a:cubicBezTo>
                <a:cubicBezTo>
                  <a:pt x="215" y="44"/>
                  <a:pt x="218" y="43"/>
                  <a:pt x="220" y="43"/>
                </a:cubicBezTo>
                <a:cubicBezTo>
                  <a:pt x="223" y="43"/>
                  <a:pt x="226" y="44"/>
                  <a:pt x="228" y="46"/>
                </a:cubicBezTo>
                <a:cubicBezTo>
                  <a:pt x="231" y="49"/>
                  <a:pt x="232" y="52"/>
                  <a:pt x="232" y="55"/>
                </a:cubicBezTo>
                <a:cubicBezTo>
                  <a:pt x="232" y="57"/>
                  <a:pt x="231" y="60"/>
                  <a:pt x="229" y="62"/>
                </a:cubicBezTo>
                <a:cubicBezTo>
                  <a:pt x="205" y="86"/>
                  <a:pt x="205" y="86"/>
                  <a:pt x="205" y="86"/>
                </a:cubicBezTo>
                <a:cubicBezTo>
                  <a:pt x="205" y="86"/>
                  <a:pt x="205" y="86"/>
                  <a:pt x="205" y="86"/>
                </a:cubicBezTo>
                <a:cubicBezTo>
                  <a:pt x="199" y="92"/>
                  <a:pt x="199" y="92"/>
                  <a:pt x="199" y="92"/>
                </a:cubicBezTo>
                <a:cubicBezTo>
                  <a:pt x="197" y="94"/>
                  <a:pt x="197" y="98"/>
                  <a:pt x="199" y="100"/>
                </a:cubicBezTo>
                <a:cubicBezTo>
                  <a:pt x="201" y="102"/>
                  <a:pt x="205" y="102"/>
                  <a:pt x="208" y="100"/>
                </a:cubicBezTo>
                <a:cubicBezTo>
                  <a:pt x="232" y="76"/>
                  <a:pt x="232" y="76"/>
                  <a:pt x="232" y="76"/>
                </a:cubicBezTo>
                <a:cubicBezTo>
                  <a:pt x="234" y="74"/>
                  <a:pt x="236" y="73"/>
                  <a:pt x="239" y="73"/>
                </a:cubicBezTo>
                <a:cubicBezTo>
                  <a:pt x="242" y="73"/>
                  <a:pt x="245" y="74"/>
                  <a:pt x="247" y="76"/>
                </a:cubicBezTo>
                <a:cubicBezTo>
                  <a:pt x="249" y="79"/>
                  <a:pt x="251" y="82"/>
                  <a:pt x="251" y="85"/>
                </a:cubicBezTo>
                <a:cubicBezTo>
                  <a:pt x="250" y="87"/>
                  <a:pt x="250" y="90"/>
                  <a:pt x="248" y="92"/>
                </a:cubicBezTo>
                <a:cubicBezTo>
                  <a:pt x="223" y="116"/>
                  <a:pt x="223" y="116"/>
                  <a:pt x="223" y="116"/>
                </a:cubicBezTo>
                <a:cubicBezTo>
                  <a:pt x="223" y="116"/>
                  <a:pt x="223" y="116"/>
                  <a:pt x="223" y="116"/>
                </a:cubicBezTo>
                <a:cubicBezTo>
                  <a:pt x="216" y="123"/>
                  <a:pt x="216" y="123"/>
                  <a:pt x="216" y="123"/>
                </a:cubicBezTo>
                <a:cubicBezTo>
                  <a:pt x="214" y="125"/>
                  <a:pt x="214" y="129"/>
                  <a:pt x="216" y="131"/>
                </a:cubicBezTo>
                <a:cubicBezTo>
                  <a:pt x="219" y="134"/>
                  <a:pt x="223" y="134"/>
                  <a:pt x="225" y="131"/>
                </a:cubicBezTo>
                <a:cubicBezTo>
                  <a:pt x="225" y="131"/>
                  <a:pt x="225" y="131"/>
                  <a:pt x="225" y="131"/>
                </a:cubicBezTo>
                <a:cubicBezTo>
                  <a:pt x="249" y="107"/>
                  <a:pt x="249" y="107"/>
                  <a:pt x="249" y="107"/>
                </a:cubicBezTo>
                <a:cubicBezTo>
                  <a:pt x="251" y="105"/>
                  <a:pt x="254" y="104"/>
                  <a:pt x="256" y="104"/>
                </a:cubicBezTo>
                <a:cubicBezTo>
                  <a:pt x="259" y="104"/>
                  <a:pt x="262" y="105"/>
                  <a:pt x="264" y="108"/>
                </a:cubicBezTo>
                <a:cubicBezTo>
                  <a:pt x="267" y="110"/>
                  <a:pt x="268" y="113"/>
                  <a:pt x="268" y="116"/>
                </a:cubicBezTo>
                <a:cubicBezTo>
                  <a:pt x="268" y="118"/>
                  <a:pt x="267" y="121"/>
                  <a:pt x="265" y="123"/>
                </a:cubicBezTo>
                <a:cubicBezTo>
                  <a:pt x="241" y="147"/>
                  <a:pt x="241" y="147"/>
                  <a:pt x="241" y="147"/>
                </a:cubicBezTo>
                <a:cubicBezTo>
                  <a:pt x="240" y="148"/>
                  <a:pt x="240" y="148"/>
                  <a:pt x="240" y="148"/>
                </a:cubicBezTo>
                <a:cubicBezTo>
                  <a:pt x="240" y="148"/>
                  <a:pt x="238" y="150"/>
                  <a:pt x="234" y="155"/>
                </a:cubicBezTo>
                <a:cubicBezTo>
                  <a:pt x="229" y="161"/>
                  <a:pt x="219" y="171"/>
                  <a:pt x="210" y="179"/>
                </a:cubicBezTo>
                <a:cubicBezTo>
                  <a:pt x="200" y="187"/>
                  <a:pt x="190" y="193"/>
                  <a:pt x="184" y="193"/>
                </a:cubicBezTo>
                <a:cubicBezTo>
                  <a:pt x="172" y="194"/>
                  <a:pt x="158" y="197"/>
                  <a:pt x="145" y="203"/>
                </a:cubicBezTo>
                <a:cubicBezTo>
                  <a:pt x="136" y="208"/>
                  <a:pt x="127" y="214"/>
                  <a:pt x="123" y="222"/>
                </a:cubicBezTo>
                <a:cubicBezTo>
                  <a:pt x="66" y="166"/>
                  <a:pt x="66" y="166"/>
                  <a:pt x="66" y="166"/>
                </a:cubicBezTo>
                <a:cubicBezTo>
                  <a:pt x="80" y="154"/>
                  <a:pt x="81" y="138"/>
                  <a:pt x="81" y="137"/>
                </a:cubicBezTo>
                <a:cubicBezTo>
                  <a:pt x="81" y="134"/>
                  <a:pt x="78" y="131"/>
                  <a:pt x="75" y="131"/>
                </a:cubicBezTo>
                <a:cubicBezTo>
                  <a:pt x="72" y="131"/>
                  <a:pt x="69" y="133"/>
                  <a:pt x="69" y="136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69" y="136"/>
                  <a:pt x="69" y="137"/>
                  <a:pt x="68" y="138"/>
                </a:cubicBezTo>
                <a:cubicBezTo>
                  <a:pt x="68" y="142"/>
                  <a:pt x="65" y="151"/>
                  <a:pt x="58" y="157"/>
                </a:cubicBezTo>
                <a:cubicBezTo>
                  <a:pt x="54" y="153"/>
                  <a:pt x="54" y="153"/>
                  <a:pt x="54" y="153"/>
                </a:cubicBezTo>
                <a:cubicBezTo>
                  <a:pt x="52" y="151"/>
                  <a:pt x="48" y="151"/>
                  <a:pt x="45" y="153"/>
                </a:cubicBezTo>
                <a:cubicBezTo>
                  <a:pt x="3" y="196"/>
                  <a:pt x="3" y="196"/>
                  <a:pt x="3" y="196"/>
                </a:cubicBezTo>
                <a:cubicBezTo>
                  <a:pt x="0" y="198"/>
                  <a:pt x="0" y="202"/>
                  <a:pt x="3" y="204"/>
                </a:cubicBezTo>
                <a:cubicBezTo>
                  <a:pt x="5" y="207"/>
                  <a:pt x="9" y="207"/>
                  <a:pt x="11" y="204"/>
                </a:cubicBezTo>
                <a:cubicBezTo>
                  <a:pt x="11" y="204"/>
                  <a:pt x="11" y="204"/>
                  <a:pt x="11" y="204"/>
                </a:cubicBezTo>
                <a:cubicBezTo>
                  <a:pt x="50" y="166"/>
                  <a:pt x="50" y="166"/>
                  <a:pt x="50" y="166"/>
                </a:cubicBezTo>
                <a:cubicBezTo>
                  <a:pt x="125" y="241"/>
                  <a:pt x="125" y="241"/>
                  <a:pt x="125" y="241"/>
                </a:cubicBezTo>
                <a:cubicBezTo>
                  <a:pt x="39" y="327"/>
                  <a:pt x="39" y="327"/>
                  <a:pt x="39" y="327"/>
                </a:cubicBezTo>
                <a:cubicBezTo>
                  <a:pt x="37" y="330"/>
                  <a:pt x="37" y="334"/>
                  <a:pt x="39" y="336"/>
                </a:cubicBezTo>
                <a:cubicBezTo>
                  <a:pt x="40" y="337"/>
                  <a:pt x="42" y="338"/>
                  <a:pt x="43" y="338"/>
                </a:cubicBezTo>
                <a:cubicBezTo>
                  <a:pt x="45" y="338"/>
                  <a:pt x="47" y="337"/>
                  <a:pt x="48" y="336"/>
                </a:cubicBezTo>
                <a:cubicBezTo>
                  <a:pt x="138" y="246"/>
                  <a:pt x="138" y="246"/>
                  <a:pt x="138" y="246"/>
                </a:cubicBezTo>
                <a:cubicBezTo>
                  <a:pt x="139" y="245"/>
                  <a:pt x="140" y="243"/>
                  <a:pt x="140" y="241"/>
                </a:cubicBezTo>
                <a:cubicBezTo>
                  <a:pt x="140" y="240"/>
                  <a:pt x="139" y="238"/>
                  <a:pt x="138" y="237"/>
                </a:cubicBezTo>
                <a:cubicBezTo>
                  <a:pt x="132" y="231"/>
                  <a:pt x="132" y="231"/>
                  <a:pt x="132" y="231"/>
                </a:cubicBezTo>
                <a:cubicBezTo>
                  <a:pt x="133" y="226"/>
                  <a:pt x="140" y="219"/>
                  <a:pt x="151" y="214"/>
                </a:cubicBezTo>
                <a:cubicBezTo>
                  <a:pt x="161" y="209"/>
                  <a:pt x="174" y="205"/>
                  <a:pt x="185" y="205"/>
                </a:cubicBezTo>
                <a:cubicBezTo>
                  <a:pt x="200" y="203"/>
                  <a:pt x="215" y="191"/>
                  <a:pt x="228" y="179"/>
                </a:cubicBezTo>
                <a:cubicBezTo>
                  <a:pt x="239" y="168"/>
                  <a:pt x="248" y="157"/>
                  <a:pt x="249" y="155"/>
                </a:cubicBezTo>
                <a:close/>
              </a:path>
            </a:pathLst>
          </a:custGeom>
          <a:solidFill>
            <a:srgbClr val="1451B5"/>
          </a:solidFill>
          <a:ln>
            <a:solidFill>
              <a:srgbClr val="1249A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7" name="Freeform 84">
            <a:extLst>
              <a:ext uri="{FF2B5EF4-FFF2-40B4-BE49-F238E27FC236}">
                <a16:creationId xmlns:a16="http://schemas.microsoft.com/office/drawing/2014/main" id="{DD377DE9-2C3A-3D09-988A-6A219738F98A}"/>
              </a:ext>
            </a:extLst>
          </p:cNvPr>
          <p:cNvSpPr>
            <a:spLocks noEditPoints="1"/>
          </p:cNvSpPr>
          <p:nvPr/>
        </p:nvSpPr>
        <p:spPr bwMode="auto">
          <a:xfrm>
            <a:off x="9760229" y="3583443"/>
            <a:ext cx="326433" cy="281920"/>
          </a:xfrm>
          <a:custGeom>
            <a:avLst/>
            <a:gdLst>
              <a:gd name="T0" fmla="*/ 14 w 338"/>
              <a:gd name="T1" fmla="*/ 251 h 291"/>
              <a:gd name="T2" fmla="*/ 34 w 338"/>
              <a:gd name="T3" fmla="*/ 257 h 291"/>
              <a:gd name="T4" fmla="*/ 26 w 338"/>
              <a:gd name="T5" fmla="*/ 245 h 291"/>
              <a:gd name="T6" fmla="*/ 52 w 338"/>
              <a:gd name="T7" fmla="*/ 228 h 291"/>
              <a:gd name="T8" fmla="*/ 14 w 338"/>
              <a:gd name="T9" fmla="*/ 147 h 291"/>
              <a:gd name="T10" fmla="*/ 95 w 338"/>
              <a:gd name="T11" fmla="*/ 168 h 291"/>
              <a:gd name="T12" fmla="*/ 167 w 338"/>
              <a:gd name="T13" fmla="*/ 123 h 291"/>
              <a:gd name="T14" fmla="*/ 102 w 338"/>
              <a:gd name="T15" fmla="*/ 67 h 291"/>
              <a:gd name="T16" fmla="*/ 93 w 338"/>
              <a:gd name="T17" fmla="*/ 91 h 291"/>
              <a:gd name="T18" fmla="*/ 47 w 338"/>
              <a:gd name="T19" fmla="*/ 103 h 291"/>
              <a:gd name="T20" fmla="*/ 105 w 338"/>
              <a:gd name="T21" fmla="*/ 97 h 291"/>
              <a:gd name="T22" fmla="*/ 104 w 338"/>
              <a:gd name="T23" fmla="*/ 152 h 291"/>
              <a:gd name="T24" fmla="*/ 98 w 338"/>
              <a:gd name="T25" fmla="*/ 135 h 291"/>
              <a:gd name="T26" fmla="*/ 8 w 338"/>
              <a:gd name="T27" fmla="*/ 23 h 291"/>
              <a:gd name="T28" fmla="*/ 2 w 338"/>
              <a:gd name="T29" fmla="*/ 228 h 291"/>
              <a:gd name="T30" fmla="*/ 337 w 338"/>
              <a:gd name="T31" fmla="*/ 153 h 291"/>
              <a:gd name="T32" fmla="*/ 259 w 338"/>
              <a:gd name="T33" fmla="*/ 44 h 291"/>
              <a:gd name="T34" fmla="*/ 212 w 338"/>
              <a:gd name="T35" fmla="*/ 2 h 291"/>
              <a:gd name="T36" fmla="*/ 2 w 338"/>
              <a:gd name="T37" fmla="*/ 6 h 291"/>
              <a:gd name="T38" fmla="*/ 202 w 338"/>
              <a:gd name="T39" fmla="*/ 244 h 291"/>
              <a:gd name="T40" fmla="*/ 128 w 338"/>
              <a:gd name="T41" fmla="*/ 256 h 291"/>
              <a:gd name="T42" fmla="*/ 214 w 338"/>
              <a:gd name="T43" fmla="*/ 250 h 291"/>
              <a:gd name="T44" fmla="*/ 260 w 338"/>
              <a:gd name="T45" fmla="*/ 56 h 291"/>
              <a:gd name="T46" fmla="*/ 245 w 338"/>
              <a:gd name="T47" fmla="*/ 78 h 291"/>
              <a:gd name="T48" fmla="*/ 269 w 338"/>
              <a:gd name="T49" fmla="*/ 168 h 291"/>
              <a:gd name="T50" fmla="*/ 298 w 338"/>
              <a:gd name="T51" fmla="*/ 199 h 291"/>
              <a:gd name="T52" fmla="*/ 292 w 338"/>
              <a:gd name="T53" fmla="*/ 230 h 291"/>
              <a:gd name="T54" fmla="*/ 326 w 338"/>
              <a:gd name="T55" fmla="*/ 236 h 291"/>
              <a:gd name="T56" fmla="*/ 300 w 338"/>
              <a:gd name="T57" fmla="*/ 252 h 291"/>
              <a:gd name="T58" fmla="*/ 338 w 338"/>
              <a:gd name="T59" fmla="*/ 248 h 291"/>
              <a:gd name="T60" fmla="*/ 269 w 338"/>
              <a:gd name="T61" fmla="*/ 156 h 291"/>
              <a:gd name="T62" fmla="*/ 300 w 338"/>
              <a:gd name="T63" fmla="*/ 90 h 291"/>
              <a:gd name="T64" fmla="*/ 326 w 338"/>
              <a:gd name="T65" fmla="*/ 224 h 291"/>
              <a:gd name="T66" fmla="*/ 326 w 338"/>
              <a:gd name="T67" fmla="*/ 211 h 291"/>
              <a:gd name="T68" fmla="*/ 72 w 338"/>
              <a:gd name="T69" fmla="*/ 257 h 291"/>
              <a:gd name="T70" fmla="*/ 81 w 338"/>
              <a:gd name="T71" fmla="*/ 248 h 291"/>
              <a:gd name="T72" fmla="*/ 260 w 338"/>
              <a:gd name="T73" fmla="*/ 266 h 291"/>
              <a:gd name="T74" fmla="*/ 259 w 338"/>
              <a:gd name="T75" fmla="*/ 223 h 291"/>
              <a:gd name="T76" fmla="*/ 105 w 338"/>
              <a:gd name="T77" fmla="*/ 279 h 291"/>
              <a:gd name="T78" fmla="*/ 47 w 338"/>
              <a:gd name="T79" fmla="*/ 256 h 291"/>
              <a:gd name="T80" fmla="*/ 32 w 338"/>
              <a:gd name="T81" fmla="*/ 285 h 291"/>
              <a:gd name="T82" fmla="*/ 270 w 338"/>
              <a:gd name="T83" fmla="*/ 289 h 291"/>
              <a:gd name="T84" fmla="*/ 259 w 338"/>
              <a:gd name="T85" fmla="*/ 223 h 291"/>
              <a:gd name="T86" fmla="*/ 80 w 338"/>
              <a:gd name="T87" fmla="*/ 235 h 291"/>
              <a:gd name="T88" fmla="*/ 259 w 338"/>
              <a:gd name="T89" fmla="*/ 279 h 291"/>
              <a:gd name="T90" fmla="*/ 282 w 338"/>
              <a:gd name="T91" fmla="*/ 257 h 291"/>
              <a:gd name="T92" fmla="*/ 6 w 338"/>
              <a:gd name="T93" fmla="*/ 279 h 291"/>
              <a:gd name="T94" fmla="*/ 22 w 338"/>
              <a:gd name="T95" fmla="*/ 291 h 291"/>
              <a:gd name="T96" fmla="*/ 34 w 338"/>
              <a:gd name="T97" fmla="*/ 97 h 291"/>
              <a:gd name="T98" fmla="*/ 30 w 338"/>
              <a:gd name="T99" fmla="*/ 101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38" h="291">
                <a:moveTo>
                  <a:pt x="8" y="234"/>
                </a:moveTo>
                <a:cubicBezTo>
                  <a:pt x="14" y="234"/>
                  <a:pt x="14" y="234"/>
                  <a:pt x="14" y="234"/>
                </a:cubicBezTo>
                <a:cubicBezTo>
                  <a:pt x="14" y="251"/>
                  <a:pt x="14" y="251"/>
                  <a:pt x="14" y="251"/>
                </a:cubicBezTo>
                <a:cubicBezTo>
                  <a:pt x="14" y="253"/>
                  <a:pt x="14" y="254"/>
                  <a:pt x="15" y="256"/>
                </a:cubicBezTo>
                <a:cubicBezTo>
                  <a:pt x="17" y="257"/>
                  <a:pt x="18" y="257"/>
                  <a:pt x="20" y="257"/>
                </a:cubicBezTo>
                <a:cubicBezTo>
                  <a:pt x="34" y="257"/>
                  <a:pt x="34" y="257"/>
                  <a:pt x="34" y="257"/>
                </a:cubicBezTo>
                <a:cubicBezTo>
                  <a:pt x="37" y="257"/>
                  <a:pt x="40" y="255"/>
                  <a:pt x="40" y="251"/>
                </a:cubicBezTo>
                <a:cubicBezTo>
                  <a:pt x="40" y="248"/>
                  <a:pt x="37" y="245"/>
                  <a:pt x="34" y="245"/>
                </a:cubicBezTo>
                <a:cubicBezTo>
                  <a:pt x="26" y="245"/>
                  <a:pt x="26" y="245"/>
                  <a:pt x="26" y="245"/>
                </a:cubicBezTo>
                <a:cubicBezTo>
                  <a:pt x="26" y="234"/>
                  <a:pt x="26" y="234"/>
                  <a:pt x="26" y="234"/>
                </a:cubicBezTo>
                <a:cubicBezTo>
                  <a:pt x="46" y="234"/>
                  <a:pt x="46" y="234"/>
                  <a:pt x="46" y="234"/>
                </a:cubicBezTo>
                <a:cubicBezTo>
                  <a:pt x="49" y="234"/>
                  <a:pt x="52" y="231"/>
                  <a:pt x="52" y="228"/>
                </a:cubicBezTo>
                <a:cubicBezTo>
                  <a:pt x="52" y="224"/>
                  <a:pt x="49" y="222"/>
                  <a:pt x="46" y="222"/>
                </a:cubicBezTo>
                <a:cubicBezTo>
                  <a:pt x="14" y="222"/>
                  <a:pt x="14" y="222"/>
                  <a:pt x="14" y="222"/>
                </a:cubicBezTo>
                <a:cubicBezTo>
                  <a:pt x="14" y="147"/>
                  <a:pt x="14" y="147"/>
                  <a:pt x="14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63"/>
                  <a:pt x="92" y="163"/>
                  <a:pt x="92" y="163"/>
                </a:cubicBezTo>
                <a:cubicBezTo>
                  <a:pt x="92" y="165"/>
                  <a:pt x="93" y="167"/>
                  <a:pt x="95" y="168"/>
                </a:cubicBezTo>
                <a:cubicBezTo>
                  <a:pt x="96" y="169"/>
                  <a:pt x="97" y="169"/>
                  <a:pt x="98" y="169"/>
                </a:cubicBezTo>
                <a:cubicBezTo>
                  <a:pt x="99" y="169"/>
                  <a:pt x="100" y="169"/>
                  <a:pt x="101" y="168"/>
                </a:cubicBezTo>
                <a:cubicBezTo>
                  <a:pt x="167" y="123"/>
                  <a:pt x="167" y="123"/>
                  <a:pt x="167" y="123"/>
                </a:cubicBezTo>
                <a:cubicBezTo>
                  <a:pt x="169" y="122"/>
                  <a:pt x="170" y="120"/>
                  <a:pt x="170" y="119"/>
                </a:cubicBezTo>
                <a:cubicBezTo>
                  <a:pt x="170" y="117"/>
                  <a:pt x="169" y="115"/>
                  <a:pt x="167" y="114"/>
                </a:cubicBezTo>
                <a:cubicBezTo>
                  <a:pt x="102" y="67"/>
                  <a:pt x="102" y="67"/>
                  <a:pt x="102" y="67"/>
                </a:cubicBezTo>
                <a:cubicBezTo>
                  <a:pt x="100" y="66"/>
                  <a:pt x="98" y="65"/>
                  <a:pt x="96" y="66"/>
                </a:cubicBezTo>
                <a:cubicBezTo>
                  <a:pt x="94" y="67"/>
                  <a:pt x="93" y="70"/>
                  <a:pt x="93" y="72"/>
                </a:cubicBezTo>
                <a:cubicBezTo>
                  <a:pt x="93" y="91"/>
                  <a:pt x="93" y="91"/>
                  <a:pt x="93" y="91"/>
                </a:cubicBezTo>
                <a:cubicBezTo>
                  <a:pt x="47" y="91"/>
                  <a:pt x="47" y="91"/>
                  <a:pt x="47" y="91"/>
                </a:cubicBezTo>
                <a:cubicBezTo>
                  <a:pt x="44" y="91"/>
                  <a:pt x="41" y="94"/>
                  <a:pt x="41" y="97"/>
                </a:cubicBezTo>
                <a:cubicBezTo>
                  <a:pt x="41" y="100"/>
                  <a:pt x="44" y="103"/>
                  <a:pt x="47" y="103"/>
                </a:cubicBezTo>
                <a:cubicBezTo>
                  <a:pt x="99" y="103"/>
                  <a:pt x="99" y="103"/>
                  <a:pt x="99" y="103"/>
                </a:cubicBezTo>
                <a:cubicBezTo>
                  <a:pt x="100" y="103"/>
                  <a:pt x="102" y="102"/>
                  <a:pt x="103" y="101"/>
                </a:cubicBezTo>
                <a:cubicBezTo>
                  <a:pt x="104" y="100"/>
                  <a:pt x="105" y="99"/>
                  <a:pt x="105" y="97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53" y="118"/>
                  <a:pt x="153" y="118"/>
                  <a:pt x="153" y="118"/>
                </a:cubicBezTo>
                <a:cubicBezTo>
                  <a:pt x="104" y="152"/>
                  <a:pt x="104" y="152"/>
                  <a:pt x="104" y="152"/>
                </a:cubicBezTo>
                <a:cubicBezTo>
                  <a:pt x="104" y="141"/>
                  <a:pt x="104" y="141"/>
                  <a:pt x="104" y="141"/>
                </a:cubicBezTo>
                <a:cubicBezTo>
                  <a:pt x="104" y="140"/>
                  <a:pt x="103" y="138"/>
                  <a:pt x="102" y="137"/>
                </a:cubicBezTo>
                <a:cubicBezTo>
                  <a:pt x="101" y="136"/>
                  <a:pt x="100" y="135"/>
                  <a:pt x="98" y="135"/>
                </a:cubicBezTo>
                <a:cubicBezTo>
                  <a:pt x="14" y="135"/>
                  <a:pt x="14" y="135"/>
                  <a:pt x="14" y="135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5"/>
                  <a:pt x="11" y="23"/>
                  <a:pt x="8" y="23"/>
                </a:cubicBezTo>
                <a:cubicBezTo>
                  <a:pt x="4" y="23"/>
                  <a:pt x="2" y="25"/>
                  <a:pt x="2" y="29"/>
                </a:cubicBezTo>
                <a:cubicBezTo>
                  <a:pt x="2" y="29"/>
                  <a:pt x="2" y="29"/>
                  <a:pt x="2" y="29"/>
                </a:cubicBezTo>
                <a:cubicBezTo>
                  <a:pt x="2" y="228"/>
                  <a:pt x="2" y="228"/>
                  <a:pt x="2" y="228"/>
                </a:cubicBezTo>
                <a:cubicBezTo>
                  <a:pt x="2" y="229"/>
                  <a:pt x="2" y="231"/>
                  <a:pt x="4" y="232"/>
                </a:cubicBezTo>
                <a:cubicBezTo>
                  <a:pt x="5" y="233"/>
                  <a:pt x="6" y="234"/>
                  <a:pt x="8" y="234"/>
                </a:cubicBezTo>
                <a:close/>
                <a:moveTo>
                  <a:pt x="337" y="153"/>
                </a:moveTo>
                <a:cubicBezTo>
                  <a:pt x="330" y="142"/>
                  <a:pt x="325" y="118"/>
                  <a:pt x="309" y="81"/>
                </a:cubicBezTo>
                <a:cubicBezTo>
                  <a:pt x="295" y="47"/>
                  <a:pt x="268" y="44"/>
                  <a:pt x="261" y="44"/>
                </a:cubicBezTo>
                <a:cubicBezTo>
                  <a:pt x="260" y="44"/>
                  <a:pt x="260" y="44"/>
                  <a:pt x="259" y="44"/>
                </a:cubicBezTo>
                <a:cubicBezTo>
                  <a:pt x="214" y="44"/>
                  <a:pt x="214" y="44"/>
                  <a:pt x="214" y="44"/>
                </a:cubicBezTo>
                <a:cubicBezTo>
                  <a:pt x="214" y="6"/>
                  <a:pt x="214" y="6"/>
                  <a:pt x="214" y="6"/>
                </a:cubicBezTo>
                <a:cubicBezTo>
                  <a:pt x="214" y="5"/>
                  <a:pt x="214" y="3"/>
                  <a:pt x="212" y="2"/>
                </a:cubicBezTo>
                <a:cubicBezTo>
                  <a:pt x="211" y="1"/>
                  <a:pt x="210" y="0"/>
                  <a:pt x="208" y="0"/>
                </a:cubicBezTo>
                <a:cubicBezTo>
                  <a:pt x="8" y="0"/>
                  <a:pt x="8" y="0"/>
                  <a:pt x="8" y="0"/>
                </a:cubicBezTo>
                <a:cubicBezTo>
                  <a:pt x="5" y="0"/>
                  <a:pt x="2" y="3"/>
                  <a:pt x="2" y="6"/>
                </a:cubicBezTo>
                <a:cubicBezTo>
                  <a:pt x="2" y="10"/>
                  <a:pt x="5" y="12"/>
                  <a:pt x="8" y="12"/>
                </a:cubicBezTo>
                <a:cubicBezTo>
                  <a:pt x="202" y="12"/>
                  <a:pt x="202" y="12"/>
                  <a:pt x="202" y="12"/>
                </a:cubicBezTo>
                <a:cubicBezTo>
                  <a:pt x="202" y="244"/>
                  <a:pt x="202" y="244"/>
                  <a:pt x="202" y="244"/>
                </a:cubicBezTo>
                <a:cubicBezTo>
                  <a:pt x="128" y="244"/>
                  <a:pt x="128" y="244"/>
                  <a:pt x="128" y="244"/>
                </a:cubicBezTo>
                <a:cubicBezTo>
                  <a:pt x="125" y="244"/>
                  <a:pt x="122" y="247"/>
                  <a:pt x="122" y="250"/>
                </a:cubicBezTo>
                <a:cubicBezTo>
                  <a:pt x="122" y="254"/>
                  <a:pt x="125" y="256"/>
                  <a:pt x="128" y="256"/>
                </a:cubicBezTo>
                <a:cubicBezTo>
                  <a:pt x="208" y="256"/>
                  <a:pt x="208" y="256"/>
                  <a:pt x="208" y="256"/>
                </a:cubicBezTo>
                <a:cubicBezTo>
                  <a:pt x="210" y="256"/>
                  <a:pt x="211" y="256"/>
                  <a:pt x="212" y="255"/>
                </a:cubicBezTo>
                <a:cubicBezTo>
                  <a:pt x="214" y="254"/>
                  <a:pt x="214" y="252"/>
                  <a:pt x="214" y="250"/>
                </a:cubicBezTo>
                <a:cubicBezTo>
                  <a:pt x="214" y="56"/>
                  <a:pt x="214" y="56"/>
                  <a:pt x="214" y="56"/>
                </a:cubicBezTo>
                <a:cubicBezTo>
                  <a:pt x="260" y="56"/>
                  <a:pt x="260" y="56"/>
                  <a:pt x="260" y="56"/>
                </a:cubicBezTo>
                <a:cubicBezTo>
                  <a:pt x="260" y="56"/>
                  <a:pt x="260" y="56"/>
                  <a:pt x="260" y="56"/>
                </a:cubicBezTo>
                <a:cubicBezTo>
                  <a:pt x="260" y="56"/>
                  <a:pt x="260" y="56"/>
                  <a:pt x="261" y="56"/>
                </a:cubicBezTo>
                <a:cubicBezTo>
                  <a:pt x="265" y="56"/>
                  <a:pt x="282" y="57"/>
                  <a:pt x="294" y="78"/>
                </a:cubicBezTo>
                <a:cubicBezTo>
                  <a:pt x="245" y="78"/>
                  <a:pt x="245" y="78"/>
                  <a:pt x="245" y="78"/>
                </a:cubicBezTo>
                <a:cubicBezTo>
                  <a:pt x="240" y="78"/>
                  <a:pt x="235" y="83"/>
                  <a:pt x="235" y="88"/>
                </a:cubicBezTo>
                <a:cubicBezTo>
                  <a:pt x="235" y="134"/>
                  <a:pt x="235" y="134"/>
                  <a:pt x="235" y="134"/>
                </a:cubicBezTo>
                <a:cubicBezTo>
                  <a:pt x="235" y="153"/>
                  <a:pt x="250" y="168"/>
                  <a:pt x="269" y="168"/>
                </a:cubicBezTo>
                <a:cubicBezTo>
                  <a:pt x="326" y="168"/>
                  <a:pt x="326" y="168"/>
                  <a:pt x="326" y="168"/>
                </a:cubicBezTo>
                <a:cubicBezTo>
                  <a:pt x="326" y="199"/>
                  <a:pt x="326" y="199"/>
                  <a:pt x="326" y="199"/>
                </a:cubicBezTo>
                <a:cubicBezTo>
                  <a:pt x="298" y="199"/>
                  <a:pt x="298" y="199"/>
                  <a:pt x="298" y="199"/>
                </a:cubicBezTo>
                <a:cubicBezTo>
                  <a:pt x="297" y="199"/>
                  <a:pt x="295" y="200"/>
                  <a:pt x="294" y="201"/>
                </a:cubicBezTo>
                <a:cubicBezTo>
                  <a:pt x="293" y="202"/>
                  <a:pt x="292" y="204"/>
                  <a:pt x="292" y="205"/>
                </a:cubicBezTo>
                <a:cubicBezTo>
                  <a:pt x="292" y="230"/>
                  <a:pt x="292" y="230"/>
                  <a:pt x="292" y="230"/>
                </a:cubicBezTo>
                <a:cubicBezTo>
                  <a:pt x="292" y="232"/>
                  <a:pt x="293" y="233"/>
                  <a:pt x="294" y="234"/>
                </a:cubicBezTo>
                <a:cubicBezTo>
                  <a:pt x="295" y="235"/>
                  <a:pt x="297" y="236"/>
                  <a:pt x="298" y="236"/>
                </a:cubicBezTo>
                <a:cubicBezTo>
                  <a:pt x="326" y="236"/>
                  <a:pt x="326" y="236"/>
                  <a:pt x="326" y="236"/>
                </a:cubicBezTo>
                <a:cubicBezTo>
                  <a:pt x="326" y="246"/>
                  <a:pt x="326" y="246"/>
                  <a:pt x="326" y="246"/>
                </a:cubicBezTo>
                <a:cubicBezTo>
                  <a:pt x="306" y="246"/>
                  <a:pt x="306" y="246"/>
                  <a:pt x="306" y="246"/>
                </a:cubicBezTo>
                <a:cubicBezTo>
                  <a:pt x="303" y="246"/>
                  <a:pt x="300" y="248"/>
                  <a:pt x="300" y="252"/>
                </a:cubicBezTo>
                <a:cubicBezTo>
                  <a:pt x="300" y="255"/>
                  <a:pt x="303" y="258"/>
                  <a:pt x="306" y="258"/>
                </a:cubicBezTo>
                <a:cubicBezTo>
                  <a:pt x="328" y="258"/>
                  <a:pt x="328" y="258"/>
                  <a:pt x="328" y="258"/>
                </a:cubicBezTo>
                <a:cubicBezTo>
                  <a:pt x="333" y="258"/>
                  <a:pt x="338" y="253"/>
                  <a:pt x="338" y="248"/>
                </a:cubicBezTo>
                <a:cubicBezTo>
                  <a:pt x="338" y="156"/>
                  <a:pt x="338" y="156"/>
                  <a:pt x="338" y="156"/>
                </a:cubicBezTo>
                <a:cubicBezTo>
                  <a:pt x="338" y="155"/>
                  <a:pt x="337" y="154"/>
                  <a:pt x="337" y="153"/>
                </a:cubicBezTo>
                <a:close/>
                <a:moveTo>
                  <a:pt x="269" y="156"/>
                </a:moveTo>
                <a:cubicBezTo>
                  <a:pt x="257" y="156"/>
                  <a:pt x="247" y="146"/>
                  <a:pt x="247" y="134"/>
                </a:cubicBezTo>
                <a:cubicBezTo>
                  <a:pt x="247" y="90"/>
                  <a:pt x="247" y="90"/>
                  <a:pt x="247" y="90"/>
                </a:cubicBezTo>
                <a:cubicBezTo>
                  <a:pt x="300" y="90"/>
                  <a:pt x="300" y="90"/>
                  <a:pt x="300" y="90"/>
                </a:cubicBezTo>
                <a:cubicBezTo>
                  <a:pt x="313" y="121"/>
                  <a:pt x="317" y="142"/>
                  <a:pt x="325" y="156"/>
                </a:cubicBezTo>
                <a:lnTo>
                  <a:pt x="269" y="156"/>
                </a:lnTo>
                <a:close/>
                <a:moveTo>
                  <a:pt x="326" y="224"/>
                </a:moveTo>
                <a:cubicBezTo>
                  <a:pt x="304" y="224"/>
                  <a:pt x="304" y="224"/>
                  <a:pt x="304" y="224"/>
                </a:cubicBezTo>
                <a:cubicBezTo>
                  <a:pt x="304" y="211"/>
                  <a:pt x="304" y="211"/>
                  <a:pt x="304" y="211"/>
                </a:cubicBezTo>
                <a:cubicBezTo>
                  <a:pt x="326" y="211"/>
                  <a:pt x="326" y="211"/>
                  <a:pt x="326" y="211"/>
                </a:cubicBezTo>
                <a:lnTo>
                  <a:pt x="326" y="224"/>
                </a:lnTo>
                <a:close/>
                <a:moveTo>
                  <a:pt x="81" y="248"/>
                </a:moveTo>
                <a:cubicBezTo>
                  <a:pt x="76" y="248"/>
                  <a:pt x="72" y="252"/>
                  <a:pt x="72" y="257"/>
                </a:cubicBezTo>
                <a:cubicBezTo>
                  <a:pt x="72" y="262"/>
                  <a:pt x="76" y="266"/>
                  <a:pt x="81" y="266"/>
                </a:cubicBezTo>
                <a:cubicBezTo>
                  <a:pt x="86" y="266"/>
                  <a:pt x="90" y="262"/>
                  <a:pt x="90" y="257"/>
                </a:cubicBezTo>
                <a:cubicBezTo>
                  <a:pt x="90" y="252"/>
                  <a:pt x="86" y="248"/>
                  <a:pt x="81" y="248"/>
                </a:cubicBezTo>
                <a:close/>
                <a:moveTo>
                  <a:pt x="260" y="248"/>
                </a:moveTo>
                <a:cubicBezTo>
                  <a:pt x="255" y="248"/>
                  <a:pt x="251" y="252"/>
                  <a:pt x="251" y="257"/>
                </a:cubicBezTo>
                <a:cubicBezTo>
                  <a:pt x="251" y="262"/>
                  <a:pt x="255" y="266"/>
                  <a:pt x="260" y="266"/>
                </a:cubicBezTo>
                <a:cubicBezTo>
                  <a:pt x="265" y="266"/>
                  <a:pt x="269" y="262"/>
                  <a:pt x="269" y="257"/>
                </a:cubicBezTo>
                <a:cubicBezTo>
                  <a:pt x="269" y="252"/>
                  <a:pt x="265" y="248"/>
                  <a:pt x="260" y="248"/>
                </a:cubicBezTo>
                <a:close/>
                <a:moveTo>
                  <a:pt x="259" y="223"/>
                </a:moveTo>
                <a:cubicBezTo>
                  <a:pt x="241" y="223"/>
                  <a:pt x="225" y="238"/>
                  <a:pt x="225" y="257"/>
                </a:cubicBezTo>
                <a:cubicBezTo>
                  <a:pt x="225" y="265"/>
                  <a:pt x="229" y="273"/>
                  <a:pt x="234" y="279"/>
                </a:cubicBezTo>
                <a:cubicBezTo>
                  <a:pt x="105" y="279"/>
                  <a:pt x="105" y="279"/>
                  <a:pt x="105" y="279"/>
                </a:cubicBezTo>
                <a:cubicBezTo>
                  <a:pt x="111" y="273"/>
                  <a:pt x="114" y="265"/>
                  <a:pt x="114" y="256"/>
                </a:cubicBezTo>
                <a:cubicBezTo>
                  <a:pt x="114" y="238"/>
                  <a:pt x="99" y="223"/>
                  <a:pt x="80" y="223"/>
                </a:cubicBezTo>
                <a:cubicBezTo>
                  <a:pt x="62" y="223"/>
                  <a:pt x="47" y="238"/>
                  <a:pt x="47" y="256"/>
                </a:cubicBezTo>
                <a:cubicBezTo>
                  <a:pt x="47" y="265"/>
                  <a:pt x="50" y="273"/>
                  <a:pt x="56" y="279"/>
                </a:cubicBezTo>
                <a:cubicBezTo>
                  <a:pt x="38" y="279"/>
                  <a:pt x="38" y="279"/>
                  <a:pt x="38" y="279"/>
                </a:cubicBezTo>
                <a:cubicBezTo>
                  <a:pt x="35" y="279"/>
                  <a:pt x="32" y="282"/>
                  <a:pt x="32" y="285"/>
                </a:cubicBezTo>
                <a:cubicBezTo>
                  <a:pt x="32" y="288"/>
                  <a:pt x="35" y="291"/>
                  <a:pt x="38" y="291"/>
                </a:cubicBezTo>
                <a:cubicBezTo>
                  <a:pt x="265" y="291"/>
                  <a:pt x="265" y="291"/>
                  <a:pt x="265" y="291"/>
                </a:cubicBezTo>
                <a:cubicBezTo>
                  <a:pt x="267" y="291"/>
                  <a:pt x="269" y="290"/>
                  <a:pt x="270" y="289"/>
                </a:cubicBezTo>
                <a:cubicBezTo>
                  <a:pt x="284" y="285"/>
                  <a:pt x="294" y="272"/>
                  <a:pt x="294" y="257"/>
                </a:cubicBezTo>
                <a:cubicBezTo>
                  <a:pt x="294" y="257"/>
                  <a:pt x="294" y="257"/>
                  <a:pt x="294" y="257"/>
                </a:cubicBezTo>
                <a:cubicBezTo>
                  <a:pt x="294" y="238"/>
                  <a:pt x="278" y="223"/>
                  <a:pt x="259" y="223"/>
                </a:cubicBezTo>
                <a:close/>
                <a:moveTo>
                  <a:pt x="80" y="278"/>
                </a:moveTo>
                <a:cubicBezTo>
                  <a:pt x="69" y="278"/>
                  <a:pt x="59" y="268"/>
                  <a:pt x="59" y="256"/>
                </a:cubicBezTo>
                <a:cubicBezTo>
                  <a:pt x="59" y="244"/>
                  <a:pt x="69" y="235"/>
                  <a:pt x="80" y="235"/>
                </a:cubicBezTo>
                <a:cubicBezTo>
                  <a:pt x="92" y="235"/>
                  <a:pt x="102" y="244"/>
                  <a:pt x="102" y="256"/>
                </a:cubicBezTo>
                <a:cubicBezTo>
                  <a:pt x="102" y="268"/>
                  <a:pt x="92" y="278"/>
                  <a:pt x="80" y="278"/>
                </a:cubicBezTo>
                <a:close/>
                <a:moveTo>
                  <a:pt x="259" y="279"/>
                </a:moveTo>
                <a:cubicBezTo>
                  <a:pt x="247" y="279"/>
                  <a:pt x="237" y="269"/>
                  <a:pt x="237" y="257"/>
                </a:cubicBezTo>
                <a:cubicBezTo>
                  <a:pt x="237" y="245"/>
                  <a:pt x="247" y="235"/>
                  <a:pt x="259" y="235"/>
                </a:cubicBezTo>
                <a:cubicBezTo>
                  <a:pt x="272" y="235"/>
                  <a:pt x="282" y="245"/>
                  <a:pt x="282" y="257"/>
                </a:cubicBezTo>
                <a:cubicBezTo>
                  <a:pt x="282" y="269"/>
                  <a:pt x="272" y="279"/>
                  <a:pt x="259" y="279"/>
                </a:cubicBezTo>
                <a:close/>
                <a:moveTo>
                  <a:pt x="22" y="279"/>
                </a:moveTo>
                <a:cubicBezTo>
                  <a:pt x="6" y="279"/>
                  <a:pt x="6" y="279"/>
                  <a:pt x="6" y="279"/>
                </a:cubicBezTo>
                <a:cubicBezTo>
                  <a:pt x="3" y="279"/>
                  <a:pt x="0" y="282"/>
                  <a:pt x="0" y="285"/>
                </a:cubicBezTo>
                <a:cubicBezTo>
                  <a:pt x="0" y="288"/>
                  <a:pt x="3" y="291"/>
                  <a:pt x="6" y="291"/>
                </a:cubicBezTo>
                <a:cubicBezTo>
                  <a:pt x="22" y="291"/>
                  <a:pt x="22" y="291"/>
                  <a:pt x="22" y="291"/>
                </a:cubicBezTo>
                <a:cubicBezTo>
                  <a:pt x="25" y="291"/>
                  <a:pt x="28" y="288"/>
                  <a:pt x="28" y="285"/>
                </a:cubicBezTo>
                <a:cubicBezTo>
                  <a:pt x="28" y="282"/>
                  <a:pt x="25" y="279"/>
                  <a:pt x="22" y="279"/>
                </a:cubicBezTo>
                <a:close/>
                <a:moveTo>
                  <a:pt x="34" y="97"/>
                </a:moveTo>
                <a:cubicBezTo>
                  <a:pt x="34" y="95"/>
                  <a:pt x="32" y="93"/>
                  <a:pt x="30" y="93"/>
                </a:cubicBezTo>
                <a:cubicBezTo>
                  <a:pt x="28" y="93"/>
                  <a:pt x="26" y="95"/>
                  <a:pt x="26" y="97"/>
                </a:cubicBezTo>
                <a:cubicBezTo>
                  <a:pt x="26" y="99"/>
                  <a:pt x="28" y="101"/>
                  <a:pt x="30" y="101"/>
                </a:cubicBezTo>
                <a:cubicBezTo>
                  <a:pt x="32" y="101"/>
                  <a:pt x="34" y="99"/>
                  <a:pt x="34" y="97"/>
                </a:cubicBezTo>
                <a:close/>
              </a:path>
            </a:pathLst>
          </a:custGeom>
          <a:solidFill>
            <a:srgbClr val="1451B5"/>
          </a:solidFill>
          <a:ln>
            <a:solidFill>
              <a:srgbClr val="1249A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18" name="Freeform 99">
            <a:extLst>
              <a:ext uri="{FF2B5EF4-FFF2-40B4-BE49-F238E27FC236}">
                <a16:creationId xmlns:a16="http://schemas.microsoft.com/office/drawing/2014/main" id="{153765E5-B2B7-4CDC-8902-97A9BB5CF94D}"/>
              </a:ext>
            </a:extLst>
          </p:cNvPr>
          <p:cNvSpPr>
            <a:spLocks noEditPoints="1"/>
          </p:cNvSpPr>
          <p:nvPr/>
        </p:nvSpPr>
        <p:spPr bwMode="auto">
          <a:xfrm>
            <a:off x="1572944" y="3570554"/>
            <a:ext cx="307937" cy="281914"/>
          </a:xfrm>
          <a:custGeom>
            <a:avLst/>
            <a:gdLst>
              <a:gd name="T0" fmla="*/ 173 w 335"/>
              <a:gd name="T1" fmla="*/ 44 h 306"/>
              <a:gd name="T2" fmla="*/ 201 w 335"/>
              <a:gd name="T3" fmla="*/ 39 h 306"/>
              <a:gd name="T4" fmla="*/ 151 w 335"/>
              <a:gd name="T5" fmla="*/ 34 h 306"/>
              <a:gd name="T6" fmla="*/ 124 w 335"/>
              <a:gd name="T7" fmla="*/ 39 h 306"/>
              <a:gd name="T8" fmla="*/ 45 w 335"/>
              <a:gd name="T9" fmla="*/ 39 h 306"/>
              <a:gd name="T10" fmla="*/ 107 w 335"/>
              <a:gd name="T11" fmla="*/ 44 h 306"/>
              <a:gd name="T12" fmla="*/ 62 w 335"/>
              <a:gd name="T13" fmla="*/ 34 h 306"/>
              <a:gd name="T14" fmla="*/ 279 w 335"/>
              <a:gd name="T15" fmla="*/ 39 h 306"/>
              <a:gd name="T16" fmla="*/ 262 w 335"/>
              <a:gd name="T17" fmla="*/ 44 h 306"/>
              <a:gd name="T18" fmla="*/ 240 w 335"/>
              <a:gd name="T19" fmla="*/ 44 h 306"/>
              <a:gd name="T20" fmla="*/ 33 w 335"/>
              <a:gd name="T21" fmla="*/ 61 h 306"/>
              <a:gd name="T22" fmla="*/ 51 w 335"/>
              <a:gd name="T23" fmla="*/ 56 h 306"/>
              <a:gd name="T24" fmla="*/ 118 w 335"/>
              <a:gd name="T25" fmla="*/ 66 h 306"/>
              <a:gd name="T26" fmla="*/ 140 w 335"/>
              <a:gd name="T27" fmla="*/ 66 h 306"/>
              <a:gd name="T28" fmla="*/ 189 w 335"/>
              <a:gd name="T29" fmla="*/ 61 h 306"/>
              <a:gd name="T30" fmla="*/ 211 w 335"/>
              <a:gd name="T31" fmla="*/ 61 h 306"/>
              <a:gd name="T32" fmla="*/ 233 w 335"/>
              <a:gd name="T33" fmla="*/ 61 h 306"/>
              <a:gd name="T34" fmla="*/ 106 w 335"/>
              <a:gd name="T35" fmla="*/ 78 h 306"/>
              <a:gd name="T36" fmla="*/ 123 w 335"/>
              <a:gd name="T37" fmla="*/ 83 h 306"/>
              <a:gd name="T38" fmla="*/ 228 w 335"/>
              <a:gd name="T39" fmla="*/ 111 h 306"/>
              <a:gd name="T40" fmla="*/ 173 w 335"/>
              <a:gd name="T41" fmla="*/ 88 h 306"/>
              <a:gd name="T42" fmla="*/ 156 w 335"/>
              <a:gd name="T43" fmla="*/ 83 h 306"/>
              <a:gd name="T44" fmla="*/ 195 w 335"/>
              <a:gd name="T45" fmla="*/ 78 h 306"/>
              <a:gd name="T46" fmla="*/ 212 w 335"/>
              <a:gd name="T47" fmla="*/ 83 h 306"/>
              <a:gd name="T48" fmla="*/ 278 w 335"/>
              <a:gd name="T49" fmla="*/ 61 h 306"/>
              <a:gd name="T50" fmla="*/ 106 w 335"/>
              <a:gd name="T51" fmla="*/ 221 h 306"/>
              <a:gd name="T52" fmla="*/ 12 w 335"/>
              <a:gd name="T53" fmla="*/ 194 h 306"/>
              <a:gd name="T54" fmla="*/ 21 w 335"/>
              <a:gd name="T55" fmla="*/ 123 h 306"/>
              <a:gd name="T56" fmla="*/ 33 w 335"/>
              <a:gd name="T57" fmla="*/ 135 h 306"/>
              <a:gd name="T58" fmla="*/ 44 w 335"/>
              <a:gd name="T59" fmla="*/ 132 h 306"/>
              <a:gd name="T60" fmla="*/ 68 w 335"/>
              <a:gd name="T61" fmla="*/ 86 h 306"/>
              <a:gd name="T62" fmla="*/ 82 w 335"/>
              <a:gd name="T63" fmla="*/ 58 h 306"/>
              <a:gd name="T64" fmla="*/ 100 w 335"/>
              <a:gd name="T65" fmla="*/ 154 h 306"/>
              <a:gd name="T66" fmla="*/ 44 w 335"/>
              <a:gd name="T67" fmla="*/ 86 h 306"/>
              <a:gd name="T68" fmla="*/ 0 w 335"/>
              <a:gd name="T69" fmla="*/ 125 h 306"/>
              <a:gd name="T70" fmla="*/ 0 w 335"/>
              <a:gd name="T71" fmla="*/ 227 h 306"/>
              <a:gd name="T72" fmla="*/ 99 w 335"/>
              <a:gd name="T73" fmla="*/ 300 h 306"/>
              <a:gd name="T74" fmla="*/ 134 w 335"/>
              <a:gd name="T75" fmla="*/ 115 h 306"/>
              <a:gd name="T76" fmla="*/ 111 w 335"/>
              <a:gd name="T77" fmla="*/ 135 h 306"/>
              <a:gd name="T78" fmla="*/ 127 w 335"/>
              <a:gd name="T79" fmla="*/ 125 h 306"/>
              <a:gd name="T80" fmla="*/ 90 w 335"/>
              <a:gd name="T81" fmla="*/ 218 h 306"/>
              <a:gd name="T82" fmla="*/ 329 w 335"/>
              <a:gd name="T83" fmla="*/ 221 h 306"/>
              <a:gd name="T84" fmla="*/ 314 w 335"/>
              <a:gd name="T85" fmla="*/ 107 h 306"/>
              <a:gd name="T86" fmla="*/ 267 w 335"/>
              <a:gd name="T87" fmla="*/ 69 h 306"/>
              <a:gd name="T88" fmla="*/ 247 w 335"/>
              <a:gd name="T89" fmla="*/ 154 h 306"/>
              <a:gd name="T90" fmla="*/ 255 w 335"/>
              <a:gd name="T91" fmla="*/ 86 h 306"/>
              <a:gd name="T92" fmla="*/ 267 w 335"/>
              <a:gd name="T93" fmla="*/ 130 h 306"/>
              <a:gd name="T94" fmla="*/ 285 w 335"/>
              <a:gd name="T95" fmla="*/ 138 h 306"/>
              <a:gd name="T96" fmla="*/ 302 w 335"/>
              <a:gd name="T97" fmla="*/ 104 h 306"/>
              <a:gd name="T98" fmla="*/ 308 w 335"/>
              <a:gd name="T99" fmla="*/ 141 h 306"/>
              <a:gd name="T100" fmla="*/ 323 w 335"/>
              <a:gd name="T101" fmla="*/ 125 h 306"/>
              <a:gd name="T102" fmla="*/ 310 w 335"/>
              <a:gd name="T103" fmla="*/ 221 h 306"/>
              <a:gd name="T104" fmla="*/ 236 w 335"/>
              <a:gd name="T105" fmla="*/ 300 h 306"/>
              <a:gd name="T106" fmla="*/ 335 w 335"/>
              <a:gd name="T107" fmla="*/ 227 h 306"/>
              <a:gd name="T108" fmla="*/ 221 w 335"/>
              <a:gd name="T109" fmla="*/ 179 h 306"/>
              <a:gd name="T110" fmla="*/ 209 w 335"/>
              <a:gd name="T111" fmla="*/ 124 h 306"/>
              <a:gd name="T112" fmla="*/ 234 w 335"/>
              <a:gd name="T113" fmla="*/ 129 h 306"/>
              <a:gd name="T114" fmla="*/ 134 w 335"/>
              <a:gd name="T115" fmla="*/ 100 h 306"/>
              <a:gd name="T116" fmla="*/ 199 w 335"/>
              <a:gd name="T117" fmla="*/ 143 h 306"/>
              <a:gd name="T118" fmla="*/ 6 w 335"/>
              <a:gd name="T119" fmla="*/ 0 h 306"/>
              <a:gd name="T120" fmla="*/ 12 w 335"/>
              <a:gd name="T121" fmla="*/ 12 h 306"/>
              <a:gd name="T122" fmla="*/ 334 w 335"/>
              <a:gd name="T123" fmla="*/ 2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35" h="306">
                <a:moveTo>
                  <a:pt x="217" y="44"/>
                </a:moveTo>
                <a:cubicBezTo>
                  <a:pt x="220" y="44"/>
                  <a:pt x="222" y="42"/>
                  <a:pt x="222" y="39"/>
                </a:cubicBezTo>
                <a:cubicBezTo>
                  <a:pt x="222" y="37"/>
                  <a:pt x="220" y="34"/>
                  <a:pt x="217" y="34"/>
                </a:cubicBezTo>
                <a:cubicBezTo>
                  <a:pt x="215" y="34"/>
                  <a:pt x="212" y="37"/>
                  <a:pt x="212" y="39"/>
                </a:cubicBezTo>
                <a:cubicBezTo>
                  <a:pt x="212" y="42"/>
                  <a:pt x="215" y="44"/>
                  <a:pt x="217" y="44"/>
                </a:cubicBezTo>
                <a:close/>
                <a:moveTo>
                  <a:pt x="173" y="44"/>
                </a:moveTo>
                <a:cubicBezTo>
                  <a:pt x="176" y="44"/>
                  <a:pt x="178" y="42"/>
                  <a:pt x="178" y="39"/>
                </a:cubicBezTo>
                <a:cubicBezTo>
                  <a:pt x="178" y="37"/>
                  <a:pt x="176" y="34"/>
                  <a:pt x="173" y="34"/>
                </a:cubicBezTo>
                <a:cubicBezTo>
                  <a:pt x="170" y="34"/>
                  <a:pt x="168" y="37"/>
                  <a:pt x="168" y="39"/>
                </a:cubicBezTo>
                <a:cubicBezTo>
                  <a:pt x="168" y="42"/>
                  <a:pt x="170" y="44"/>
                  <a:pt x="173" y="44"/>
                </a:cubicBezTo>
                <a:close/>
                <a:moveTo>
                  <a:pt x="196" y="44"/>
                </a:moveTo>
                <a:cubicBezTo>
                  <a:pt x="198" y="44"/>
                  <a:pt x="201" y="42"/>
                  <a:pt x="201" y="39"/>
                </a:cubicBezTo>
                <a:cubicBezTo>
                  <a:pt x="201" y="37"/>
                  <a:pt x="198" y="34"/>
                  <a:pt x="196" y="34"/>
                </a:cubicBezTo>
                <a:cubicBezTo>
                  <a:pt x="193" y="34"/>
                  <a:pt x="191" y="37"/>
                  <a:pt x="191" y="39"/>
                </a:cubicBezTo>
                <a:cubicBezTo>
                  <a:pt x="191" y="42"/>
                  <a:pt x="193" y="44"/>
                  <a:pt x="196" y="44"/>
                </a:cubicBezTo>
                <a:close/>
                <a:moveTo>
                  <a:pt x="151" y="44"/>
                </a:moveTo>
                <a:cubicBezTo>
                  <a:pt x="154" y="44"/>
                  <a:pt x="156" y="42"/>
                  <a:pt x="156" y="39"/>
                </a:cubicBezTo>
                <a:cubicBezTo>
                  <a:pt x="156" y="37"/>
                  <a:pt x="154" y="34"/>
                  <a:pt x="151" y="34"/>
                </a:cubicBezTo>
                <a:cubicBezTo>
                  <a:pt x="148" y="34"/>
                  <a:pt x="146" y="37"/>
                  <a:pt x="146" y="39"/>
                </a:cubicBezTo>
                <a:cubicBezTo>
                  <a:pt x="146" y="42"/>
                  <a:pt x="148" y="44"/>
                  <a:pt x="151" y="44"/>
                </a:cubicBezTo>
                <a:close/>
                <a:moveTo>
                  <a:pt x="129" y="44"/>
                </a:moveTo>
                <a:cubicBezTo>
                  <a:pt x="132" y="44"/>
                  <a:pt x="134" y="42"/>
                  <a:pt x="134" y="39"/>
                </a:cubicBezTo>
                <a:cubicBezTo>
                  <a:pt x="134" y="37"/>
                  <a:pt x="132" y="34"/>
                  <a:pt x="129" y="34"/>
                </a:cubicBezTo>
                <a:cubicBezTo>
                  <a:pt x="126" y="34"/>
                  <a:pt x="124" y="37"/>
                  <a:pt x="124" y="39"/>
                </a:cubicBezTo>
                <a:cubicBezTo>
                  <a:pt x="124" y="42"/>
                  <a:pt x="126" y="44"/>
                  <a:pt x="129" y="44"/>
                </a:cubicBezTo>
                <a:close/>
                <a:moveTo>
                  <a:pt x="45" y="39"/>
                </a:moveTo>
                <a:cubicBezTo>
                  <a:pt x="45" y="37"/>
                  <a:pt x="42" y="34"/>
                  <a:pt x="40" y="34"/>
                </a:cubicBezTo>
                <a:cubicBezTo>
                  <a:pt x="37" y="34"/>
                  <a:pt x="35" y="37"/>
                  <a:pt x="35" y="39"/>
                </a:cubicBezTo>
                <a:cubicBezTo>
                  <a:pt x="35" y="42"/>
                  <a:pt x="37" y="44"/>
                  <a:pt x="40" y="44"/>
                </a:cubicBezTo>
                <a:cubicBezTo>
                  <a:pt x="42" y="44"/>
                  <a:pt x="45" y="42"/>
                  <a:pt x="45" y="39"/>
                </a:cubicBezTo>
                <a:close/>
                <a:moveTo>
                  <a:pt x="89" y="39"/>
                </a:moveTo>
                <a:cubicBezTo>
                  <a:pt x="89" y="37"/>
                  <a:pt x="87" y="34"/>
                  <a:pt x="84" y="34"/>
                </a:cubicBezTo>
                <a:cubicBezTo>
                  <a:pt x="81" y="34"/>
                  <a:pt x="79" y="37"/>
                  <a:pt x="79" y="39"/>
                </a:cubicBezTo>
                <a:cubicBezTo>
                  <a:pt x="79" y="42"/>
                  <a:pt x="81" y="44"/>
                  <a:pt x="84" y="44"/>
                </a:cubicBezTo>
                <a:cubicBezTo>
                  <a:pt x="87" y="44"/>
                  <a:pt x="89" y="42"/>
                  <a:pt x="89" y="39"/>
                </a:cubicBezTo>
                <a:close/>
                <a:moveTo>
                  <a:pt x="107" y="44"/>
                </a:moveTo>
                <a:cubicBezTo>
                  <a:pt x="109" y="44"/>
                  <a:pt x="112" y="42"/>
                  <a:pt x="112" y="39"/>
                </a:cubicBezTo>
                <a:cubicBezTo>
                  <a:pt x="112" y="37"/>
                  <a:pt x="109" y="34"/>
                  <a:pt x="107" y="34"/>
                </a:cubicBezTo>
                <a:cubicBezTo>
                  <a:pt x="104" y="34"/>
                  <a:pt x="102" y="37"/>
                  <a:pt x="102" y="39"/>
                </a:cubicBezTo>
                <a:cubicBezTo>
                  <a:pt x="102" y="42"/>
                  <a:pt x="104" y="44"/>
                  <a:pt x="107" y="44"/>
                </a:cubicBezTo>
                <a:close/>
                <a:moveTo>
                  <a:pt x="67" y="39"/>
                </a:moveTo>
                <a:cubicBezTo>
                  <a:pt x="67" y="37"/>
                  <a:pt x="65" y="34"/>
                  <a:pt x="62" y="34"/>
                </a:cubicBezTo>
                <a:cubicBezTo>
                  <a:pt x="59" y="34"/>
                  <a:pt x="57" y="37"/>
                  <a:pt x="57" y="39"/>
                </a:cubicBezTo>
                <a:cubicBezTo>
                  <a:pt x="57" y="42"/>
                  <a:pt x="59" y="44"/>
                  <a:pt x="62" y="44"/>
                </a:cubicBezTo>
                <a:cubicBezTo>
                  <a:pt x="65" y="44"/>
                  <a:pt x="67" y="42"/>
                  <a:pt x="67" y="39"/>
                </a:cubicBezTo>
                <a:close/>
                <a:moveTo>
                  <a:pt x="289" y="39"/>
                </a:moveTo>
                <a:cubicBezTo>
                  <a:pt x="289" y="37"/>
                  <a:pt x="287" y="34"/>
                  <a:pt x="284" y="34"/>
                </a:cubicBezTo>
                <a:cubicBezTo>
                  <a:pt x="281" y="34"/>
                  <a:pt x="279" y="37"/>
                  <a:pt x="279" y="39"/>
                </a:cubicBezTo>
                <a:cubicBezTo>
                  <a:pt x="279" y="42"/>
                  <a:pt x="281" y="44"/>
                  <a:pt x="284" y="44"/>
                </a:cubicBezTo>
                <a:cubicBezTo>
                  <a:pt x="287" y="44"/>
                  <a:pt x="289" y="42"/>
                  <a:pt x="289" y="39"/>
                </a:cubicBezTo>
                <a:close/>
                <a:moveTo>
                  <a:pt x="267" y="39"/>
                </a:moveTo>
                <a:cubicBezTo>
                  <a:pt x="267" y="37"/>
                  <a:pt x="265" y="34"/>
                  <a:pt x="262" y="34"/>
                </a:cubicBezTo>
                <a:cubicBezTo>
                  <a:pt x="259" y="34"/>
                  <a:pt x="257" y="37"/>
                  <a:pt x="257" y="39"/>
                </a:cubicBezTo>
                <a:cubicBezTo>
                  <a:pt x="257" y="42"/>
                  <a:pt x="259" y="44"/>
                  <a:pt x="262" y="44"/>
                </a:cubicBezTo>
                <a:cubicBezTo>
                  <a:pt x="265" y="44"/>
                  <a:pt x="267" y="42"/>
                  <a:pt x="267" y="39"/>
                </a:cubicBezTo>
                <a:close/>
                <a:moveTo>
                  <a:pt x="240" y="44"/>
                </a:moveTo>
                <a:cubicBezTo>
                  <a:pt x="242" y="44"/>
                  <a:pt x="245" y="42"/>
                  <a:pt x="245" y="39"/>
                </a:cubicBezTo>
                <a:cubicBezTo>
                  <a:pt x="245" y="37"/>
                  <a:pt x="242" y="34"/>
                  <a:pt x="240" y="34"/>
                </a:cubicBezTo>
                <a:cubicBezTo>
                  <a:pt x="237" y="34"/>
                  <a:pt x="235" y="37"/>
                  <a:pt x="235" y="39"/>
                </a:cubicBezTo>
                <a:cubicBezTo>
                  <a:pt x="235" y="42"/>
                  <a:pt x="237" y="44"/>
                  <a:pt x="240" y="44"/>
                </a:cubicBezTo>
                <a:close/>
                <a:moveTo>
                  <a:pt x="311" y="39"/>
                </a:moveTo>
                <a:cubicBezTo>
                  <a:pt x="311" y="36"/>
                  <a:pt x="308" y="34"/>
                  <a:pt x="306" y="34"/>
                </a:cubicBezTo>
                <a:cubicBezTo>
                  <a:pt x="303" y="34"/>
                  <a:pt x="301" y="36"/>
                  <a:pt x="301" y="39"/>
                </a:cubicBezTo>
                <a:cubicBezTo>
                  <a:pt x="301" y="42"/>
                  <a:pt x="303" y="44"/>
                  <a:pt x="306" y="44"/>
                </a:cubicBezTo>
                <a:cubicBezTo>
                  <a:pt x="308" y="44"/>
                  <a:pt x="311" y="42"/>
                  <a:pt x="311" y="39"/>
                </a:cubicBezTo>
                <a:close/>
                <a:moveTo>
                  <a:pt x="33" y="61"/>
                </a:moveTo>
                <a:cubicBezTo>
                  <a:pt x="33" y="59"/>
                  <a:pt x="31" y="56"/>
                  <a:pt x="28" y="56"/>
                </a:cubicBezTo>
                <a:cubicBezTo>
                  <a:pt x="26" y="56"/>
                  <a:pt x="23" y="59"/>
                  <a:pt x="23" y="61"/>
                </a:cubicBezTo>
                <a:cubicBezTo>
                  <a:pt x="23" y="64"/>
                  <a:pt x="26" y="66"/>
                  <a:pt x="28" y="66"/>
                </a:cubicBezTo>
                <a:cubicBezTo>
                  <a:pt x="31" y="66"/>
                  <a:pt x="33" y="64"/>
                  <a:pt x="33" y="61"/>
                </a:cubicBezTo>
                <a:close/>
                <a:moveTo>
                  <a:pt x="56" y="61"/>
                </a:moveTo>
                <a:cubicBezTo>
                  <a:pt x="56" y="59"/>
                  <a:pt x="54" y="56"/>
                  <a:pt x="51" y="56"/>
                </a:cubicBezTo>
                <a:cubicBezTo>
                  <a:pt x="48" y="56"/>
                  <a:pt x="46" y="59"/>
                  <a:pt x="46" y="61"/>
                </a:cubicBezTo>
                <a:cubicBezTo>
                  <a:pt x="46" y="64"/>
                  <a:pt x="48" y="66"/>
                  <a:pt x="51" y="66"/>
                </a:cubicBezTo>
                <a:cubicBezTo>
                  <a:pt x="54" y="66"/>
                  <a:pt x="56" y="64"/>
                  <a:pt x="56" y="61"/>
                </a:cubicBezTo>
                <a:close/>
                <a:moveTo>
                  <a:pt x="118" y="56"/>
                </a:moveTo>
                <a:cubicBezTo>
                  <a:pt x="115" y="56"/>
                  <a:pt x="113" y="59"/>
                  <a:pt x="113" y="61"/>
                </a:cubicBezTo>
                <a:cubicBezTo>
                  <a:pt x="113" y="64"/>
                  <a:pt x="115" y="66"/>
                  <a:pt x="118" y="66"/>
                </a:cubicBezTo>
                <a:cubicBezTo>
                  <a:pt x="121" y="66"/>
                  <a:pt x="123" y="64"/>
                  <a:pt x="123" y="61"/>
                </a:cubicBezTo>
                <a:cubicBezTo>
                  <a:pt x="123" y="59"/>
                  <a:pt x="121" y="56"/>
                  <a:pt x="118" y="56"/>
                </a:cubicBezTo>
                <a:close/>
                <a:moveTo>
                  <a:pt x="145" y="61"/>
                </a:moveTo>
                <a:cubicBezTo>
                  <a:pt x="145" y="59"/>
                  <a:pt x="142" y="56"/>
                  <a:pt x="140" y="56"/>
                </a:cubicBezTo>
                <a:cubicBezTo>
                  <a:pt x="137" y="56"/>
                  <a:pt x="135" y="59"/>
                  <a:pt x="135" y="61"/>
                </a:cubicBezTo>
                <a:cubicBezTo>
                  <a:pt x="135" y="64"/>
                  <a:pt x="137" y="66"/>
                  <a:pt x="140" y="66"/>
                </a:cubicBezTo>
                <a:cubicBezTo>
                  <a:pt x="142" y="66"/>
                  <a:pt x="145" y="64"/>
                  <a:pt x="145" y="61"/>
                </a:cubicBezTo>
                <a:close/>
                <a:moveTo>
                  <a:pt x="189" y="61"/>
                </a:moveTo>
                <a:cubicBezTo>
                  <a:pt x="189" y="59"/>
                  <a:pt x="187" y="56"/>
                  <a:pt x="184" y="56"/>
                </a:cubicBezTo>
                <a:cubicBezTo>
                  <a:pt x="182" y="56"/>
                  <a:pt x="179" y="59"/>
                  <a:pt x="179" y="61"/>
                </a:cubicBezTo>
                <a:cubicBezTo>
                  <a:pt x="179" y="64"/>
                  <a:pt x="182" y="66"/>
                  <a:pt x="184" y="66"/>
                </a:cubicBezTo>
                <a:cubicBezTo>
                  <a:pt x="187" y="66"/>
                  <a:pt x="189" y="64"/>
                  <a:pt x="189" y="61"/>
                </a:cubicBezTo>
                <a:close/>
                <a:moveTo>
                  <a:pt x="167" y="61"/>
                </a:moveTo>
                <a:cubicBezTo>
                  <a:pt x="167" y="59"/>
                  <a:pt x="165" y="56"/>
                  <a:pt x="162" y="56"/>
                </a:cubicBezTo>
                <a:cubicBezTo>
                  <a:pt x="159" y="56"/>
                  <a:pt x="157" y="59"/>
                  <a:pt x="157" y="61"/>
                </a:cubicBezTo>
                <a:cubicBezTo>
                  <a:pt x="157" y="64"/>
                  <a:pt x="159" y="66"/>
                  <a:pt x="162" y="66"/>
                </a:cubicBezTo>
                <a:cubicBezTo>
                  <a:pt x="165" y="66"/>
                  <a:pt x="167" y="64"/>
                  <a:pt x="167" y="61"/>
                </a:cubicBezTo>
                <a:close/>
                <a:moveTo>
                  <a:pt x="211" y="61"/>
                </a:moveTo>
                <a:cubicBezTo>
                  <a:pt x="211" y="59"/>
                  <a:pt x="209" y="56"/>
                  <a:pt x="206" y="56"/>
                </a:cubicBezTo>
                <a:cubicBezTo>
                  <a:pt x="203" y="56"/>
                  <a:pt x="201" y="59"/>
                  <a:pt x="201" y="61"/>
                </a:cubicBezTo>
                <a:cubicBezTo>
                  <a:pt x="201" y="64"/>
                  <a:pt x="203" y="66"/>
                  <a:pt x="206" y="66"/>
                </a:cubicBezTo>
                <a:cubicBezTo>
                  <a:pt x="209" y="66"/>
                  <a:pt x="211" y="64"/>
                  <a:pt x="211" y="61"/>
                </a:cubicBezTo>
                <a:close/>
                <a:moveTo>
                  <a:pt x="228" y="66"/>
                </a:moveTo>
                <a:cubicBezTo>
                  <a:pt x="231" y="66"/>
                  <a:pt x="233" y="64"/>
                  <a:pt x="233" y="61"/>
                </a:cubicBezTo>
                <a:cubicBezTo>
                  <a:pt x="233" y="59"/>
                  <a:pt x="231" y="56"/>
                  <a:pt x="228" y="56"/>
                </a:cubicBezTo>
                <a:cubicBezTo>
                  <a:pt x="226" y="56"/>
                  <a:pt x="223" y="59"/>
                  <a:pt x="223" y="61"/>
                </a:cubicBezTo>
                <a:cubicBezTo>
                  <a:pt x="223" y="64"/>
                  <a:pt x="226" y="66"/>
                  <a:pt x="228" y="66"/>
                </a:cubicBezTo>
                <a:close/>
                <a:moveTo>
                  <a:pt x="106" y="88"/>
                </a:moveTo>
                <a:cubicBezTo>
                  <a:pt x="109" y="88"/>
                  <a:pt x="111" y="86"/>
                  <a:pt x="111" y="83"/>
                </a:cubicBezTo>
                <a:cubicBezTo>
                  <a:pt x="111" y="80"/>
                  <a:pt x="109" y="78"/>
                  <a:pt x="106" y="78"/>
                </a:cubicBezTo>
                <a:cubicBezTo>
                  <a:pt x="104" y="78"/>
                  <a:pt x="101" y="80"/>
                  <a:pt x="101" y="83"/>
                </a:cubicBezTo>
                <a:cubicBezTo>
                  <a:pt x="101" y="86"/>
                  <a:pt x="104" y="88"/>
                  <a:pt x="106" y="88"/>
                </a:cubicBezTo>
                <a:close/>
                <a:moveTo>
                  <a:pt x="128" y="88"/>
                </a:moveTo>
                <a:cubicBezTo>
                  <a:pt x="131" y="88"/>
                  <a:pt x="133" y="86"/>
                  <a:pt x="133" y="83"/>
                </a:cubicBezTo>
                <a:cubicBezTo>
                  <a:pt x="133" y="80"/>
                  <a:pt x="131" y="78"/>
                  <a:pt x="128" y="78"/>
                </a:cubicBezTo>
                <a:cubicBezTo>
                  <a:pt x="125" y="78"/>
                  <a:pt x="123" y="80"/>
                  <a:pt x="123" y="83"/>
                </a:cubicBezTo>
                <a:cubicBezTo>
                  <a:pt x="123" y="86"/>
                  <a:pt x="125" y="88"/>
                  <a:pt x="128" y="88"/>
                </a:cubicBezTo>
                <a:close/>
                <a:moveTo>
                  <a:pt x="228" y="111"/>
                </a:moveTo>
                <a:cubicBezTo>
                  <a:pt x="231" y="111"/>
                  <a:pt x="233" y="109"/>
                  <a:pt x="233" y="106"/>
                </a:cubicBezTo>
                <a:cubicBezTo>
                  <a:pt x="233" y="104"/>
                  <a:pt x="231" y="101"/>
                  <a:pt x="228" y="101"/>
                </a:cubicBezTo>
                <a:cubicBezTo>
                  <a:pt x="226" y="101"/>
                  <a:pt x="223" y="104"/>
                  <a:pt x="223" y="106"/>
                </a:cubicBezTo>
                <a:cubicBezTo>
                  <a:pt x="223" y="109"/>
                  <a:pt x="226" y="111"/>
                  <a:pt x="228" y="111"/>
                </a:cubicBezTo>
                <a:close/>
                <a:moveTo>
                  <a:pt x="113" y="106"/>
                </a:moveTo>
                <a:cubicBezTo>
                  <a:pt x="113" y="108"/>
                  <a:pt x="115" y="111"/>
                  <a:pt x="118" y="111"/>
                </a:cubicBezTo>
                <a:cubicBezTo>
                  <a:pt x="121" y="111"/>
                  <a:pt x="123" y="108"/>
                  <a:pt x="123" y="106"/>
                </a:cubicBezTo>
                <a:cubicBezTo>
                  <a:pt x="123" y="103"/>
                  <a:pt x="121" y="101"/>
                  <a:pt x="118" y="101"/>
                </a:cubicBezTo>
                <a:cubicBezTo>
                  <a:pt x="115" y="101"/>
                  <a:pt x="113" y="103"/>
                  <a:pt x="113" y="106"/>
                </a:cubicBezTo>
                <a:close/>
                <a:moveTo>
                  <a:pt x="173" y="88"/>
                </a:moveTo>
                <a:cubicBezTo>
                  <a:pt x="176" y="88"/>
                  <a:pt x="178" y="86"/>
                  <a:pt x="178" y="83"/>
                </a:cubicBezTo>
                <a:cubicBezTo>
                  <a:pt x="178" y="80"/>
                  <a:pt x="176" y="78"/>
                  <a:pt x="173" y="78"/>
                </a:cubicBezTo>
                <a:cubicBezTo>
                  <a:pt x="170" y="78"/>
                  <a:pt x="168" y="80"/>
                  <a:pt x="168" y="83"/>
                </a:cubicBezTo>
                <a:cubicBezTo>
                  <a:pt x="168" y="86"/>
                  <a:pt x="170" y="88"/>
                  <a:pt x="173" y="88"/>
                </a:cubicBezTo>
                <a:close/>
                <a:moveTo>
                  <a:pt x="151" y="88"/>
                </a:moveTo>
                <a:cubicBezTo>
                  <a:pt x="153" y="88"/>
                  <a:pt x="156" y="86"/>
                  <a:pt x="156" y="83"/>
                </a:cubicBezTo>
                <a:cubicBezTo>
                  <a:pt x="156" y="80"/>
                  <a:pt x="153" y="78"/>
                  <a:pt x="151" y="78"/>
                </a:cubicBezTo>
                <a:cubicBezTo>
                  <a:pt x="148" y="78"/>
                  <a:pt x="146" y="80"/>
                  <a:pt x="146" y="83"/>
                </a:cubicBezTo>
                <a:cubicBezTo>
                  <a:pt x="146" y="86"/>
                  <a:pt x="148" y="88"/>
                  <a:pt x="151" y="88"/>
                </a:cubicBezTo>
                <a:close/>
                <a:moveTo>
                  <a:pt x="195" y="88"/>
                </a:moveTo>
                <a:cubicBezTo>
                  <a:pt x="198" y="88"/>
                  <a:pt x="200" y="86"/>
                  <a:pt x="200" y="83"/>
                </a:cubicBezTo>
                <a:cubicBezTo>
                  <a:pt x="200" y="80"/>
                  <a:pt x="198" y="78"/>
                  <a:pt x="195" y="78"/>
                </a:cubicBezTo>
                <a:cubicBezTo>
                  <a:pt x="192" y="78"/>
                  <a:pt x="190" y="80"/>
                  <a:pt x="190" y="83"/>
                </a:cubicBezTo>
                <a:cubicBezTo>
                  <a:pt x="190" y="86"/>
                  <a:pt x="192" y="88"/>
                  <a:pt x="195" y="88"/>
                </a:cubicBezTo>
                <a:close/>
                <a:moveTo>
                  <a:pt x="217" y="88"/>
                </a:moveTo>
                <a:cubicBezTo>
                  <a:pt x="220" y="88"/>
                  <a:pt x="222" y="86"/>
                  <a:pt x="222" y="83"/>
                </a:cubicBezTo>
                <a:cubicBezTo>
                  <a:pt x="222" y="80"/>
                  <a:pt x="220" y="78"/>
                  <a:pt x="217" y="78"/>
                </a:cubicBezTo>
                <a:cubicBezTo>
                  <a:pt x="214" y="78"/>
                  <a:pt x="212" y="80"/>
                  <a:pt x="212" y="83"/>
                </a:cubicBezTo>
                <a:cubicBezTo>
                  <a:pt x="212" y="86"/>
                  <a:pt x="214" y="88"/>
                  <a:pt x="217" y="88"/>
                </a:cubicBezTo>
                <a:close/>
                <a:moveTo>
                  <a:pt x="278" y="61"/>
                </a:moveTo>
                <a:cubicBezTo>
                  <a:pt x="278" y="59"/>
                  <a:pt x="275" y="56"/>
                  <a:pt x="273" y="56"/>
                </a:cubicBezTo>
                <a:cubicBezTo>
                  <a:pt x="270" y="56"/>
                  <a:pt x="268" y="59"/>
                  <a:pt x="268" y="61"/>
                </a:cubicBezTo>
                <a:cubicBezTo>
                  <a:pt x="268" y="64"/>
                  <a:pt x="270" y="66"/>
                  <a:pt x="273" y="66"/>
                </a:cubicBezTo>
                <a:cubicBezTo>
                  <a:pt x="275" y="66"/>
                  <a:pt x="278" y="64"/>
                  <a:pt x="278" y="61"/>
                </a:cubicBezTo>
                <a:close/>
                <a:moveTo>
                  <a:pt x="299" y="61"/>
                </a:moveTo>
                <a:cubicBezTo>
                  <a:pt x="299" y="58"/>
                  <a:pt x="297" y="56"/>
                  <a:pt x="294" y="56"/>
                </a:cubicBezTo>
                <a:cubicBezTo>
                  <a:pt x="291" y="56"/>
                  <a:pt x="289" y="58"/>
                  <a:pt x="289" y="61"/>
                </a:cubicBezTo>
                <a:cubicBezTo>
                  <a:pt x="289" y="64"/>
                  <a:pt x="291" y="66"/>
                  <a:pt x="294" y="66"/>
                </a:cubicBezTo>
                <a:cubicBezTo>
                  <a:pt x="297" y="66"/>
                  <a:pt x="299" y="64"/>
                  <a:pt x="299" y="61"/>
                </a:cubicBezTo>
                <a:close/>
                <a:moveTo>
                  <a:pt x="106" y="221"/>
                </a:moveTo>
                <a:cubicBezTo>
                  <a:pt x="25" y="221"/>
                  <a:pt x="25" y="221"/>
                  <a:pt x="25" y="221"/>
                </a:cubicBezTo>
                <a:cubicBezTo>
                  <a:pt x="25" y="221"/>
                  <a:pt x="25" y="221"/>
                  <a:pt x="25" y="221"/>
                </a:cubicBezTo>
                <a:cubicBezTo>
                  <a:pt x="13" y="207"/>
                  <a:pt x="12" y="198"/>
                  <a:pt x="12" y="195"/>
                </a:cubicBezTo>
                <a:cubicBezTo>
                  <a:pt x="12" y="194"/>
                  <a:pt x="12" y="194"/>
                  <a:pt x="12" y="194"/>
                </a:cubicBezTo>
                <a:cubicBezTo>
                  <a:pt x="12" y="194"/>
                  <a:pt x="12" y="194"/>
                  <a:pt x="12" y="194"/>
                </a:cubicBezTo>
                <a:cubicBezTo>
                  <a:pt x="12" y="194"/>
                  <a:pt x="12" y="194"/>
                  <a:pt x="12" y="194"/>
                </a:cubicBezTo>
                <a:cubicBezTo>
                  <a:pt x="12" y="192"/>
                  <a:pt x="12" y="192"/>
                  <a:pt x="12" y="192"/>
                </a:cubicBezTo>
                <a:cubicBezTo>
                  <a:pt x="12" y="125"/>
                  <a:pt x="12" y="125"/>
                  <a:pt x="12" y="125"/>
                </a:cubicBezTo>
                <a:cubicBezTo>
                  <a:pt x="12" y="123"/>
                  <a:pt x="13" y="121"/>
                  <a:pt x="14" y="120"/>
                </a:cubicBezTo>
                <a:cubicBezTo>
                  <a:pt x="15" y="119"/>
                  <a:pt x="16" y="119"/>
                  <a:pt x="17" y="119"/>
                </a:cubicBezTo>
                <a:cubicBezTo>
                  <a:pt x="18" y="119"/>
                  <a:pt x="19" y="119"/>
                  <a:pt x="20" y="120"/>
                </a:cubicBezTo>
                <a:cubicBezTo>
                  <a:pt x="20" y="121"/>
                  <a:pt x="21" y="122"/>
                  <a:pt x="21" y="123"/>
                </a:cubicBezTo>
                <a:cubicBezTo>
                  <a:pt x="21" y="135"/>
                  <a:pt x="21" y="135"/>
                  <a:pt x="21" y="135"/>
                </a:cubicBezTo>
                <a:cubicBezTo>
                  <a:pt x="21" y="139"/>
                  <a:pt x="24" y="141"/>
                  <a:pt x="27" y="141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30" y="141"/>
                  <a:pt x="33" y="139"/>
                  <a:pt x="33" y="135"/>
                </a:cubicBezTo>
                <a:cubicBezTo>
                  <a:pt x="33" y="135"/>
                  <a:pt x="33" y="135"/>
                  <a:pt x="33" y="135"/>
                </a:cubicBezTo>
                <a:cubicBezTo>
                  <a:pt x="33" y="125"/>
                  <a:pt x="33" y="125"/>
                  <a:pt x="33" y="125"/>
                </a:cubicBezTo>
                <a:cubicBezTo>
                  <a:pt x="33" y="124"/>
                  <a:pt x="33" y="123"/>
                  <a:pt x="33" y="123"/>
                </a:cubicBezTo>
                <a:cubicBezTo>
                  <a:pt x="33" y="104"/>
                  <a:pt x="33" y="104"/>
                  <a:pt x="33" y="104"/>
                </a:cubicBezTo>
                <a:cubicBezTo>
                  <a:pt x="33" y="100"/>
                  <a:pt x="36" y="98"/>
                  <a:pt x="39" y="98"/>
                </a:cubicBezTo>
                <a:cubicBezTo>
                  <a:pt x="42" y="98"/>
                  <a:pt x="44" y="100"/>
                  <a:pt x="44" y="104"/>
                </a:cubicBezTo>
                <a:cubicBezTo>
                  <a:pt x="44" y="132"/>
                  <a:pt x="44" y="132"/>
                  <a:pt x="44" y="132"/>
                </a:cubicBezTo>
                <a:cubicBezTo>
                  <a:pt x="44" y="136"/>
                  <a:pt x="47" y="138"/>
                  <a:pt x="51" y="138"/>
                </a:cubicBezTo>
                <a:cubicBezTo>
                  <a:pt x="54" y="138"/>
                  <a:pt x="57" y="136"/>
                  <a:pt x="57" y="132"/>
                </a:cubicBezTo>
                <a:cubicBezTo>
                  <a:pt x="56" y="104"/>
                  <a:pt x="56" y="104"/>
                  <a:pt x="56" y="104"/>
                </a:cubicBezTo>
                <a:cubicBezTo>
                  <a:pt x="56" y="86"/>
                  <a:pt x="56" y="86"/>
                  <a:pt x="56" y="86"/>
                </a:cubicBezTo>
                <a:cubicBezTo>
                  <a:pt x="57" y="83"/>
                  <a:pt x="59" y="80"/>
                  <a:pt x="62" y="80"/>
                </a:cubicBezTo>
                <a:cubicBezTo>
                  <a:pt x="65" y="80"/>
                  <a:pt x="68" y="83"/>
                  <a:pt x="68" y="86"/>
                </a:cubicBezTo>
                <a:cubicBezTo>
                  <a:pt x="68" y="130"/>
                  <a:pt x="68" y="130"/>
                  <a:pt x="68" y="130"/>
                </a:cubicBezTo>
                <a:cubicBezTo>
                  <a:pt x="68" y="133"/>
                  <a:pt x="71" y="136"/>
                  <a:pt x="74" y="136"/>
                </a:cubicBezTo>
                <a:cubicBezTo>
                  <a:pt x="77" y="136"/>
                  <a:pt x="80" y="133"/>
                  <a:pt x="80" y="130"/>
                </a:cubicBezTo>
                <a:cubicBezTo>
                  <a:pt x="80" y="108"/>
                  <a:pt x="80" y="108"/>
                  <a:pt x="80" y="108"/>
                </a:cubicBezTo>
                <a:cubicBezTo>
                  <a:pt x="80" y="63"/>
                  <a:pt x="80" y="63"/>
                  <a:pt x="80" y="63"/>
                </a:cubicBezTo>
                <a:cubicBezTo>
                  <a:pt x="80" y="61"/>
                  <a:pt x="81" y="59"/>
                  <a:pt x="82" y="58"/>
                </a:cubicBezTo>
                <a:cubicBezTo>
                  <a:pt x="82" y="57"/>
                  <a:pt x="83" y="57"/>
                  <a:pt x="84" y="57"/>
                </a:cubicBezTo>
                <a:cubicBezTo>
                  <a:pt x="85" y="57"/>
                  <a:pt x="86" y="57"/>
                  <a:pt x="87" y="58"/>
                </a:cubicBezTo>
                <a:cubicBezTo>
                  <a:pt x="88" y="59"/>
                  <a:pt x="88" y="61"/>
                  <a:pt x="88" y="63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88" y="158"/>
                  <a:pt x="91" y="160"/>
                  <a:pt x="94" y="160"/>
                </a:cubicBezTo>
                <a:cubicBezTo>
                  <a:pt x="98" y="160"/>
                  <a:pt x="100" y="158"/>
                  <a:pt x="100" y="154"/>
                </a:cubicBezTo>
                <a:cubicBezTo>
                  <a:pt x="100" y="63"/>
                  <a:pt x="100" y="63"/>
                  <a:pt x="100" y="63"/>
                </a:cubicBezTo>
                <a:cubicBezTo>
                  <a:pt x="100" y="53"/>
                  <a:pt x="94" y="45"/>
                  <a:pt x="84" y="45"/>
                </a:cubicBezTo>
                <a:cubicBezTo>
                  <a:pt x="74" y="45"/>
                  <a:pt x="68" y="53"/>
                  <a:pt x="68" y="63"/>
                </a:cubicBezTo>
                <a:cubicBezTo>
                  <a:pt x="68" y="69"/>
                  <a:pt x="68" y="69"/>
                  <a:pt x="68" y="69"/>
                </a:cubicBezTo>
                <a:cubicBezTo>
                  <a:pt x="66" y="69"/>
                  <a:pt x="64" y="68"/>
                  <a:pt x="62" y="68"/>
                </a:cubicBezTo>
                <a:cubicBezTo>
                  <a:pt x="52" y="68"/>
                  <a:pt x="45" y="76"/>
                  <a:pt x="44" y="86"/>
                </a:cubicBezTo>
                <a:cubicBezTo>
                  <a:pt x="44" y="87"/>
                  <a:pt x="44" y="87"/>
                  <a:pt x="44" y="87"/>
                </a:cubicBezTo>
                <a:cubicBezTo>
                  <a:pt x="43" y="86"/>
                  <a:pt x="41" y="86"/>
                  <a:pt x="39" y="86"/>
                </a:cubicBezTo>
                <a:cubicBezTo>
                  <a:pt x="29" y="86"/>
                  <a:pt x="21" y="94"/>
                  <a:pt x="21" y="104"/>
                </a:cubicBezTo>
                <a:cubicBezTo>
                  <a:pt x="21" y="107"/>
                  <a:pt x="21" y="107"/>
                  <a:pt x="21" y="107"/>
                </a:cubicBezTo>
                <a:cubicBezTo>
                  <a:pt x="20" y="107"/>
                  <a:pt x="18" y="107"/>
                  <a:pt x="17" y="107"/>
                </a:cubicBezTo>
                <a:cubicBezTo>
                  <a:pt x="7" y="107"/>
                  <a:pt x="0" y="115"/>
                  <a:pt x="0" y="125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193"/>
                  <a:pt x="0" y="194"/>
                  <a:pt x="0" y="195"/>
                </a:cubicBezTo>
                <a:cubicBezTo>
                  <a:pt x="0" y="200"/>
                  <a:pt x="2" y="209"/>
                  <a:pt x="10" y="221"/>
                </a:cubicBezTo>
                <a:cubicBezTo>
                  <a:pt x="6" y="221"/>
                  <a:pt x="6" y="221"/>
                  <a:pt x="6" y="221"/>
                </a:cubicBezTo>
                <a:cubicBezTo>
                  <a:pt x="4" y="221"/>
                  <a:pt x="3" y="222"/>
                  <a:pt x="2" y="223"/>
                </a:cubicBezTo>
                <a:cubicBezTo>
                  <a:pt x="1" y="224"/>
                  <a:pt x="0" y="225"/>
                  <a:pt x="0" y="227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02"/>
                  <a:pt x="3" y="305"/>
                  <a:pt x="6" y="305"/>
                </a:cubicBezTo>
                <a:cubicBezTo>
                  <a:pt x="9" y="305"/>
                  <a:pt x="12" y="302"/>
                  <a:pt x="12" y="299"/>
                </a:cubicBezTo>
                <a:cubicBezTo>
                  <a:pt x="12" y="233"/>
                  <a:pt x="12" y="233"/>
                  <a:pt x="12" y="233"/>
                </a:cubicBezTo>
                <a:cubicBezTo>
                  <a:pt x="99" y="233"/>
                  <a:pt x="99" y="233"/>
                  <a:pt x="99" y="233"/>
                </a:cubicBezTo>
                <a:cubicBezTo>
                  <a:pt x="99" y="300"/>
                  <a:pt x="99" y="300"/>
                  <a:pt x="99" y="300"/>
                </a:cubicBezTo>
                <a:cubicBezTo>
                  <a:pt x="99" y="303"/>
                  <a:pt x="102" y="306"/>
                  <a:pt x="106" y="306"/>
                </a:cubicBezTo>
                <a:cubicBezTo>
                  <a:pt x="109" y="306"/>
                  <a:pt x="112" y="303"/>
                  <a:pt x="112" y="300"/>
                </a:cubicBezTo>
                <a:cubicBezTo>
                  <a:pt x="112" y="227"/>
                  <a:pt x="112" y="227"/>
                  <a:pt x="112" y="227"/>
                </a:cubicBezTo>
                <a:cubicBezTo>
                  <a:pt x="112" y="225"/>
                  <a:pt x="111" y="224"/>
                  <a:pt x="110" y="223"/>
                </a:cubicBezTo>
                <a:cubicBezTo>
                  <a:pt x="109" y="222"/>
                  <a:pt x="107" y="221"/>
                  <a:pt x="106" y="221"/>
                </a:cubicBezTo>
                <a:close/>
                <a:moveTo>
                  <a:pt x="134" y="115"/>
                </a:moveTo>
                <a:cubicBezTo>
                  <a:pt x="131" y="113"/>
                  <a:pt x="128" y="112"/>
                  <a:pt x="127" y="112"/>
                </a:cubicBezTo>
                <a:cubicBezTo>
                  <a:pt x="127" y="112"/>
                  <a:pt x="127" y="112"/>
                  <a:pt x="126" y="112"/>
                </a:cubicBezTo>
                <a:cubicBezTo>
                  <a:pt x="118" y="113"/>
                  <a:pt x="112" y="117"/>
                  <a:pt x="108" y="121"/>
                </a:cubicBezTo>
                <a:cubicBezTo>
                  <a:pt x="104" y="125"/>
                  <a:pt x="102" y="128"/>
                  <a:pt x="102" y="129"/>
                </a:cubicBezTo>
                <a:cubicBezTo>
                  <a:pt x="100" y="131"/>
                  <a:pt x="100" y="135"/>
                  <a:pt x="103" y="137"/>
                </a:cubicBezTo>
                <a:cubicBezTo>
                  <a:pt x="106" y="139"/>
                  <a:pt x="110" y="138"/>
                  <a:pt x="111" y="135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11" y="135"/>
                  <a:pt x="112" y="135"/>
                  <a:pt x="113" y="134"/>
                </a:cubicBezTo>
                <a:cubicBezTo>
                  <a:pt x="115" y="130"/>
                  <a:pt x="122" y="124"/>
                  <a:pt x="127" y="124"/>
                </a:cubicBezTo>
                <a:cubicBezTo>
                  <a:pt x="127" y="124"/>
                  <a:pt x="127" y="124"/>
                  <a:pt x="127" y="124"/>
                </a:cubicBezTo>
                <a:cubicBezTo>
                  <a:pt x="127" y="124"/>
                  <a:pt x="127" y="124"/>
                  <a:pt x="127" y="124"/>
                </a:cubicBezTo>
                <a:cubicBezTo>
                  <a:pt x="127" y="124"/>
                  <a:pt x="127" y="125"/>
                  <a:pt x="127" y="125"/>
                </a:cubicBezTo>
                <a:cubicBezTo>
                  <a:pt x="127" y="125"/>
                  <a:pt x="128" y="124"/>
                  <a:pt x="128" y="127"/>
                </a:cubicBezTo>
                <a:cubicBezTo>
                  <a:pt x="128" y="129"/>
                  <a:pt x="127" y="133"/>
                  <a:pt x="125" y="138"/>
                </a:cubicBezTo>
                <a:cubicBezTo>
                  <a:pt x="119" y="152"/>
                  <a:pt x="119" y="167"/>
                  <a:pt x="115" y="179"/>
                </a:cubicBezTo>
                <a:cubicBezTo>
                  <a:pt x="111" y="191"/>
                  <a:pt x="105" y="200"/>
                  <a:pt x="88" y="206"/>
                </a:cubicBezTo>
                <a:cubicBezTo>
                  <a:pt x="85" y="208"/>
                  <a:pt x="84" y="211"/>
                  <a:pt x="85" y="214"/>
                </a:cubicBezTo>
                <a:cubicBezTo>
                  <a:pt x="86" y="217"/>
                  <a:pt x="88" y="218"/>
                  <a:pt x="90" y="218"/>
                </a:cubicBezTo>
                <a:cubicBezTo>
                  <a:pt x="91" y="218"/>
                  <a:pt x="92" y="218"/>
                  <a:pt x="92" y="218"/>
                </a:cubicBezTo>
                <a:cubicBezTo>
                  <a:pt x="113" y="211"/>
                  <a:pt x="122" y="197"/>
                  <a:pt x="126" y="183"/>
                </a:cubicBezTo>
                <a:cubicBezTo>
                  <a:pt x="131" y="169"/>
                  <a:pt x="131" y="154"/>
                  <a:pt x="136" y="143"/>
                </a:cubicBezTo>
                <a:cubicBezTo>
                  <a:pt x="139" y="136"/>
                  <a:pt x="140" y="131"/>
                  <a:pt x="140" y="127"/>
                </a:cubicBezTo>
                <a:cubicBezTo>
                  <a:pt x="140" y="122"/>
                  <a:pt x="138" y="117"/>
                  <a:pt x="134" y="115"/>
                </a:cubicBezTo>
                <a:close/>
                <a:moveTo>
                  <a:pt x="329" y="221"/>
                </a:moveTo>
                <a:cubicBezTo>
                  <a:pt x="325" y="221"/>
                  <a:pt x="325" y="221"/>
                  <a:pt x="325" y="221"/>
                </a:cubicBezTo>
                <a:cubicBezTo>
                  <a:pt x="334" y="209"/>
                  <a:pt x="335" y="200"/>
                  <a:pt x="335" y="195"/>
                </a:cubicBezTo>
                <a:cubicBezTo>
                  <a:pt x="335" y="194"/>
                  <a:pt x="335" y="193"/>
                  <a:pt x="335" y="192"/>
                </a:cubicBezTo>
                <a:cubicBezTo>
                  <a:pt x="335" y="125"/>
                  <a:pt x="335" y="125"/>
                  <a:pt x="335" y="125"/>
                </a:cubicBezTo>
                <a:cubicBezTo>
                  <a:pt x="335" y="115"/>
                  <a:pt x="328" y="107"/>
                  <a:pt x="319" y="107"/>
                </a:cubicBezTo>
                <a:cubicBezTo>
                  <a:pt x="317" y="107"/>
                  <a:pt x="316" y="107"/>
                  <a:pt x="314" y="107"/>
                </a:cubicBezTo>
                <a:cubicBezTo>
                  <a:pt x="314" y="104"/>
                  <a:pt x="314" y="104"/>
                  <a:pt x="314" y="104"/>
                </a:cubicBezTo>
                <a:cubicBezTo>
                  <a:pt x="314" y="94"/>
                  <a:pt x="306" y="86"/>
                  <a:pt x="297" y="86"/>
                </a:cubicBezTo>
                <a:cubicBezTo>
                  <a:pt x="295" y="86"/>
                  <a:pt x="293" y="86"/>
                  <a:pt x="291" y="87"/>
                </a:cubicBezTo>
                <a:cubicBezTo>
                  <a:pt x="291" y="86"/>
                  <a:pt x="291" y="86"/>
                  <a:pt x="291" y="86"/>
                </a:cubicBezTo>
                <a:cubicBezTo>
                  <a:pt x="291" y="76"/>
                  <a:pt x="283" y="68"/>
                  <a:pt x="273" y="68"/>
                </a:cubicBezTo>
                <a:cubicBezTo>
                  <a:pt x="271" y="68"/>
                  <a:pt x="269" y="69"/>
                  <a:pt x="267" y="69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67" y="53"/>
                  <a:pt x="261" y="45"/>
                  <a:pt x="251" y="45"/>
                </a:cubicBezTo>
                <a:cubicBezTo>
                  <a:pt x="241" y="45"/>
                  <a:pt x="235" y="53"/>
                  <a:pt x="235" y="63"/>
                </a:cubicBezTo>
                <a:cubicBezTo>
                  <a:pt x="235" y="154"/>
                  <a:pt x="235" y="154"/>
                  <a:pt x="235" y="154"/>
                </a:cubicBezTo>
                <a:cubicBezTo>
                  <a:pt x="235" y="158"/>
                  <a:pt x="238" y="160"/>
                  <a:pt x="241" y="160"/>
                </a:cubicBezTo>
                <a:cubicBezTo>
                  <a:pt x="244" y="160"/>
                  <a:pt x="247" y="158"/>
                  <a:pt x="247" y="154"/>
                </a:cubicBezTo>
                <a:cubicBezTo>
                  <a:pt x="247" y="63"/>
                  <a:pt x="247" y="63"/>
                  <a:pt x="247" y="63"/>
                </a:cubicBezTo>
                <a:cubicBezTo>
                  <a:pt x="247" y="61"/>
                  <a:pt x="248" y="59"/>
                  <a:pt x="249" y="58"/>
                </a:cubicBezTo>
                <a:cubicBezTo>
                  <a:pt x="249" y="57"/>
                  <a:pt x="250" y="57"/>
                  <a:pt x="251" y="57"/>
                </a:cubicBezTo>
                <a:cubicBezTo>
                  <a:pt x="252" y="57"/>
                  <a:pt x="253" y="57"/>
                  <a:pt x="254" y="58"/>
                </a:cubicBezTo>
                <a:cubicBezTo>
                  <a:pt x="255" y="59"/>
                  <a:pt x="255" y="61"/>
                  <a:pt x="255" y="63"/>
                </a:cubicBezTo>
                <a:cubicBezTo>
                  <a:pt x="255" y="86"/>
                  <a:pt x="255" y="86"/>
                  <a:pt x="255" y="86"/>
                </a:cubicBezTo>
                <a:cubicBezTo>
                  <a:pt x="255" y="86"/>
                  <a:pt x="255" y="86"/>
                  <a:pt x="255" y="86"/>
                </a:cubicBezTo>
                <a:cubicBezTo>
                  <a:pt x="255" y="130"/>
                  <a:pt x="255" y="130"/>
                  <a:pt x="255" y="130"/>
                </a:cubicBezTo>
                <a:cubicBezTo>
                  <a:pt x="255" y="132"/>
                  <a:pt x="256" y="134"/>
                  <a:pt x="258" y="135"/>
                </a:cubicBezTo>
                <a:cubicBezTo>
                  <a:pt x="259" y="136"/>
                  <a:pt x="260" y="136"/>
                  <a:pt x="261" y="136"/>
                </a:cubicBezTo>
                <a:cubicBezTo>
                  <a:pt x="262" y="136"/>
                  <a:pt x="263" y="136"/>
                  <a:pt x="264" y="135"/>
                </a:cubicBezTo>
                <a:cubicBezTo>
                  <a:pt x="266" y="135"/>
                  <a:pt x="267" y="132"/>
                  <a:pt x="267" y="130"/>
                </a:cubicBezTo>
                <a:cubicBezTo>
                  <a:pt x="267" y="86"/>
                  <a:pt x="267" y="86"/>
                  <a:pt x="267" y="86"/>
                </a:cubicBezTo>
                <a:cubicBezTo>
                  <a:pt x="267" y="83"/>
                  <a:pt x="270" y="80"/>
                  <a:pt x="273" y="80"/>
                </a:cubicBezTo>
                <a:cubicBezTo>
                  <a:pt x="276" y="80"/>
                  <a:pt x="279" y="83"/>
                  <a:pt x="279" y="86"/>
                </a:cubicBezTo>
                <a:cubicBezTo>
                  <a:pt x="279" y="109"/>
                  <a:pt x="279" y="109"/>
                  <a:pt x="279" y="109"/>
                </a:cubicBezTo>
                <a:cubicBezTo>
                  <a:pt x="279" y="132"/>
                  <a:pt x="279" y="132"/>
                  <a:pt x="279" y="132"/>
                </a:cubicBezTo>
                <a:cubicBezTo>
                  <a:pt x="279" y="136"/>
                  <a:pt x="282" y="138"/>
                  <a:pt x="285" y="138"/>
                </a:cubicBezTo>
                <a:cubicBezTo>
                  <a:pt x="286" y="138"/>
                  <a:pt x="287" y="138"/>
                  <a:pt x="288" y="138"/>
                </a:cubicBezTo>
                <a:cubicBezTo>
                  <a:pt x="290" y="137"/>
                  <a:pt x="291" y="135"/>
                  <a:pt x="291" y="132"/>
                </a:cubicBezTo>
                <a:cubicBezTo>
                  <a:pt x="291" y="132"/>
                  <a:pt x="291" y="132"/>
                  <a:pt x="291" y="132"/>
                </a:cubicBezTo>
                <a:cubicBezTo>
                  <a:pt x="291" y="104"/>
                  <a:pt x="291" y="104"/>
                  <a:pt x="291" y="104"/>
                </a:cubicBezTo>
                <a:cubicBezTo>
                  <a:pt x="291" y="100"/>
                  <a:pt x="294" y="98"/>
                  <a:pt x="297" y="98"/>
                </a:cubicBezTo>
                <a:cubicBezTo>
                  <a:pt x="300" y="98"/>
                  <a:pt x="302" y="100"/>
                  <a:pt x="302" y="104"/>
                </a:cubicBezTo>
                <a:cubicBezTo>
                  <a:pt x="302" y="123"/>
                  <a:pt x="302" y="123"/>
                  <a:pt x="302" y="123"/>
                </a:cubicBezTo>
                <a:cubicBezTo>
                  <a:pt x="302" y="123"/>
                  <a:pt x="302" y="124"/>
                  <a:pt x="302" y="125"/>
                </a:cubicBezTo>
                <a:cubicBezTo>
                  <a:pt x="302" y="135"/>
                  <a:pt x="302" y="135"/>
                  <a:pt x="302" y="135"/>
                </a:cubicBezTo>
                <a:cubicBezTo>
                  <a:pt x="302" y="139"/>
                  <a:pt x="305" y="141"/>
                  <a:pt x="308" y="141"/>
                </a:cubicBezTo>
                <a:cubicBezTo>
                  <a:pt x="308" y="141"/>
                  <a:pt x="308" y="141"/>
                  <a:pt x="308" y="141"/>
                </a:cubicBezTo>
                <a:cubicBezTo>
                  <a:pt x="308" y="141"/>
                  <a:pt x="308" y="141"/>
                  <a:pt x="308" y="141"/>
                </a:cubicBezTo>
                <a:cubicBezTo>
                  <a:pt x="312" y="141"/>
                  <a:pt x="314" y="139"/>
                  <a:pt x="314" y="135"/>
                </a:cubicBezTo>
                <a:cubicBezTo>
                  <a:pt x="314" y="123"/>
                  <a:pt x="314" y="123"/>
                  <a:pt x="314" y="123"/>
                </a:cubicBezTo>
                <a:cubicBezTo>
                  <a:pt x="315" y="122"/>
                  <a:pt x="315" y="121"/>
                  <a:pt x="316" y="120"/>
                </a:cubicBezTo>
                <a:cubicBezTo>
                  <a:pt x="317" y="119"/>
                  <a:pt x="318" y="119"/>
                  <a:pt x="319" y="119"/>
                </a:cubicBezTo>
                <a:cubicBezTo>
                  <a:pt x="320" y="119"/>
                  <a:pt x="320" y="119"/>
                  <a:pt x="321" y="120"/>
                </a:cubicBezTo>
                <a:cubicBezTo>
                  <a:pt x="322" y="121"/>
                  <a:pt x="323" y="123"/>
                  <a:pt x="323" y="125"/>
                </a:cubicBezTo>
                <a:cubicBezTo>
                  <a:pt x="323" y="192"/>
                  <a:pt x="323" y="192"/>
                  <a:pt x="323" y="192"/>
                </a:cubicBezTo>
                <a:cubicBezTo>
                  <a:pt x="323" y="194"/>
                  <a:pt x="323" y="194"/>
                  <a:pt x="323" y="194"/>
                </a:cubicBezTo>
                <a:cubicBezTo>
                  <a:pt x="323" y="194"/>
                  <a:pt x="323" y="194"/>
                  <a:pt x="323" y="194"/>
                </a:cubicBezTo>
                <a:cubicBezTo>
                  <a:pt x="323" y="194"/>
                  <a:pt x="323" y="194"/>
                  <a:pt x="323" y="195"/>
                </a:cubicBezTo>
                <a:cubicBezTo>
                  <a:pt x="323" y="198"/>
                  <a:pt x="322" y="207"/>
                  <a:pt x="310" y="221"/>
                </a:cubicBezTo>
                <a:cubicBezTo>
                  <a:pt x="310" y="221"/>
                  <a:pt x="310" y="221"/>
                  <a:pt x="310" y="221"/>
                </a:cubicBezTo>
                <a:cubicBezTo>
                  <a:pt x="230" y="221"/>
                  <a:pt x="230" y="221"/>
                  <a:pt x="230" y="221"/>
                </a:cubicBezTo>
                <a:cubicBezTo>
                  <a:pt x="228" y="221"/>
                  <a:pt x="227" y="222"/>
                  <a:pt x="226" y="223"/>
                </a:cubicBezTo>
                <a:cubicBezTo>
                  <a:pt x="224" y="224"/>
                  <a:pt x="224" y="225"/>
                  <a:pt x="224" y="227"/>
                </a:cubicBezTo>
                <a:cubicBezTo>
                  <a:pt x="224" y="300"/>
                  <a:pt x="224" y="300"/>
                  <a:pt x="224" y="300"/>
                </a:cubicBezTo>
                <a:cubicBezTo>
                  <a:pt x="224" y="303"/>
                  <a:pt x="227" y="306"/>
                  <a:pt x="230" y="306"/>
                </a:cubicBezTo>
                <a:cubicBezTo>
                  <a:pt x="233" y="306"/>
                  <a:pt x="236" y="303"/>
                  <a:pt x="236" y="300"/>
                </a:cubicBezTo>
                <a:cubicBezTo>
                  <a:pt x="236" y="233"/>
                  <a:pt x="236" y="233"/>
                  <a:pt x="236" y="233"/>
                </a:cubicBezTo>
                <a:cubicBezTo>
                  <a:pt x="323" y="233"/>
                  <a:pt x="323" y="233"/>
                  <a:pt x="323" y="233"/>
                </a:cubicBezTo>
                <a:cubicBezTo>
                  <a:pt x="323" y="299"/>
                  <a:pt x="323" y="299"/>
                  <a:pt x="323" y="299"/>
                </a:cubicBezTo>
                <a:cubicBezTo>
                  <a:pt x="323" y="302"/>
                  <a:pt x="326" y="305"/>
                  <a:pt x="329" y="305"/>
                </a:cubicBezTo>
                <a:cubicBezTo>
                  <a:pt x="333" y="305"/>
                  <a:pt x="335" y="302"/>
                  <a:pt x="335" y="299"/>
                </a:cubicBezTo>
                <a:cubicBezTo>
                  <a:pt x="335" y="227"/>
                  <a:pt x="335" y="227"/>
                  <a:pt x="335" y="227"/>
                </a:cubicBezTo>
                <a:cubicBezTo>
                  <a:pt x="335" y="225"/>
                  <a:pt x="335" y="224"/>
                  <a:pt x="334" y="223"/>
                </a:cubicBezTo>
                <a:cubicBezTo>
                  <a:pt x="332" y="222"/>
                  <a:pt x="331" y="221"/>
                  <a:pt x="329" y="221"/>
                </a:cubicBezTo>
                <a:close/>
                <a:moveTo>
                  <a:pt x="245" y="218"/>
                </a:moveTo>
                <a:cubicBezTo>
                  <a:pt x="247" y="218"/>
                  <a:pt x="250" y="217"/>
                  <a:pt x="251" y="214"/>
                </a:cubicBezTo>
                <a:cubicBezTo>
                  <a:pt x="252" y="211"/>
                  <a:pt x="250" y="208"/>
                  <a:pt x="247" y="206"/>
                </a:cubicBezTo>
                <a:cubicBezTo>
                  <a:pt x="230" y="200"/>
                  <a:pt x="225" y="191"/>
                  <a:pt x="221" y="179"/>
                </a:cubicBezTo>
                <a:cubicBezTo>
                  <a:pt x="217" y="167"/>
                  <a:pt x="216" y="152"/>
                  <a:pt x="210" y="138"/>
                </a:cubicBezTo>
                <a:cubicBezTo>
                  <a:pt x="208" y="133"/>
                  <a:pt x="207" y="129"/>
                  <a:pt x="207" y="127"/>
                </a:cubicBezTo>
                <a:cubicBezTo>
                  <a:pt x="207" y="126"/>
                  <a:pt x="208" y="125"/>
                  <a:pt x="208" y="125"/>
                </a:cubicBezTo>
                <a:cubicBezTo>
                  <a:pt x="208" y="125"/>
                  <a:pt x="208" y="125"/>
                  <a:pt x="208" y="125"/>
                </a:cubicBezTo>
                <a:cubicBezTo>
                  <a:pt x="208" y="124"/>
                  <a:pt x="208" y="124"/>
                  <a:pt x="208" y="124"/>
                </a:cubicBezTo>
                <a:cubicBezTo>
                  <a:pt x="209" y="124"/>
                  <a:pt x="209" y="124"/>
                  <a:pt x="209" y="124"/>
                </a:cubicBezTo>
                <a:cubicBezTo>
                  <a:pt x="212" y="124"/>
                  <a:pt x="216" y="127"/>
                  <a:pt x="219" y="130"/>
                </a:cubicBezTo>
                <a:cubicBezTo>
                  <a:pt x="220" y="131"/>
                  <a:pt x="222" y="133"/>
                  <a:pt x="223" y="134"/>
                </a:cubicBezTo>
                <a:cubicBezTo>
                  <a:pt x="223" y="135"/>
                  <a:pt x="224" y="135"/>
                  <a:pt x="224" y="135"/>
                </a:cubicBezTo>
                <a:cubicBezTo>
                  <a:pt x="226" y="138"/>
                  <a:pt x="229" y="139"/>
                  <a:pt x="232" y="137"/>
                </a:cubicBezTo>
                <a:cubicBezTo>
                  <a:pt x="235" y="135"/>
                  <a:pt x="236" y="131"/>
                  <a:pt x="234" y="129"/>
                </a:cubicBezTo>
                <a:cubicBezTo>
                  <a:pt x="234" y="129"/>
                  <a:pt x="234" y="129"/>
                  <a:pt x="234" y="129"/>
                </a:cubicBezTo>
                <a:cubicBezTo>
                  <a:pt x="234" y="128"/>
                  <a:pt x="231" y="125"/>
                  <a:pt x="227" y="121"/>
                </a:cubicBezTo>
                <a:cubicBezTo>
                  <a:pt x="223" y="117"/>
                  <a:pt x="217" y="113"/>
                  <a:pt x="209" y="112"/>
                </a:cubicBezTo>
                <a:cubicBezTo>
                  <a:pt x="210" y="112"/>
                  <a:pt x="210" y="112"/>
                  <a:pt x="210" y="112"/>
                </a:cubicBezTo>
                <a:cubicBezTo>
                  <a:pt x="213" y="112"/>
                  <a:pt x="216" y="110"/>
                  <a:pt x="216" y="106"/>
                </a:cubicBezTo>
                <a:cubicBezTo>
                  <a:pt x="216" y="103"/>
                  <a:pt x="213" y="100"/>
                  <a:pt x="210" y="100"/>
                </a:cubicBezTo>
                <a:cubicBezTo>
                  <a:pt x="134" y="100"/>
                  <a:pt x="134" y="100"/>
                  <a:pt x="134" y="100"/>
                </a:cubicBezTo>
                <a:cubicBezTo>
                  <a:pt x="131" y="100"/>
                  <a:pt x="128" y="103"/>
                  <a:pt x="128" y="106"/>
                </a:cubicBezTo>
                <a:cubicBezTo>
                  <a:pt x="128" y="110"/>
                  <a:pt x="131" y="112"/>
                  <a:pt x="134" y="112"/>
                </a:cubicBezTo>
                <a:cubicBezTo>
                  <a:pt x="208" y="112"/>
                  <a:pt x="208" y="112"/>
                  <a:pt x="208" y="112"/>
                </a:cubicBezTo>
                <a:cubicBezTo>
                  <a:pt x="206" y="113"/>
                  <a:pt x="204" y="113"/>
                  <a:pt x="201" y="115"/>
                </a:cubicBezTo>
                <a:cubicBezTo>
                  <a:pt x="198" y="117"/>
                  <a:pt x="195" y="122"/>
                  <a:pt x="195" y="127"/>
                </a:cubicBezTo>
                <a:cubicBezTo>
                  <a:pt x="195" y="131"/>
                  <a:pt x="197" y="136"/>
                  <a:pt x="199" y="143"/>
                </a:cubicBezTo>
                <a:cubicBezTo>
                  <a:pt x="204" y="154"/>
                  <a:pt x="205" y="169"/>
                  <a:pt x="209" y="183"/>
                </a:cubicBezTo>
                <a:cubicBezTo>
                  <a:pt x="213" y="197"/>
                  <a:pt x="223" y="211"/>
                  <a:pt x="243" y="218"/>
                </a:cubicBezTo>
                <a:cubicBezTo>
                  <a:pt x="244" y="218"/>
                  <a:pt x="244" y="218"/>
                  <a:pt x="245" y="218"/>
                </a:cubicBezTo>
                <a:close/>
                <a:moveTo>
                  <a:pt x="334" y="2"/>
                </a:moveTo>
                <a:cubicBezTo>
                  <a:pt x="332" y="1"/>
                  <a:pt x="331" y="0"/>
                  <a:pt x="329" y="0"/>
                </a:cubicBezTo>
                <a:cubicBezTo>
                  <a:pt x="6" y="0"/>
                  <a:pt x="6" y="0"/>
                  <a:pt x="6" y="0"/>
                </a:cubicBezTo>
                <a:cubicBezTo>
                  <a:pt x="5" y="0"/>
                  <a:pt x="3" y="1"/>
                  <a:pt x="2" y="2"/>
                </a:cubicBezTo>
                <a:cubicBezTo>
                  <a:pt x="1" y="3"/>
                  <a:pt x="0" y="5"/>
                  <a:pt x="0" y="6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9"/>
                  <a:pt x="3" y="91"/>
                  <a:pt x="6" y="91"/>
                </a:cubicBezTo>
                <a:cubicBezTo>
                  <a:pt x="10" y="91"/>
                  <a:pt x="12" y="89"/>
                  <a:pt x="12" y="85"/>
                </a:cubicBezTo>
                <a:cubicBezTo>
                  <a:pt x="12" y="12"/>
                  <a:pt x="12" y="12"/>
                  <a:pt x="12" y="12"/>
                </a:cubicBezTo>
                <a:cubicBezTo>
                  <a:pt x="323" y="12"/>
                  <a:pt x="323" y="12"/>
                  <a:pt x="323" y="12"/>
                </a:cubicBezTo>
                <a:cubicBezTo>
                  <a:pt x="323" y="85"/>
                  <a:pt x="323" y="85"/>
                  <a:pt x="323" y="85"/>
                </a:cubicBezTo>
                <a:cubicBezTo>
                  <a:pt x="323" y="89"/>
                  <a:pt x="326" y="91"/>
                  <a:pt x="329" y="91"/>
                </a:cubicBezTo>
                <a:cubicBezTo>
                  <a:pt x="333" y="91"/>
                  <a:pt x="335" y="89"/>
                  <a:pt x="335" y="85"/>
                </a:cubicBezTo>
                <a:cubicBezTo>
                  <a:pt x="335" y="6"/>
                  <a:pt x="335" y="6"/>
                  <a:pt x="335" y="6"/>
                </a:cubicBezTo>
                <a:cubicBezTo>
                  <a:pt x="335" y="5"/>
                  <a:pt x="335" y="3"/>
                  <a:pt x="334" y="2"/>
                </a:cubicBezTo>
                <a:close/>
              </a:path>
            </a:pathLst>
          </a:custGeom>
          <a:solidFill>
            <a:srgbClr val="1451B5"/>
          </a:solidFill>
          <a:ln>
            <a:solidFill>
              <a:srgbClr val="1249A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2" name="等腰三角形 121">
            <a:extLst>
              <a:ext uri="{FF2B5EF4-FFF2-40B4-BE49-F238E27FC236}">
                <a16:creationId xmlns:a16="http://schemas.microsoft.com/office/drawing/2014/main" id="{28C4E0D3-5CFF-EF4B-D8EC-DFB393763961}"/>
              </a:ext>
            </a:extLst>
          </p:cNvPr>
          <p:cNvSpPr/>
          <p:nvPr/>
        </p:nvSpPr>
        <p:spPr>
          <a:xfrm flipV="1">
            <a:off x="5511949" y="2482680"/>
            <a:ext cx="988599" cy="357634"/>
          </a:xfrm>
          <a:prstGeom prst="triangle">
            <a:avLst/>
          </a:prstGeom>
          <a:gradFill flip="none" rotWithShape="1">
            <a:gsLst>
              <a:gs pos="100000">
                <a:srgbClr val="1249A2">
                  <a:alpha val="33000"/>
                </a:srgbClr>
              </a:gs>
              <a:gs pos="0">
                <a:srgbClr val="1249A2">
                  <a:alpha val="0"/>
                </a:srgbClr>
              </a:gs>
            </a:gsLst>
            <a:lin ang="16200000" scaled="1"/>
            <a:tileRect/>
          </a:gradFill>
          <a:ln w="4370" cap="flat" cmpd="sng" algn="ctr">
            <a:gradFill>
              <a:gsLst>
                <a:gs pos="86000">
                  <a:srgbClr val="1249A2">
                    <a:alpha val="0"/>
                  </a:srgbClr>
                </a:gs>
                <a:gs pos="0">
                  <a:srgbClr val="1249A2"/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lIns="62929" tIns="31465" rIns="62929" bIns="31465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+mn-lt"/>
            </a:endParaRPr>
          </a:p>
        </p:txBody>
      </p:sp>
      <p:sp>
        <p:nvSpPr>
          <p:cNvPr id="124" name="等腰三角形 123">
            <a:extLst>
              <a:ext uri="{FF2B5EF4-FFF2-40B4-BE49-F238E27FC236}">
                <a16:creationId xmlns:a16="http://schemas.microsoft.com/office/drawing/2014/main" id="{158A43C3-DE18-9B50-1661-C1E616FA4986}"/>
              </a:ext>
            </a:extLst>
          </p:cNvPr>
          <p:cNvSpPr/>
          <p:nvPr/>
        </p:nvSpPr>
        <p:spPr>
          <a:xfrm flipV="1">
            <a:off x="5511948" y="2339680"/>
            <a:ext cx="988599" cy="357634"/>
          </a:xfrm>
          <a:prstGeom prst="triangle">
            <a:avLst/>
          </a:prstGeom>
          <a:gradFill flip="none" rotWithShape="1">
            <a:gsLst>
              <a:gs pos="100000">
                <a:srgbClr val="1249A2">
                  <a:alpha val="33000"/>
                </a:srgbClr>
              </a:gs>
              <a:gs pos="0">
                <a:srgbClr val="1249A2">
                  <a:alpha val="0"/>
                </a:srgbClr>
              </a:gs>
            </a:gsLst>
            <a:lin ang="16200000" scaled="1"/>
            <a:tileRect/>
          </a:gradFill>
          <a:ln w="4370" cap="flat" cmpd="sng" algn="ctr">
            <a:gradFill>
              <a:gsLst>
                <a:gs pos="86000">
                  <a:srgbClr val="1249A2">
                    <a:alpha val="0"/>
                  </a:srgbClr>
                </a:gs>
                <a:gs pos="0">
                  <a:srgbClr val="1249A2"/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lIns="62929" tIns="31465" rIns="62929" bIns="31465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+mn-lt"/>
            </a:endParaRPr>
          </a:p>
        </p:txBody>
      </p:sp>
      <p:sp>
        <p:nvSpPr>
          <p:cNvPr id="219" name="文本框 218">
            <a:extLst>
              <a:ext uri="{FF2B5EF4-FFF2-40B4-BE49-F238E27FC236}">
                <a16:creationId xmlns:a16="http://schemas.microsoft.com/office/drawing/2014/main" id="{048B7641-997A-0C3F-5F6C-9AC80720C476}"/>
              </a:ext>
            </a:extLst>
          </p:cNvPr>
          <p:cNvSpPr txBox="1"/>
          <p:nvPr/>
        </p:nvSpPr>
        <p:spPr>
          <a:xfrm>
            <a:off x="758233" y="5015177"/>
            <a:ext cx="106628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Clients bring complex demands. TO-U connects global resources, integrates them into executable solutions, and drives delivery.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37" name="组合 236">
            <a:extLst>
              <a:ext uri="{FF2B5EF4-FFF2-40B4-BE49-F238E27FC236}">
                <a16:creationId xmlns:a16="http://schemas.microsoft.com/office/drawing/2014/main" id="{0A112F8B-57E9-9CC3-8CD6-8DB329F69B97}"/>
              </a:ext>
            </a:extLst>
          </p:cNvPr>
          <p:cNvGrpSpPr/>
          <p:nvPr/>
        </p:nvGrpSpPr>
        <p:grpSpPr>
          <a:xfrm>
            <a:off x="435669" y="5651251"/>
            <a:ext cx="5820733" cy="636282"/>
            <a:chOff x="7495056" y="1939640"/>
            <a:chExt cx="4446870" cy="486101"/>
          </a:xfrm>
        </p:grpSpPr>
        <p:sp>
          <p:nvSpPr>
            <p:cNvPr id="238" name="矩形: 圆角 237">
              <a:extLst>
                <a:ext uri="{FF2B5EF4-FFF2-40B4-BE49-F238E27FC236}">
                  <a16:creationId xmlns:a16="http://schemas.microsoft.com/office/drawing/2014/main" id="{D23B9CB1-79CF-74DE-2A3B-4E6879AEBCF4}"/>
                </a:ext>
              </a:extLst>
            </p:cNvPr>
            <p:cNvSpPr/>
            <p:nvPr/>
          </p:nvSpPr>
          <p:spPr>
            <a:xfrm>
              <a:off x="7495056" y="1939640"/>
              <a:ext cx="1277503" cy="486101"/>
            </a:xfrm>
            <a:prstGeom prst="roundRect">
              <a:avLst>
                <a:gd name="adj" fmla="val 2664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9" name="矩形: 圆角 238">
              <a:extLst>
                <a:ext uri="{FF2B5EF4-FFF2-40B4-BE49-F238E27FC236}">
                  <a16:creationId xmlns:a16="http://schemas.microsoft.com/office/drawing/2014/main" id="{7AEF1000-D6D3-7B47-6838-F5A351B2E5F9}"/>
                </a:ext>
              </a:extLst>
            </p:cNvPr>
            <p:cNvSpPr/>
            <p:nvPr/>
          </p:nvSpPr>
          <p:spPr>
            <a:xfrm>
              <a:off x="8955538" y="1939640"/>
              <a:ext cx="1277503" cy="486101"/>
            </a:xfrm>
            <a:prstGeom prst="roundRect">
              <a:avLst>
                <a:gd name="adj" fmla="val 2664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TO-U GLOBAL</a:t>
              </a:r>
            </a:p>
          </p:txBody>
        </p:sp>
        <p:sp>
          <p:nvSpPr>
            <p:cNvPr id="240" name="矩形: 圆角 239">
              <a:extLst>
                <a:ext uri="{FF2B5EF4-FFF2-40B4-BE49-F238E27FC236}">
                  <a16:creationId xmlns:a16="http://schemas.microsoft.com/office/drawing/2014/main" id="{DFBB8196-B751-F4B6-E4B7-9937516C8191}"/>
                </a:ext>
              </a:extLst>
            </p:cNvPr>
            <p:cNvSpPr/>
            <p:nvPr/>
          </p:nvSpPr>
          <p:spPr>
            <a:xfrm>
              <a:off x="10416021" y="1939640"/>
              <a:ext cx="1277503" cy="486101"/>
            </a:xfrm>
            <a:prstGeom prst="roundRect">
              <a:avLst>
                <a:gd name="adj" fmla="val 2664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1" name="Plus 169">
              <a:extLst>
                <a:ext uri="{FF2B5EF4-FFF2-40B4-BE49-F238E27FC236}">
                  <a16:creationId xmlns:a16="http://schemas.microsoft.com/office/drawing/2014/main" id="{9E10FF7E-CA2E-8F27-AD61-02BCEA7FEB8C}"/>
                </a:ext>
              </a:extLst>
            </p:cNvPr>
            <p:cNvSpPr/>
            <p:nvPr/>
          </p:nvSpPr>
          <p:spPr>
            <a:xfrm>
              <a:off x="8747218" y="2051347"/>
              <a:ext cx="182594" cy="262687"/>
            </a:xfrm>
            <a:custGeom>
              <a:avLst/>
              <a:gdLst>
                <a:gd name="T0" fmla="*/ 581 w 8714"/>
                <a:gd name="T1" fmla="*/ 0 h 9270"/>
                <a:gd name="T2" fmla="*/ 990 w 8714"/>
                <a:gd name="T3" fmla="*/ 166 h 9270"/>
                <a:gd name="T4" fmla="*/ 5056 w 8714"/>
                <a:gd name="T5" fmla="*/ 4223 h 9270"/>
                <a:gd name="T6" fmla="*/ 5228 w 8714"/>
                <a:gd name="T7" fmla="*/ 4634 h 9270"/>
                <a:gd name="T8" fmla="*/ 5056 w 8714"/>
                <a:gd name="T9" fmla="*/ 5047 h 9270"/>
                <a:gd name="T10" fmla="*/ 990 w 8714"/>
                <a:gd name="T11" fmla="*/ 9102 h 9270"/>
                <a:gd name="T12" fmla="*/ 581 w 8714"/>
                <a:gd name="T13" fmla="*/ 9270 h 9270"/>
                <a:gd name="T14" fmla="*/ 171 w 8714"/>
                <a:gd name="T15" fmla="*/ 9100 h 9270"/>
                <a:gd name="T16" fmla="*/ 0 w 8714"/>
                <a:gd name="T17" fmla="*/ 8691 h 9270"/>
                <a:gd name="T18" fmla="*/ 168 w 8714"/>
                <a:gd name="T19" fmla="*/ 8279 h 9270"/>
                <a:gd name="T20" fmla="*/ 3821 w 8714"/>
                <a:gd name="T21" fmla="*/ 4634 h 9270"/>
                <a:gd name="T22" fmla="*/ 168 w 8714"/>
                <a:gd name="T23" fmla="*/ 991 h 9270"/>
                <a:gd name="T24" fmla="*/ 0 w 8714"/>
                <a:gd name="T25" fmla="*/ 578 h 9270"/>
                <a:gd name="T26" fmla="*/ 166 w 8714"/>
                <a:gd name="T27" fmla="*/ 164 h 9270"/>
                <a:gd name="T28" fmla="*/ 581 w 8714"/>
                <a:gd name="T29" fmla="*/ 0 h 9270"/>
                <a:gd name="T30" fmla="*/ 4067 w 8714"/>
                <a:gd name="T31" fmla="*/ 0 h 9270"/>
                <a:gd name="T32" fmla="*/ 4475 w 8714"/>
                <a:gd name="T33" fmla="*/ 166 h 9270"/>
                <a:gd name="T34" fmla="*/ 8541 w 8714"/>
                <a:gd name="T35" fmla="*/ 4223 h 9270"/>
                <a:gd name="T36" fmla="*/ 8714 w 8714"/>
                <a:gd name="T37" fmla="*/ 4634 h 9270"/>
                <a:gd name="T38" fmla="*/ 8541 w 8714"/>
                <a:gd name="T39" fmla="*/ 5047 h 9270"/>
                <a:gd name="T40" fmla="*/ 4475 w 8714"/>
                <a:gd name="T41" fmla="*/ 9102 h 9270"/>
                <a:gd name="T42" fmla="*/ 4067 w 8714"/>
                <a:gd name="T43" fmla="*/ 9270 h 9270"/>
                <a:gd name="T44" fmla="*/ 3656 w 8714"/>
                <a:gd name="T45" fmla="*/ 9100 h 9270"/>
                <a:gd name="T46" fmla="*/ 3486 w 8714"/>
                <a:gd name="T47" fmla="*/ 8690 h 9270"/>
                <a:gd name="T48" fmla="*/ 3653 w 8714"/>
                <a:gd name="T49" fmla="*/ 8279 h 9270"/>
                <a:gd name="T50" fmla="*/ 7306 w 8714"/>
                <a:gd name="T51" fmla="*/ 4634 h 9270"/>
                <a:gd name="T52" fmla="*/ 3653 w 8714"/>
                <a:gd name="T53" fmla="*/ 991 h 9270"/>
                <a:gd name="T54" fmla="*/ 3486 w 8714"/>
                <a:gd name="T55" fmla="*/ 578 h 9270"/>
                <a:gd name="T56" fmla="*/ 3651 w 8714"/>
                <a:gd name="T57" fmla="*/ 164 h 9270"/>
                <a:gd name="T58" fmla="*/ 4066 w 8714"/>
                <a:gd name="T59" fmla="*/ 0 h 9270"/>
                <a:gd name="T60" fmla="*/ 4067 w 8714"/>
                <a:gd name="T61" fmla="*/ 0 h 9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714" h="9270">
                  <a:moveTo>
                    <a:pt x="581" y="0"/>
                  </a:moveTo>
                  <a:cubicBezTo>
                    <a:pt x="742" y="0"/>
                    <a:pt x="878" y="56"/>
                    <a:pt x="990" y="166"/>
                  </a:cubicBezTo>
                  <a:lnTo>
                    <a:pt x="5056" y="4223"/>
                  </a:lnTo>
                  <a:cubicBezTo>
                    <a:pt x="5171" y="4337"/>
                    <a:pt x="5228" y="4476"/>
                    <a:pt x="5228" y="4634"/>
                  </a:cubicBezTo>
                  <a:cubicBezTo>
                    <a:pt x="5228" y="4794"/>
                    <a:pt x="5171" y="4933"/>
                    <a:pt x="5056" y="5047"/>
                  </a:cubicBezTo>
                  <a:lnTo>
                    <a:pt x="990" y="9102"/>
                  </a:lnTo>
                  <a:cubicBezTo>
                    <a:pt x="878" y="9214"/>
                    <a:pt x="742" y="9270"/>
                    <a:pt x="581" y="9270"/>
                  </a:cubicBezTo>
                  <a:cubicBezTo>
                    <a:pt x="421" y="9270"/>
                    <a:pt x="284" y="9214"/>
                    <a:pt x="171" y="9100"/>
                  </a:cubicBezTo>
                  <a:cubicBezTo>
                    <a:pt x="57" y="8988"/>
                    <a:pt x="1" y="8851"/>
                    <a:pt x="0" y="8691"/>
                  </a:cubicBezTo>
                  <a:cubicBezTo>
                    <a:pt x="0" y="8526"/>
                    <a:pt x="56" y="8389"/>
                    <a:pt x="168" y="8279"/>
                  </a:cubicBezTo>
                  <a:lnTo>
                    <a:pt x="3821" y="4634"/>
                  </a:lnTo>
                  <a:lnTo>
                    <a:pt x="168" y="991"/>
                  </a:lnTo>
                  <a:cubicBezTo>
                    <a:pt x="56" y="879"/>
                    <a:pt x="0" y="742"/>
                    <a:pt x="0" y="578"/>
                  </a:cubicBezTo>
                  <a:cubicBezTo>
                    <a:pt x="0" y="412"/>
                    <a:pt x="55" y="275"/>
                    <a:pt x="166" y="164"/>
                  </a:cubicBezTo>
                  <a:cubicBezTo>
                    <a:pt x="276" y="54"/>
                    <a:pt x="415" y="0"/>
                    <a:pt x="581" y="0"/>
                  </a:cubicBezTo>
                  <a:close/>
                  <a:moveTo>
                    <a:pt x="4067" y="0"/>
                  </a:moveTo>
                  <a:cubicBezTo>
                    <a:pt x="4227" y="0"/>
                    <a:pt x="4363" y="56"/>
                    <a:pt x="4475" y="166"/>
                  </a:cubicBezTo>
                  <a:lnTo>
                    <a:pt x="8541" y="4223"/>
                  </a:lnTo>
                  <a:cubicBezTo>
                    <a:pt x="8656" y="4337"/>
                    <a:pt x="8714" y="4476"/>
                    <a:pt x="8714" y="4634"/>
                  </a:cubicBezTo>
                  <a:cubicBezTo>
                    <a:pt x="8714" y="4794"/>
                    <a:pt x="8656" y="4933"/>
                    <a:pt x="8541" y="5047"/>
                  </a:cubicBezTo>
                  <a:lnTo>
                    <a:pt x="4475" y="9102"/>
                  </a:lnTo>
                  <a:cubicBezTo>
                    <a:pt x="4363" y="9214"/>
                    <a:pt x="4227" y="9270"/>
                    <a:pt x="4067" y="9270"/>
                  </a:cubicBezTo>
                  <a:cubicBezTo>
                    <a:pt x="3906" y="9270"/>
                    <a:pt x="3769" y="9214"/>
                    <a:pt x="3656" y="9100"/>
                  </a:cubicBezTo>
                  <a:cubicBezTo>
                    <a:pt x="3542" y="8988"/>
                    <a:pt x="3486" y="8851"/>
                    <a:pt x="3486" y="8690"/>
                  </a:cubicBezTo>
                  <a:cubicBezTo>
                    <a:pt x="3486" y="8526"/>
                    <a:pt x="3541" y="8389"/>
                    <a:pt x="3653" y="8279"/>
                  </a:cubicBezTo>
                  <a:lnTo>
                    <a:pt x="7306" y="4634"/>
                  </a:lnTo>
                  <a:lnTo>
                    <a:pt x="3653" y="991"/>
                  </a:lnTo>
                  <a:cubicBezTo>
                    <a:pt x="3541" y="879"/>
                    <a:pt x="3486" y="742"/>
                    <a:pt x="3486" y="578"/>
                  </a:cubicBezTo>
                  <a:cubicBezTo>
                    <a:pt x="3486" y="412"/>
                    <a:pt x="3540" y="274"/>
                    <a:pt x="3651" y="164"/>
                  </a:cubicBezTo>
                  <a:cubicBezTo>
                    <a:pt x="3762" y="54"/>
                    <a:pt x="3900" y="0"/>
                    <a:pt x="4066" y="0"/>
                  </a:cubicBezTo>
                  <a:lnTo>
                    <a:pt x="406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70000">
                  <a:schemeClr val="accent1">
                    <a:alpha val="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2" name="Plus 169">
              <a:extLst>
                <a:ext uri="{FF2B5EF4-FFF2-40B4-BE49-F238E27FC236}">
                  <a16:creationId xmlns:a16="http://schemas.microsoft.com/office/drawing/2014/main" id="{7640E06D-6FC5-1F5A-D0ED-5BFC0EED71CE}"/>
                </a:ext>
              </a:extLst>
            </p:cNvPr>
            <p:cNvSpPr/>
            <p:nvPr/>
          </p:nvSpPr>
          <p:spPr>
            <a:xfrm>
              <a:off x="10207700" y="2051347"/>
              <a:ext cx="182594" cy="262687"/>
            </a:xfrm>
            <a:custGeom>
              <a:avLst/>
              <a:gdLst>
                <a:gd name="T0" fmla="*/ 581 w 8714"/>
                <a:gd name="T1" fmla="*/ 0 h 9270"/>
                <a:gd name="T2" fmla="*/ 990 w 8714"/>
                <a:gd name="T3" fmla="*/ 166 h 9270"/>
                <a:gd name="T4" fmla="*/ 5056 w 8714"/>
                <a:gd name="T5" fmla="*/ 4223 h 9270"/>
                <a:gd name="T6" fmla="*/ 5228 w 8714"/>
                <a:gd name="T7" fmla="*/ 4634 h 9270"/>
                <a:gd name="T8" fmla="*/ 5056 w 8714"/>
                <a:gd name="T9" fmla="*/ 5047 h 9270"/>
                <a:gd name="T10" fmla="*/ 990 w 8714"/>
                <a:gd name="T11" fmla="*/ 9102 h 9270"/>
                <a:gd name="T12" fmla="*/ 581 w 8714"/>
                <a:gd name="T13" fmla="*/ 9270 h 9270"/>
                <a:gd name="T14" fmla="*/ 171 w 8714"/>
                <a:gd name="T15" fmla="*/ 9100 h 9270"/>
                <a:gd name="T16" fmla="*/ 0 w 8714"/>
                <a:gd name="T17" fmla="*/ 8691 h 9270"/>
                <a:gd name="T18" fmla="*/ 168 w 8714"/>
                <a:gd name="T19" fmla="*/ 8279 h 9270"/>
                <a:gd name="T20" fmla="*/ 3821 w 8714"/>
                <a:gd name="T21" fmla="*/ 4634 h 9270"/>
                <a:gd name="T22" fmla="*/ 168 w 8714"/>
                <a:gd name="T23" fmla="*/ 991 h 9270"/>
                <a:gd name="T24" fmla="*/ 0 w 8714"/>
                <a:gd name="T25" fmla="*/ 578 h 9270"/>
                <a:gd name="T26" fmla="*/ 166 w 8714"/>
                <a:gd name="T27" fmla="*/ 164 h 9270"/>
                <a:gd name="T28" fmla="*/ 581 w 8714"/>
                <a:gd name="T29" fmla="*/ 0 h 9270"/>
                <a:gd name="T30" fmla="*/ 4067 w 8714"/>
                <a:gd name="T31" fmla="*/ 0 h 9270"/>
                <a:gd name="T32" fmla="*/ 4475 w 8714"/>
                <a:gd name="T33" fmla="*/ 166 h 9270"/>
                <a:gd name="T34" fmla="*/ 8541 w 8714"/>
                <a:gd name="T35" fmla="*/ 4223 h 9270"/>
                <a:gd name="T36" fmla="*/ 8714 w 8714"/>
                <a:gd name="T37" fmla="*/ 4634 h 9270"/>
                <a:gd name="T38" fmla="*/ 8541 w 8714"/>
                <a:gd name="T39" fmla="*/ 5047 h 9270"/>
                <a:gd name="T40" fmla="*/ 4475 w 8714"/>
                <a:gd name="T41" fmla="*/ 9102 h 9270"/>
                <a:gd name="T42" fmla="*/ 4067 w 8714"/>
                <a:gd name="T43" fmla="*/ 9270 h 9270"/>
                <a:gd name="T44" fmla="*/ 3656 w 8714"/>
                <a:gd name="T45" fmla="*/ 9100 h 9270"/>
                <a:gd name="T46" fmla="*/ 3486 w 8714"/>
                <a:gd name="T47" fmla="*/ 8690 h 9270"/>
                <a:gd name="T48" fmla="*/ 3653 w 8714"/>
                <a:gd name="T49" fmla="*/ 8279 h 9270"/>
                <a:gd name="T50" fmla="*/ 7306 w 8714"/>
                <a:gd name="T51" fmla="*/ 4634 h 9270"/>
                <a:gd name="T52" fmla="*/ 3653 w 8714"/>
                <a:gd name="T53" fmla="*/ 991 h 9270"/>
                <a:gd name="T54" fmla="*/ 3486 w 8714"/>
                <a:gd name="T55" fmla="*/ 578 h 9270"/>
                <a:gd name="T56" fmla="*/ 3651 w 8714"/>
                <a:gd name="T57" fmla="*/ 164 h 9270"/>
                <a:gd name="T58" fmla="*/ 4066 w 8714"/>
                <a:gd name="T59" fmla="*/ 0 h 9270"/>
                <a:gd name="T60" fmla="*/ 4067 w 8714"/>
                <a:gd name="T61" fmla="*/ 0 h 9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714" h="9270">
                  <a:moveTo>
                    <a:pt x="581" y="0"/>
                  </a:moveTo>
                  <a:cubicBezTo>
                    <a:pt x="742" y="0"/>
                    <a:pt x="878" y="56"/>
                    <a:pt x="990" y="166"/>
                  </a:cubicBezTo>
                  <a:lnTo>
                    <a:pt x="5056" y="4223"/>
                  </a:lnTo>
                  <a:cubicBezTo>
                    <a:pt x="5171" y="4337"/>
                    <a:pt x="5228" y="4476"/>
                    <a:pt x="5228" y="4634"/>
                  </a:cubicBezTo>
                  <a:cubicBezTo>
                    <a:pt x="5228" y="4794"/>
                    <a:pt x="5171" y="4933"/>
                    <a:pt x="5056" y="5047"/>
                  </a:cubicBezTo>
                  <a:lnTo>
                    <a:pt x="990" y="9102"/>
                  </a:lnTo>
                  <a:cubicBezTo>
                    <a:pt x="878" y="9214"/>
                    <a:pt x="742" y="9270"/>
                    <a:pt x="581" y="9270"/>
                  </a:cubicBezTo>
                  <a:cubicBezTo>
                    <a:pt x="421" y="9270"/>
                    <a:pt x="284" y="9214"/>
                    <a:pt x="171" y="9100"/>
                  </a:cubicBezTo>
                  <a:cubicBezTo>
                    <a:pt x="57" y="8988"/>
                    <a:pt x="1" y="8851"/>
                    <a:pt x="0" y="8691"/>
                  </a:cubicBezTo>
                  <a:cubicBezTo>
                    <a:pt x="0" y="8526"/>
                    <a:pt x="56" y="8389"/>
                    <a:pt x="168" y="8279"/>
                  </a:cubicBezTo>
                  <a:lnTo>
                    <a:pt x="3821" y="4634"/>
                  </a:lnTo>
                  <a:lnTo>
                    <a:pt x="168" y="991"/>
                  </a:lnTo>
                  <a:cubicBezTo>
                    <a:pt x="56" y="879"/>
                    <a:pt x="0" y="742"/>
                    <a:pt x="0" y="578"/>
                  </a:cubicBezTo>
                  <a:cubicBezTo>
                    <a:pt x="0" y="412"/>
                    <a:pt x="55" y="275"/>
                    <a:pt x="166" y="164"/>
                  </a:cubicBezTo>
                  <a:cubicBezTo>
                    <a:pt x="276" y="54"/>
                    <a:pt x="415" y="0"/>
                    <a:pt x="581" y="0"/>
                  </a:cubicBezTo>
                  <a:close/>
                  <a:moveTo>
                    <a:pt x="4067" y="0"/>
                  </a:moveTo>
                  <a:cubicBezTo>
                    <a:pt x="4227" y="0"/>
                    <a:pt x="4363" y="56"/>
                    <a:pt x="4475" y="166"/>
                  </a:cubicBezTo>
                  <a:lnTo>
                    <a:pt x="8541" y="4223"/>
                  </a:lnTo>
                  <a:cubicBezTo>
                    <a:pt x="8656" y="4337"/>
                    <a:pt x="8714" y="4476"/>
                    <a:pt x="8714" y="4634"/>
                  </a:cubicBezTo>
                  <a:cubicBezTo>
                    <a:pt x="8714" y="4794"/>
                    <a:pt x="8656" y="4933"/>
                    <a:pt x="8541" y="5047"/>
                  </a:cubicBezTo>
                  <a:lnTo>
                    <a:pt x="4475" y="9102"/>
                  </a:lnTo>
                  <a:cubicBezTo>
                    <a:pt x="4363" y="9214"/>
                    <a:pt x="4227" y="9270"/>
                    <a:pt x="4067" y="9270"/>
                  </a:cubicBezTo>
                  <a:cubicBezTo>
                    <a:pt x="3906" y="9270"/>
                    <a:pt x="3769" y="9214"/>
                    <a:pt x="3656" y="9100"/>
                  </a:cubicBezTo>
                  <a:cubicBezTo>
                    <a:pt x="3542" y="8988"/>
                    <a:pt x="3486" y="8851"/>
                    <a:pt x="3486" y="8690"/>
                  </a:cubicBezTo>
                  <a:cubicBezTo>
                    <a:pt x="3486" y="8526"/>
                    <a:pt x="3541" y="8389"/>
                    <a:pt x="3653" y="8279"/>
                  </a:cubicBezTo>
                  <a:lnTo>
                    <a:pt x="7306" y="4634"/>
                  </a:lnTo>
                  <a:lnTo>
                    <a:pt x="3653" y="991"/>
                  </a:lnTo>
                  <a:cubicBezTo>
                    <a:pt x="3541" y="879"/>
                    <a:pt x="3486" y="742"/>
                    <a:pt x="3486" y="578"/>
                  </a:cubicBezTo>
                  <a:cubicBezTo>
                    <a:pt x="3486" y="412"/>
                    <a:pt x="3540" y="274"/>
                    <a:pt x="3651" y="164"/>
                  </a:cubicBezTo>
                  <a:cubicBezTo>
                    <a:pt x="3762" y="54"/>
                    <a:pt x="3900" y="0"/>
                    <a:pt x="4066" y="0"/>
                  </a:cubicBezTo>
                  <a:lnTo>
                    <a:pt x="406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70000">
                  <a:schemeClr val="accent1">
                    <a:alpha val="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2" name="Plus 169">
              <a:extLst>
                <a:ext uri="{FF2B5EF4-FFF2-40B4-BE49-F238E27FC236}">
                  <a16:creationId xmlns:a16="http://schemas.microsoft.com/office/drawing/2014/main" id="{E06124F4-B7CC-ED0D-46AD-3FFEC6723A7A}"/>
                </a:ext>
              </a:extLst>
            </p:cNvPr>
            <p:cNvSpPr/>
            <p:nvPr/>
          </p:nvSpPr>
          <p:spPr>
            <a:xfrm>
              <a:off x="11759332" y="2051347"/>
              <a:ext cx="182594" cy="262687"/>
            </a:xfrm>
            <a:custGeom>
              <a:avLst/>
              <a:gdLst>
                <a:gd name="T0" fmla="*/ 581 w 8714"/>
                <a:gd name="T1" fmla="*/ 0 h 9270"/>
                <a:gd name="T2" fmla="*/ 990 w 8714"/>
                <a:gd name="T3" fmla="*/ 166 h 9270"/>
                <a:gd name="T4" fmla="*/ 5056 w 8714"/>
                <a:gd name="T5" fmla="*/ 4223 h 9270"/>
                <a:gd name="T6" fmla="*/ 5228 w 8714"/>
                <a:gd name="T7" fmla="*/ 4634 h 9270"/>
                <a:gd name="T8" fmla="*/ 5056 w 8714"/>
                <a:gd name="T9" fmla="*/ 5047 h 9270"/>
                <a:gd name="T10" fmla="*/ 990 w 8714"/>
                <a:gd name="T11" fmla="*/ 9102 h 9270"/>
                <a:gd name="T12" fmla="*/ 581 w 8714"/>
                <a:gd name="T13" fmla="*/ 9270 h 9270"/>
                <a:gd name="T14" fmla="*/ 171 w 8714"/>
                <a:gd name="T15" fmla="*/ 9100 h 9270"/>
                <a:gd name="T16" fmla="*/ 0 w 8714"/>
                <a:gd name="T17" fmla="*/ 8691 h 9270"/>
                <a:gd name="T18" fmla="*/ 168 w 8714"/>
                <a:gd name="T19" fmla="*/ 8279 h 9270"/>
                <a:gd name="T20" fmla="*/ 3821 w 8714"/>
                <a:gd name="T21" fmla="*/ 4634 h 9270"/>
                <a:gd name="T22" fmla="*/ 168 w 8714"/>
                <a:gd name="T23" fmla="*/ 991 h 9270"/>
                <a:gd name="T24" fmla="*/ 0 w 8714"/>
                <a:gd name="T25" fmla="*/ 578 h 9270"/>
                <a:gd name="T26" fmla="*/ 166 w 8714"/>
                <a:gd name="T27" fmla="*/ 164 h 9270"/>
                <a:gd name="T28" fmla="*/ 581 w 8714"/>
                <a:gd name="T29" fmla="*/ 0 h 9270"/>
                <a:gd name="T30" fmla="*/ 4067 w 8714"/>
                <a:gd name="T31" fmla="*/ 0 h 9270"/>
                <a:gd name="T32" fmla="*/ 4475 w 8714"/>
                <a:gd name="T33" fmla="*/ 166 h 9270"/>
                <a:gd name="T34" fmla="*/ 8541 w 8714"/>
                <a:gd name="T35" fmla="*/ 4223 h 9270"/>
                <a:gd name="T36" fmla="*/ 8714 w 8714"/>
                <a:gd name="T37" fmla="*/ 4634 h 9270"/>
                <a:gd name="T38" fmla="*/ 8541 w 8714"/>
                <a:gd name="T39" fmla="*/ 5047 h 9270"/>
                <a:gd name="T40" fmla="*/ 4475 w 8714"/>
                <a:gd name="T41" fmla="*/ 9102 h 9270"/>
                <a:gd name="T42" fmla="*/ 4067 w 8714"/>
                <a:gd name="T43" fmla="*/ 9270 h 9270"/>
                <a:gd name="T44" fmla="*/ 3656 w 8714"/>
                <a:gd name="T45" fmla="*/ 9100 h 9270"/>
                <a:gd name="T46" fmla="*/ 3486 w 8714"/>
                <a:gd name="T47" fmla="*/ 8690 h 9270"/>
                <a:gd name="T48" fmla="*/ 3653 w 8714"/>
                <a:gd name="T49" fmla="*/ 8279 h 9270"/>
                <a:gd name="T50" fmla="*/ 7306 w 8714"/>
                <a:gd name="T51" fmla="*/ 4634 h 9270"/>
                <a:gd name="T52" fmla="*/ 3653 w 8714"/>
                <a:gd name="T53" fmla="*/ 991 h 9270"/>
                <a:gd name="T54" fmla="*/ 3486 w 8714"/>
                <a:gd name="T55" fmla="*/ 578 h 9270"/>
                <a:gd name="T56" fmla="*/ 3651 w 8714"/>
                <a:gd name="T57" fmla="*/ 164 h 9270"/>
                <a:gd name="T58" fmla="*/ 4066 w 8714"/>
                <a:gd name="T59" fmla="*/ 0 h 9270"/>
                <a:gd name="T60" fmla="*/ 4067 w 8714"/>
                <a:gd name="T61" fmla="*/ 0 h 9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714" h="9270">
                  <a:moveTo>
                    <a:pt x="581" y="0"/>
                  </a:moveTo>
                  <a:cubicBezTo>
                    <a:pt x="742" y="0"/>
                    <a:pt x="878" y="56"/>
                    <a:pt x="990" y="166"/>
                  </a:cubicBezTo>
                  <a:lnTo>
                    <a:pt x="5056" y="4223"/>
                  </a:lnTo>
                  <a:cubicBezTo>
                    <a:pt x="5171" y="4337"/>
                    <a:pt x="5228" y="4476"/>
                    <a:pt x="5228" y="4634"/>
                  </a:cubicBezTo>
                  <a:cubicBezTo>
                    <a:pt x="5228" y="4794"/>
                    <a:pt x="5171" y="4933"/>
                    <a:pt x="5056" y="5047"/>
                  </a:cubicBezTo>
                  <a:lnTo>
                    <a:pt x="990" y="9102"/>
                  </a:lnTo>
                  <a:cubicBezTo>
                    <a:pt x="878" y="9214"/>
                    <a:pt x="742" y="9270"/>
                    <a:pt x="581" y="9270"/>
                  </a:cubicBezTo>
                  <a:cubicBezTo>
                    <a:pt x="421" y="9270"/>
                    <a:pt x="284" y="9214"/>
                    <a:pt x="171" y="9100"/>
                  </a:cubicBezTo>
                  <a:cubicBezTo>
                    <a:pt x="57" y="8988"/>
                    <a:pt x="1" y="8851"/>
                    <a:pt x="0" y="8691"/>
                  </a:cubicBezTo>
                  <a:cubicBezTo>
                    <a:pt x="0" y="8526"/>
                    <a:pt x="56" y="8389"/>
                    <a:pt x="168" y="8279"/>
                  </a:cubicBezTo>
                  <a:lnTo>
                    <a:pt x="3821" y="4634"/>
                  </a:lnTo>
                  <a:lnTo>
                    <a:pt x="168" y="991"/>
                  </a:lnTo>
                  <a:cubicBezTo>
                    <a:pt x="56" y="879"/>
                    <a:pt x="0" y="742"/>
                    <a:pt x="0" y="578"/>
                  </a:cubicBezTo>
                  <a:cubicBezTo>
                    <a:pt x="0" y="412"/>
                    <a:pt x="55" y="275"/>
                    <a:pt x="166" y="164"/>
                  </a:cubicBezTo>
                  <a:cubicBezTo>
                    <a:pt x="276" y="54"/>
                    <a:pt x="415" y="0"/>
                    <a:pt x="581" y="0"/>
                  </a:cubicBezTo>
                  <a:close/>
                  <a:moveTo>
                    <a:pt x="4067" y="0"/>
                  </a:moveTo>
                  <a:cubicBezTo>
                    <a:pt x="4227" y="0"/>
                    <a:pt x="4363" y="56"/>
                    <a:pt x="4475" y="166"/>
                  </a:cubicBezTo>
                  <a:lnTo>
                    <a:pt x="8541" y="4223"/>
                  </a:lnTo>
                  <a:cubicBezTo>
                    <a:pt x="8656" y="4337"/>
                    <a:pt x="8714" y="4476"/>
                    <a:pt x="8714" y="4634"/>
                  </a:cubicBezTo>
                  <a:cubicBezTo>
                    <a:pt x="8714" y="4794"/>
                    <a:pt x="8656" y="4933"/>
                    <a:pt x="8541" y="5047"/>
                  </a:cubicBezTo>
                  <a:lnTo>
                    <a:pt x="4475" y="9102"/>
                  </a:lnTo>
                  <a:cubicBezTo>
                    <a:pt x="4363" y="9214"/>
                    <a:pt x="4227" y="9270"/>
                    <a:pt x="4067" y="9270"/>
                  </a:cubicBezTo>
                  <a:cubicBezTo>
                    <a:pt x="3906" y="9270"/>
                    <a:pt x="3769" y="9214"/>
                    <a:pt x="3656" y="9100"/>
                  </a:cubicBezTo>
                  <a:cubicBezTo>
                    <a:pt x="3542" y="8988"/>
                    <a:pt x="3486" y="8851"/>
                    <a:pt x="3486" y="8690"/>
                  </a:cubicBezTo>
                  <a:cubicBezTo>
                    <a:pt x="3486" y="8526"/>
                    <a:pt x="3541" y="8389"/>
                    <a:pt x="3653" y="8279"/>
                  </a:cubicBezTo>
                  <a:lnTo>
                    <a:pt x="7306" y="4634"/>
                  </a:lnTo>
                  <a:lnTo>
                    <a:pt x="3653" y="991"/>
                  </a:lnTo>
                  <a:cubicBezTo>
                    <a:pt x="3541" y="879"/>
                    <a:pt x="3486" y="742"/>
                    <a:pt x="3486" y="578"/>
                  </a:cubicBezTo>
                  <a:cubicBezTo>
                    <a:pt x="3486" y="412"/>
                    <a:pt x="3540" y="274"/>
                    <a:pt x="3651" y="164"/>
                  </a:cubicBezTo>
                  <a:cubicBezTo>
                    <a:pt x="3762" y="54"/>
                    <a:pt x="3900" y="0"/>
                    <a:pt x="4066" y="0"/>
                  </a:cubicBezTo>
                  <a:lnTo>
                    <a:pt x="406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70000">
                  <a:schemeClr val="accent1">
                    <a:alpha val="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56" name="组合 255">
            <a:extLst>
              <a:ext uri="{FF2B5EF4-FFF2-40B4-BE49-F238E27FC236}">
                <a16:creationId xmlns:a16="http://schemas.microsoft.com/office/drawing/2014/main" id="{0A044B98-3E0A-0985-8757-BC33152E05F8}"/>
              </a:ext>
            </a:extLst>
          </p:cNvPr>
          <p:cNvGrpSpPr/>
          <p:nvPr/>
        </p:nvGrpSpPr>
        <p:grpSpPr>
          <a:xfrm>
            <a:off x="6342736" y="5651251"/>
            <a:ext cx="5495587" cy="636282"/>
            <a:chOff x="7495056" y="1939640"/>
            <a:chExt cx="4198468" cy="486101"/>
          </a:xfrm>
        </p:grpSpPr>
        <p:sp>
          <p:nvSpPr>
            <p:cNvPr id="257" name="矩形: 圆角 256">
              <a:extLst>
                <a:ext uri="{FF2B5EF4-FFF2-40B4-BE49-F238E27FC236}">
                  <a16:creationId xmlns:a16="http://schemas.microsoft.com/office/drawing/2014/main" id="{7AC35018-B030-2334-A5AD-B17B7A182BBE}"/>
                </a:ext>
              </a:extLst>
            </p:cNvPr>
            <p:cNvSpPr/>
            <p:nvPr/>
          </p:nvSpPr>
          <p:spPr>
            <a:xfrm>
              <a:off x="7495056" y="1939640"/>
              <a:ext cx="1277503" cy="486101"/>
            </a:xfrm>
            <a:prstGeom prst="roundRect">
              <a:avLst>
                <a:gd name="adj" fmla="val 2664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8" name="矩形: 圆角 257">
              <a:extLst>
                <a:ext uri="{FF2B5EF4-FFF2-40B4-BE49-F238E27FC236}">
                  <a16:creationId xmlns:a16="http://schemas.microsoft.com/office/drawing/2014/main" id="{10AD77DF-D65F-7EE4-5333-6A10D1B0CC13}"/>
                </a:ext>
              </a:extLst>
            </p:cNvPr>
            <p:cNvSpPr/>
            <p:nvPr/>
          </p:nvSpPr>
          <p:spPr>
            <a:xfrm>
              <a:off x="8955538" y="1939640"/>
              <a:ext cx="1277503" cy="486101"/>
            </a:xfrm>
            <a:prstGeom prst="roundRect">
              <a:avLst>
                <a:gd name="adj" fmla="val 2664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9" name="矩形: 圆角 258">
              <a:extLst>
                <a:ext uri="{FF2B5EF4-FFF2-40B4-BE49-F238E27FC236}">
                  <a16:creationId xmlns:a16="http://schemas.microsoft.com/office/drawing/2014/main" id="{92EB13E1-89EA-1376-3BD3-C32DA4F0E8B3}"/>
                </a:ext>
              </a:extLst>
            </p:cNvPr>
            <p:cNvSpPr/>
            <p:nvPr/>
          </p:nvSpPr>
          <p:spPr>
            <a:xfrm>
              <a:off x="10416021" y="1939640"/>
              <a:ext cx="1277503" cy="486101"/>
            </a:xfrm>
            <a:prstGeom prst="roundRect">
              <a:avLst>
                <a:gd name="adj" fmla="val 2664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0" name="Plus 169">
              <a:extLst>
                <a:ext uri="{FF2B5EF4-FFF2-40B4-BE49-F238E27FC236}">
                  <a16:creationId xmlns:a16="http://schemas.microsoft.com/office/drawing/2014/main" id="{D019CC24-CFFF-39F8-C3E7-A7DD5408F566}"/>
                </a:ext>
              </a:extLst>
            </p:cNvPr>
            <p:cNvSpPr/>
            <p:nvPr/>
          </p:nvSpPr>
          <p:spPr>
            <a:xfrm>
              <a:off x="8747218" y="2051347"/>
              <a:ext cx="182594" cy="262687"/>
            </a:xfrm>
            <a:custGeom>
              <a:avLst/>
              <a:gdLst>
                <a:gd name="T0" fmla="*/ 581 w 8714"/>
                <a:gd name="T1" fmla="*/ 0 h 9270"/>
                <a:gd name="T2" fmla="*/ 990 w 8714"/>
                <a:gd name="T3" fmla="*/ 166 h 9270"/>
                <a:gd name="T4" fmla="*/ 5056 w 8714"/>
                <a:gd name="T5" fmla="*/ 4223 h 9270"/>
                <a:gd name="T6" fmla="*/ 5228 w 8714"/>
                <a:gd name="T7" fmla="*/ 4634 h 9270"/>
                <a:gd name="T8" fmla="*/ 5056 w 8714"/>
                <a:gd name="T9" fmla="*/ 5047 h 9270"/>
                <a:gd name="T10" fmla="*/ 990 w 8714"/>
                <a:gd name="T11" fmla="*/ 9102 h 9270"/>
                <a:gd name="T12" fmla="*/ 581 w 8714"/>
                <a:gd name="T13" fmla="*/ 9270 h 9270"/>
                <a:gd name="T14" fmla="*/ 171 w 8714"/>
                <a:gd name="T15" fmla="*/ 9100 h 9270"/>
                <a:gd name="T16" fmla="*/ 0 w 8714"/>
                <a:gd name="T17" fmla="*/ 8691 h 9270"/>
                <a:gd name="T18" fmla="*/ 168 w 8714"/>
                <a:gd name="T19" fmla="*/ 8279 h 9270"/>
                <a:gd name="T20" fmla="*/ 3821 w 8714"/>
                <a:gd name="T21" fmla="*/ 4634 h 9270"/>
                <a:gd name="T22" fmla="*/ 168 w 8714"/>
                <a:gd name="T23" fmla="*/ 991 h 9270"/>
                <a:gd name="T24" fmla="*/ 0 w 8714"/>
                <a:gd name="T25" fmla="*/ 578 h 9270"/>
                <a:gd name="T26" fmla="*/ 166 w 8714"/>
                <a:gd name="T27" fmla="*/ 164 h 9270"/>
                <a:gd name="T28" fmla="*/ 581 w 8714"/>
                <a:gd name="T29" fmla="*/ 0 h 9270"/>
                <a:gd name="T30" fmla="*/ 4067 w 8714"/>
                <a:gd name="T31" fmla="*/ 0 h 9270"/>
                <a:gd name="T32" fmla="*/ 4475 w 8714"/>
                <a:gd name="T33" fmla="*/ 166 h 9270"/>
                <a:gd name="T34" fmla="*/ 8541 w 8714"/>
                <a:gd name="T35" fmla="*/ 4223 h 9270"/>
                <a:gd name="T36" fmla="*/ 8714 w 8714"/>
                <a:gd name="T37" fmla="*/ 4634 h 9270"/>
                <a:gd name="T38" fmla="*/ 8541 w 8714"/>
                <a:gd name="T39" fmla="*/ 5047 h 9270"/>
                <a:gd name="T40" fmla="*/ 4475 w 8714"/>
                <a:gd name="T41" fmla="*/ 9102 h 9270"/>
                <a:gd name="T42" fmla="*/ 4067 w 8714"/>
                <a:gd name="T43" fmla="*/ 9270 h 9270"/>
                <a:gd name="T44" fmla="*/ 3656 w 8714"/>
                <a:gd name="T45" fmla="*/ 9100 h 9270"/>
                <a:gd name="T46" fmla="*/ 3486 w 8714"/>
                <a:gd name="T47" fmla="*/ 8690 h 9270"/>
                <a:gd name="T48" fmla="*/ 3653 w 8714"/>
                <a:gd name="T49" fmla="*/ 8279 h 9270"/>
                <a:gd name="T50" fmla="*/ 7306 w 8714"/>
                <a:gd name="T51" fmla="*/ 4634 h 9270"/>
                <a:gd name="T52" fmla="*/ 3653 w 8714"/>
                <a:gd name="T53" fmla="*/ 991 h 9270"/>
                <a:gd name="T54" fmla="*/ 3486 w 8714"/>
                <a:gd name="T55" fmla="*/ 578 h 9270"/>
                <a:gd name="T56" fmla="*/ 3651 w 8714"/>
                <a:gd name="T57" fmla="*/ 164 h 9270"/>
                <a:gd name="T58" fmla="*/ 4066 w 8714"/>
                <a:gd name="T59" fmla="*/ 0 h 9270"/>
                <a:gd name="T60" fmla="*/ 4067 w 8714"/>
                <a:gd name="T61" fmla="*/ 0 h 9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714" h="9270">
                  <a:moveTo>
                    <a:pt x="581" y="0"/>
                  </a:moveTo>
                  <a:cubicBezTo>
                    <a:pt x="742" y="0"/>
                    <a:pt x="878" y="56"/>
                    <a:pt x="990" y="166"/>
                  </a:cubicBezTo>
                  <a:lnTo>
                    <a:pt x="5056" y="4223"/>
                  </a:lnTo>
                  <a:cubicBezTo>
                    <a:pt x="5171" y="4337"/>
                    <a:pt x="5228" y="4476"/>
                    <a:pt x="5228" y="4634"/>
                  </a:cubicBezTo>
                  <a:cubicBezTo>
                    <a:pt x="5228" y="4794"/>
                    <a:pt x="5171" y="4933"/>
                    <a:pt x="5056" y="5047"/>
                  </a:cubicBezTo>
                  <a:lnTo>
                    <a:pt x="990" y="9102"/>
                  </a:lnTo>
                  <a:cubicBezTo>
                    <a:pt x="878" y="9214"/>
                    <a:pt x="742" y="9270"/>
                    <a:pt x="581" y="9270"/>
                  </a:cubicBezTo>
                  <a:cubicBezTo>
                    <a:pt x="421" y="9270"/>
                    <a:pt x="284" y="9214"/>
                    <a:pt x="171" y="9100"/>
                  </a:cubicBezTo>
                  <a:cubicBezTo>
                    <a:pt x="57" y="8988"/>
                    <a:pt x="1" y="8851"/>
                    <a:pt x="0" y="8691"/>
                  </a:cubicBezTo>
                  <a:cubicBezTo>
                    <a:pt x="0" y="8526"/>
                    <a:pt x="56" y="8389"/>
                    <a:pt x="168" y="8279"/>
                  </a:cubicBezTo>
                  <a:lnTo>
                    <a:pt x="3821" y="4634"/>
                  </a:lnTo>
                  <a:lnTo>
                    <a:pt x="168" y="991"/>
                  </a:lnTo>
                  <a:cubicBezTo>
                    <a:pt x="56" y="879"/>
                    <a:pt x="0" y="742"/>
                    <a:pt x="0" y="578"/>
                  </a:cubicBezTo>
                  <a:cubicBezTo>
                    <a:pt x="0" y="412"/>
                    <a:pt x="55" y="275"/>
                    <a:pt x="166" y="164"/>
                  </a:cubicBezTo>
                  <a:cubicBezTo>
                    <a:pt x="276" y="54"/>
                    <a:pt x="415" y="0"/>
                    <a:pt x="581" y="0"/>
                  </a:cubicBezTo>
                  <a:close/>
                  <a:moveTo>
                    <a:pt x="4067" y="0"/>
                  </a:moveTo>
                  <a:cubicBezTo>
                    <a:pt x="4227" y="0"/>
                    <a:pt x="4363" y="56"/>
                    <a:pt x="4475" y="166"/>
                  </a:cubicBezTo>
                  <a:lnTo>
                    <a:pt x="8541" y="4223"/>
                  </a:lnTo>
                  <a:cubicBezTo>
                    <a:pt x="8656" y="4337"/>
                    <a:pt x="8714" y="4476"/>
                    <a:pt x="8714" y="4634"/>
                  </a:cubicBezTo>
                  <a:cubicBezTo>
                    <a:pt x="8714" y="4794"/>
                    <a:pt x="8656" y="4933"/>
                    <a:pt x="8541" y="5047"/>
                  </a:cubicBezTo>
                  <a:lnTo>
                    <a:pt x="4475" y="9102"/>
                  </a:lnTo>
                  <a:cubicBezTo>
                    <a:pt x="4363" y="9214"/>
                    <a:pt x="4227" y="9270"/>
                    <a:pt x="4067" y="9270"/>
                  </a:cubicBezTo>
                  <a:cubicBezTo>
                    <a:pt x="3906" y="9270"/>
                    <a:pt x="3769" y="9214"/>
                    <a:pt x="3656" y="9100"/>
                  </a:cubicBezTo>
                  <a:cubicBezTo>
                    <a:pt x="3542" y="8988"/>
                    <a:pt x="3486" y="8851"/>
                    <a:pt x="3486" y="8690"/>
                  </a:cubicBezTo>
                  <a:cubicBezTo>
                    <a:pt x="3486" y="8526"/>
                    <a:pt x="3541" y="8389"/>
                    <a:pt x="3653" y="8279"/>
                  </a:cubicBezTo>
                  <a:lnTo>
                    <a:pt x="7306" y="4634"/>
                  </a:lnTo>
                  <a:lnTo>
                    <a:pt x="3653" y="991"/>
                  </a:lnTo>
                  <a:cubicBezTo>
                    <a:pt x="3541" y="879"/>
                    <a:pt x="3486" y="742"/>
                    <a:pt x="3486" y="578"/>
                  </a:cubicBezTo>
                  <a:cubicBezTo>
                    <a:pt x="3486" y="412"/>
                    <a:pt x="3540" y="274"/>
                    <a:pt x="3651" y="164"/>
                  </a:cubicBezTo>
                  <a:cubicBezTo>
                    <a:pt x="3762" y="54"/>
                    <a:pt x="3900" y="0"/>
                    <a:pt x="4066" y="0"/>
                  </a:cubicBezTo>
                  <a:lnTo>
                    <a:pt x="406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70000">
                  <a:schemeClr val="accent1">
                    <a:alpha val="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1" name="Plus 169">
              <a:extLst>
                <a:ext uri="{FF2B5EF4-FFF2-40B4-BE49-F238E27FC236}">
                  <a16:creationId xmlns:a16="http://schemas.microsoft.com/office/drawing/2014/main" id="{481DF58B-E64C-83CE-2BAA-0CEE468D893D}"/>
                </a:ext>
              </a:extLst>
            </p:cNvPr>
            <p:cNvSpPr/>
            <p:nvPr/>
          </p:nvSpPr>
          <p:spPr>
            <a:xfrm>
              <a:off x="10207700" y="2051347"/>
              <a:ext cx="182594" cy="262687"/>
            </a:xfrm>
            <a:custGeom>
              <a:avLst/>
              <a:gdLst>
                <a:gd name="T0" fmla="*/ 581 w 8714"/>
                <a:gd name="T1" fmla="*/ 0 h 9270"/>
                <a:gd name="T2" fmla="*/ 990 w 8714"/>
                <a:gd name="T3" fmla="*/ 166 h 9270"/>
                <a:gd name="T4" fmla="*/ 5056 w 8714"/>
                <a:gd name="T5" fmla="*/ 4223 h 9270"/>
                <a:gd name="T6" fmla="*/ 5228 w 8714"/>
                <a:gd name="T7" fmla="*/ 4634 h 9270"/>
                <a:gd name="T8" fmla="*/ 5056 w 8714"/>
                <a:gd name="T9" fmla="*/ 5047 h 9270"/>
                <a:gd name="T10" fmla="*/ 990 w 8714"/>
                <a:gd name="T11" fmla="*/ 9102 h 9270"/>
                <a:gd name="T12" fmla="*/ 581 w 8714"/>
                <a:gd name="T13" fmla="*/ 9270 h 9270"/>
                <a:gd name="T14" fmla="*/ 171 w 8714"/>
                <a:gd name="T15" fmla="*/ 9100 h 9270"/>
                <a:gd name="T16" fmla="*/ 0 w 8714"/>
                <a:gd name="T17" fmla="*/ 8691 h 9270"/>
                <a:gd name="T18" fmla="*/ 168 w 8714"/>
                <a:gd name="T19" fmla="*/ 8279 h 9270"/>
                <a:gd name="T20" fmla="*/ 3821 w 8714"/>
                <a:gd name="T21" fmla="*/ 4634 h 9270"/>
                <a:gd name="T22" fmla="*/ 168 w 8714"/>
                <a:gd name="T23" fmla="*/ 991 h 9270"/>
                <a:gd name="T24" fmla="*/ 0 w 8714"/>
                <a:gd name="T25" fmla="*/ 578 h 9270"/>
                <a:gd name="T26" fmla="*/ 166 w 8714"/>
                <a:gd name="T27" fmla="*/ 164 h 9270"/>
                <a:gd name="T28" fmla="*/ 581 w 8714"/>
                <a:gd name="T29" fmla="*/ 0 h 9270"/>
                <a:gd name="T30" fmla="*/ 4067 w 8714"/>
                <a:gd name="T31" fmla="*/ 0 h 9270"/>
                <a:gd name="T32" fmla="*/ 4475 w 8714"/>
                <a:gd name="T33" fmla="*/ 166 h 9270"/>
                <a:gd name="T34" fmla="*/ 8541 w 8714"/>
                <a:gd name="T35" fmla="*/ 4223 h 9270"/>
                <a:gd name="T36" fmla="*/ 8714 w 8714"/>
                <a:gd name="T37" fmla="*/ 4634 h 9270"/>
                <a:gd name="T38" fmla="*/ 8541 w 8714"/>
                <a:gd name="T39" fmla="*/ 5047 h 9270"/>
                <a:gd name="T40" fmla="*/ 4475 w 8714"/>
                <a:gd name="T41" fmla="*/ 9102 h 9270"/>
                <a:gd name="T42" fmla="*/ 4067 w 8714"/>
                <a:gd name="T43" fmla="*/ 9270 h 9270"/>
                <a:gd name="T44" fmla="*/ 3656 w 8714"/>
                <a:gd name="T45" fmla="*/ 9100 h 9270"/>
                <a:gd name="T46" fmla="*/ 3486 w 8714"/>
                <a:gd name="T47" fmla="*/ 8690 h 9270"/>
                <a:gd name="T48" fmla="*/ 3653 w 8714"/>
                <a:gd name="T49" fmla="*/ 8279 h 9270"/>
                <a:gd name="T50" fmla="*/ 7306 w 8714"/>
                <a:gd name="T51" fmla="*/ 4634 h 9270"/>
                <a:gd name="T52" fmla="*/ 3653 w 8714"/>
                <a:gd name="T53" fmla="*/ 991 h 9270"/>
                <a:gd name="T54" fmla="*/ 3486 w 8714"/>
                <a:gd name="T55" fmla="*/ 578 h 9270"/>
                <a:gd name="T56" fmla="*/ 3651 w 8714"/>
                <a:gd name="T57" fmla="*/ 164 h 9270"/>
                <a:gd name="T58" fmla="*/ 4066 w 8714"/>
                <a:gd name="T59" fmla="*/ 0 h 9270"/>
                <a:gd name="T60" fmla="*/ 4067 w 8714"/>
                <a:gd name="T61" fmla="*/ 0 h 9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714" h="9270">
                  <a:moveTo>
                    <a:pt x="581" y="0"/>
                  </a:moveTo>
                  <a:cubicBezTo>
                    <a:pt x="742" y="0"/>
                    <a:pt x="878" y="56"/>
                    <a:pt x="990" y="166"/>
                  </a:cubicBezTo>
                  <a:lnTo>
                    <a:pt x="5056" y="4223"/>
                  </a:lnTo>
                  <a:cubicBezTo>
                    <a:pt x="5171" y="4337"/>
                    <a:pt x="5228" y="4476"/>
                    <a:pt x="5228" y="4634"/>
                  </a:cubicBezTo>
                  <a:cubicBezTo>
                    <a:pt x="5228" y="4794"/>
                    <a:pt x="5171" y="4933"/>
                    <a:pt x="5056" y="5047"/>
                  </a:cubicBezTo>
                  <a:lnTo>
                    <a:pt x="990" y="9102"/>
                  </a:lnTo>
                  <a:cubicBezTo>
                    <a:pt x="878" y="9214"/>
                    <a:pt x="742" y="9270"/>
                    <a:pt x="581" y="9270"/>
                  </a:cubicBezTo>
                  <a:cubicBezTo>
                    <a:pt x="421" y="9270"/>
                    <a:pt x="284" y="9214"/>
                    <a:pt x="171" y="9100"/>
                  </a:cubicBezTo>
                  <a:cubicBezTo>
                    <a:pt x="57" y="8988"/>
                    <a:pt x="1" y="8851"/>
                    <a:pt x="0" y="8691"/>
                  </a:cubicBezTo>
                  <a:cubicBezTo>
                    <a:pt x="0" y="8526"/>
                    <a:pt x="56" y="8389"/>
                    <a:pt x="168" y="8279"/>
                  </a:cubicBezTo>
                  <a:lnTo>
                    <a:pt x="3821" y="4634"/>
                  </a:lnTo>
                  <a:lnTo>
                    <a:pt x="168" y="991"/>
                  </a:lnTo>
                  <a:cubicBezTo>
                    <a:pt x="56" y="879"/>
                    <a:pt x="0" y="742"/>
                    <a:pt x="0" y="578"/>
                  </a:cubicBezTo>
                  <a:cubicBezTo>
                    <a:pt x="0" y="412"/>
                    <a:pt x="55" y="275"/>
                    <a:pt x="166" y="164"/>
                  </a:cubicBezTo>
                  <a:cubicBezTo>
                    <a:pt x="276" y="54"/>
                    <a:pt x="415" y="0"/>
                    <a:pt x="581" y="0"/>
                  </a:cubicBezTo>
                  <a:close/>
                  <a:moveTo>
                    <a:pt x="4067" y="0"/>
                  </a:moveTo>
                  <a:cubicBezTo>
                    <a:pt x="4227" y="0"/>
                    <a:pt x="4363" y="56"/>
                    <a:pt x="4475" y="166"/>
                  </a:cubicBezTo>
                  <a:lnTo>
                    <a:pt x="8541" y="4223"/>
                  </a:lnTo>
                  <a:cubicBezTo>
                    <a:pt x="8656" y="4337"/>
                    <a:pt x="8714" y="4476"/>
                    <a:pt x="8714" y="4634"/>
                  </a:cubicBezTo>
                  <a:cubicBezTo>
                    <a:pt x="8714" y="4794"/>
                    <a:pt x="8656" y="4933"/>
                    <a:pt x="8541" y="5047"/>
                  </a:cubicBezTo>
                  <a:lnTo>
                    <a:pt x="4475" y="9102"/>
                  </a:lnTo>
                  <a:cubicBezTo>
                    <a:pt x="4363" y="9214"/>
                    <a:pt x="4227" y="9270"/>
                    <a:pt x="4067" y="9270"/>
                  </a:cubicBezTo>
                  <a:cubicBezTo>
                    <a:pt x="3906" y="9270"/>
                    <a:pt x="3769" y="9214"/>
                    <a:pt x="3656" y="9100"/>
                  </a:cubicBezTo>
                  <a:cubicBezTo>
                    <a:pt x="3542" y="8988"/>
                    <a:pt x="3486" y="8851"/>
                    <a:pt x="3486" y="8690"/>
                  </a:cubicBezTo>
                  <a:cubicBezTo>
                    <a:pt x="3486" y="8526"/>
                    <a:pt x="3541" y="8389"/>
                    <a:pt x="3653" y="8279"/>
                  </a:cubicBezTo>
                  <a:lnTo>
                    <a:pt x="7306" y="4634"/>
                  </a:lnTo>
                  <a:lnTo>
                    <a:pt x="3653" y="991"/>
                  </a:lnTo>
                  <a:cubicBezTo>
                    <a:pt x="3541" y="879"/>
                    <a:pt x="3486" y="742"/>
                    <a:pt x="3486" y="578"/>
                  </a:cubicBezTo>
                  <a:cubicBezTo>
                    <a:pt x="3486" y="412"/>
                    <a:pt x="3540" y="274"/>
                    <a:pt x="3651" y="164"/>
                  </a:cubicBezTo>
                  <a:cubicBezTo>
                    <a:pt x="3762" y="54"/>
                    <a:pt x="3900" y="0"/>
                    <a:pt x="4066" y="0"/>
                  </a:cubicBezTo>
                  <a:lnTo>
                    <a:pt x="406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70000">
                  <a:schemeClr val="accent1">
                    <a:alpha val="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3FE9CE40-9586-70AA-CA68-921F7BC51114}"/>
              </a:ext>
            </a:extLst>
          </p:cNvPr>
          <p:cNvSpPr txBox="1"/>
          <p:nvPr/>
        </p:nvSpPr>
        <p:spPr>
          <a:xfrm>
            <a:off x="2228026" y="1096256"/>
            <a:ext cx="85738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Microsoft YaHei"/>
                <a:ea typeface="Microsoft YaHei"/>
              </a:rPr>
              <a:t>The Network Between Demand and Delivery</a:t>
            </a:r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9151FB73-CCD6-6D90-3223-C8D7A4C86DFC}"/>
              </a:ext>
            </a:extLst>
          </p:cNvPr>
          <p:cNvSpPr>
            <a:spLocks noGrp="1"/>
          </p:cNvSpPr>
          <p:nvPr/>
        </p:nvSpPr>
        <p:spPr>
          <a:xfrm>
            <a:off x="2136932" y="2649250"/>
            <a:ext cx="1828800" cy="7498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b="1" kern="0" dirty="0">
                <a:solidFill>
                  <a:prstClr val="black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Manufacturers</a:t>
            </a:r>
          </a:p>
        </p:txBody>
      </p:sp>
      <p:sp>
        <p:nvSpPr>
          <p:cNvPr id="224" name="Text 14">
            <a:extLst>
              <a:ext uri="{FF2B5EF4-FFF2-40B4-BE49-F238E27FC236}">
                <a16:creationId xmlns:a16="http://schemas.microsoft.com/office/drawing/2014/main" id="{B2A303CC-61F9-072E-7DA4-E2BCB8ACC53D}"/>
              </a:ext>
            </a:extLst>
          </p:cNvPr>
          <p:cNvSpPr>
            <a:spLocks noGrp="1"/>
          </p:cNvSpPr>
          <p:nvPr/>
        </p:nvSpPr>
        <p:spPr>
          <a:xfrm>
            <a:off x="7312189" y="2638610"/>
            <a:ext cx="2480481" cy="7498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b="1" kern="0" dirty="0">
                <a:solidFill>
                  <a:prstClr val="black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Brands &amp; Products</a:t>
            </a:r>
          </a:p>
        </p:txBody>
      </p:sp>
      <p:sp>
        <p:nvSpPr>
          <p:cNvPr id="225" name="Text 17">
            <a:extLst>
              <a:ext uri="{FF2B5EF4-FFF2-40B4-BE49-F238E27FC236}">
                <a16:creationId xmlns:a16="http://schemas.microsoft.com/office/drawing/2014/main" id="{3D380C3F-18E3-A42B-AA13-635A625D0318}"/>
              </a:ext>
            </a:extLst>
          </p:cNvPr>
          <p:cNvSpPr>
            <a:spLocks noGrp="1"/>
          </p:cNvSpPr>
          <p:nvPr/>
        </p:nvSpPr>
        <p:spPr>
          <a:xfrm>
            <a:off x="1965842" y="3323912"/>
            <a:ext cx="1828800" cy="7498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/>
            </a:pPr>
            <a:r>
              <a:rPr b="1" kern="0" dirty="0">
                <a:solidFill>
                  <a:prstClr val="black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Technology</a:t>
            </a:r>
          </a:p>
        </p:txBody>
      </p:sp>
      <p:sp>
        <p:nvSpPr>
          <p:cNvPr id="226" name="Text 20">
            <a:extLst>
              <a:ext uri="{FF2B5EF4-FFF2-40B4-BE49-F238E27FC236}">
                <a16:creationId xmlns:a16="http://schemas.microsoft.com/office/drawing/2014/main" id="{9C9A7EB4-71C4-D688-156B-ECA73F77B18A}"/>
              </a:ext>
            </a:extLst>
          </p:cNvPr>
          <p:cNvSpPr>
            <a:spLocks noGrp="1"/>
          </p:cNvSpPr>
          <p:nvPr/>
        </p:nvSpPr>
        <p:spPr>
          <a:xfrm>
            <a:off x="7940134" y="3312892"/>
            <a:ext cx="1828800" cy="7498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b="1" kern="0" dirty="0">
                <a:solidFill>
                  <a:prstClr val="black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Logistics</a:t>
            </a:r>
          </a:p>
        </p:txBody>
      </p:sp>
      <p:sp>
        <p:nvSpPr>
          <p:cNvPr id="227" name="Text 23">
            <a:extLst>
              <a:ext uri="{FF2B5EF4-FFF2-40B4-BE49-F238E27FC236}">
                <a16:creationId xmlns:a16="http://schemas.microsoft.com/office/drawing/2014/main" id="{6E458AEF-8BBC-A134-5A6B-EF6523AD0634}"/>
              </a:ext>
            </a:extLst>
          </p:cNvPr>
          <p:cNvSpPr>
            <a:spLocks noGrp="1"/>
          </p:cNvSpPr>
          <p:nvPr/>
        </p:nvSpPr>
        <p:spPr>
          <a:xfrm>
            <a:off x="2112353" y="4020333"/>
            <a:ext cx="1828800" cy="7498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b="1" kern="0" dirty="0">
                <a:solidFill>
                  <a:prstClr val="black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Local Partners</a:t>
            </a:r>
          </a:p>
        </p:txBody>
      </p:sp>
      <p:sp>
        <p:nvSpPr>
          <p:cNvPr id="228" name="Text 26">
            <a:extLst>
              <a:ext uri="{FF2B5EF4-FFF2-40B4-BE49-F238E27FC236}">
                <a16:creationId xmlns:a16="http://schemas.microsoft.com/office/drawing/2014/main" id="{ACA3A5E3-F53B-1433-FC1F-092963A3A9CC}"/>
              </a:ext>
            </a:extLst>
          </p:cNvPr>
          <p:cNvSpPr>
            <a:spLocks noGrp="1"/>
          </p:cNvSpPr>
          <p:nvPr/>
        </p:nvSpPr>
        <p:spPr>
          <a:xfrm>
            <a:off x="7312189" y="4180178"/>
            <a:ext cx="2420985" cy="3355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b="1" kern="0" dirty="0">
                <a:solidFill>
                  <a:prstClr val="black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Industry Resources</a:t>
            </a:r>
          </a:p>
        </p:txBody>
      </p:sp>
      <p:sp>
        <p:nvSpPr>
          <p:cNvPr id="229" name="Text 29">
            <a:extLst>
              <a:ext uri="{FF2B5EF4-FFF2-40B4-BE49-F238E27FC236}">
                <a16:creationId xmlns:a16="http://schemas.microsoft.com/office/drawing/2014/main" id="{9CA6D86D-E8B5-CB58-18B0-E63AE20AA4B9}"/>
              </a:ext>
            </a:extLst>
          </p:cNvPr>
          <p:cNvSpPr>
            <a:spLocks noGrp="1"/>
          </p:cNvSpPr>
          <p:nvPr/>
        </p:nvSpPr>
        <p:spPr>
          <a:xfrm>
            <a:off x="576522" y="5654208"/>
            <a:ext cx="1481328" cy="658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en-US"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Demand</a:t>
            </a:r>
          </a:p>
        </p:txBody>
      </p:sp>
      <p:sp>
        <p:nvSpPr>
          <p:cNvPr id="231" name="Text 35">
            <a:extLst>
              <a:ext uri="{FF2B5EF4-FFF2-40B4-BE49-F238E27FC236}">
                <a16:creationId xmlns:a16="http://schemas.microsoft.com/office/drawing/2014/main" id="{761B425E-1FA4-A1E2-4EF0-CBBB859D3D26}"/>
              </a:ext>
            </a:extLst>
          </p:cNvPr>
          <p:cNvSpPr>
            <a:spLocks noGrp="1"/>
          </p:cNvSpPr>
          <p:nvPr/>
        </p:nvSpPr>
        <p:spPr>
          <a:xfrm>
            <a:off x="4407998" y="5651251"/>
            <a:ext cx="1369885" cy="658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Global </a:t>
            </a:r>
            <a:endParaRPr lang="en-US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Network</a:t>
            </a:r>
          </a:p>
        </p:txBody>
      </p:sp>
      <p:sp>
        <p:nvSpPr>
          <p:cNvPr id="232" name="Text 38">
            <a:extLst>
              <a:ext uri="{FF2B5EF4-FFF2-40B4-BE49-F238E27FC236}">
                <a16:creationId xmlns:a16="http://schemas.microsoft.com/office/drawing/2014/main" id="{031B9FB8-C5B3-8FFF-B85E-15043563491E}"/>
              </a:ext>
            </a:extLst>
          </p:cNvPr>
          <p:cNvSpPr>
            <a:spLocks noGrp="1"/>
          </p:cNvSpPr>
          <p:nvPr/>
        </p:nvSpPr>
        <p:spPr>
          <a:xfrm>
            <a:off x="6434555" y="5668439"/>
            <a:ext cx="1481328" cy="658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Connect &amp; Integrate</a:t>
            </a:r>
          </a:p>
        </p:txBody>
      </p:sp>
      <p:sp>
        <p:nvSpPr>
          <p:cNvPr id="233" name="Text 41">
            <a:extLst>
              <a:ext uri="{FF2B5EF4-FFF2-40B4-BE49-F238E27FC236}">
                <a16:creationId xmlns:a16="http://schemas.microsoft.com/office/drawing/2014/main" id="{0D3E14CD-1182-590E-05F5-C9DAEF75AA80}"/>
              </a:ext>
            </a:extLst>
          </p:cNvPr>
          <p:cNvSpPr>
            <a:spLocks noGrp="1"/>
          </p:cNvSpPr>
          <p:nvPr/>
        </p:nvSpPr>
        <p:spPr>
          <a:xfrm>
            <a:off x="8346255" y="5651251"/>
            <a:ext cx="1481328" cy="658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Solutions</a:t>
            </a:r>
          </a:p>
        </p:txBody>
      </p:sp>
      <p:sp>
        <p:nvSpPr>
          <p:cNvPr id="234" name="Text 44">
            <a:extLst>
              <a:ext uri="{FF2B5EF4-FFF2-40B4-BE49-F238E27FC236}">
                <a16:creationId xmlns:a16="http://schemas.microsoft.com/office/drawing/2014/main" id="{82341655-16E3-90DF-3CED-88A910F22EAF}"/>
              </a:ext>
            </a:extLst>
          </p:cNvPr>
          <p:cNvSpPr>
            <a:spLocks noGrp="1"/>
          </p:cNvSpPr>
          <p:nvPr/>
        </p:nvSpPr>
        <p:spPr>
          <a:xfrm>
            <a:off x="10285948" y="5657711"/>
            <a:ext cx="1481328" cy="658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b="1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Delivery</a:t>
            </a:r>
          </a:p>
        </p:txBody>
      </p:sp>
    </p:spTree>
    <p:extLst>
      <p:ext uri="{BB962C8B-B14F-4D97-AF65-F5344CB8AC3E}">
        <p14:creationId xmlns:p14="http://schemas.microsoft.com/office/powerpoint/2010/main" val="3169138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BC0FC-8717-0473-63F9-CE877F8B1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7F58544-D654-B2A7-EBDE-FF6E679787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6000"/>
          </a:blip>
          <a:srcRect b="15867"/>
          <a:stretch>
            <a:fillRect/>
          </a:stretch>
        </p:blipFill>
        <p:spPr>
          <a:xfrm>
            <a:off x="21998" y="0"/>
            <a:ext cx="12192001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1248A6E-EB2F-AE4B-F9B3-740D03312F69}"/>
              </a:ext>
            </a:extLst>
          </p:cNvPr>
          <p:cNvSpPr txBox="1"/>
          <p:nvPr/>
        </p:nvSpPr>
        <p:spPr>
          <a:xfrm>
            <a:off x="596900" y="117434"/>
            <a:ext cx="9745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3200" b="1" kern="0" spc="600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FROM RESOURCES TO SOLUTIONS</a:t>
            </a:r>
            <a:endParaRPr lang="zh-CN" altLang="en-US" sz="3200" b="1" kern="0" spc="600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6F81EBD4-6374-DE3B-5AA9-2861B0F03846}"/>
              </a:ext>
            </a:extLst>
          </p:cNvPr>
          <p:cNvSpPr txBox="1"/>
          <p:nvPr/>
        </p:nvSpPr>
        <p:spPr>
          <a:xfrm>
            <a:off x="159347" y="117434"/>
            <a:ext cx="472753" cy="584775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E298014E-4231-D468-A206-FD5F852C5671}"/>
              </a:ext>
            </a:extLst>
          </p:cNvPr>
          <p:cNvSpPr txBox="1"/>
          <p:nvPr/>
        </p:nvSpPr>
        <p:spPr>
          <a:xfrm>
            <a:off x="12699" y="117434"/>
            <a:ext cx="102798" cy="584775"/>
          </a:xfrm>
          <a:prstGeom prst="rect">
            <a:avLst/>
          </a:prstGeom>
          <a:solidFill>
            <a:schemeClr val="accent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FCBC230C-0E6A-636B-A351-41B25770ED9E}"/>
              </a:ext>
            </a:extLst>
          </p:cNvPr>
          <p:cNvCxnSpPr>
            <a:cxnSpLocks/>
          </p:cNvCxnSpPr>
          <p:nvPr/>
        </p:nvCxnSpPr>
        <p:spPr>
          <a:xfrm>
            <a:off x="0" y="871105"/>
            <a:ext cx="12179301" cy="0"/>
          </a:xfrm>
          <a:prstGeom prst="line">
            <a:avLst/>
          </a:prstGeom>
          <a:ln w="76200">
            <a:solidFill>
              <a:srgbClr val="386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" name="组合 203">
            <a:extLst>
              <a:ext uri="{FF2B5EF4-FFF2-40B4-BE49-F238E27FC236}">
                <a16:creationId xmlns:a16="http://schemas.microsoft.com/office/drawing/2014/main" id="{B89B88A3-EF07-F495-982A-8F4E643387A3}"/>
              </a:ext>
            </a:extLst>
          </p:cNvPr>
          <p:cNvGrpSpPr/>
          <p:nvPr/>
        </p:nvGrpSpPr>
        <p:grpSpPr>
          <a:xfrm>
            <a:off x="0" y="1295400"/>
            <a:ext cx="12192000" cy="2520950"/>
            <a:chOff x="0" y="1295400"/>
            <a:chExt cx="12192000" cy="2139166"/>
          </a:xfrm>
        </p:grpSpPr>
        <p:sp>
          <p:nvSpPr>
            <p:cNvPr id="205" name="矩形 204">
              <a:extLst>
                <a:ext uri="{FF2B5EF4-FFF2-40B4-BE49-F238E27FC236}">
                  <a16:creationId xmlns:a16="http://schemas.microsoft.com/office/drawing/2014/main" id="{85154C9F-BC93-CACE-F31B-97F2EF10C2E5}"/>
                </a:ext>
              </a:extLst>
            </p:cNvPr>
            <p:cNvSpPr/>
            <p:nvPr/>
          </p:nvSpPr>
          <p:spPr>
            <a:xfrm>
              <a:off x="0" y="1295400"/>
              <a:ext cx="12192000" cy="2133600"/>
            </a:xfrm>
            <a:prstGeom prst="rect">
              <a:avLst/>
            </a:prstGeom>
            <a:solidFill>
              <a:srgbClr val="0057D8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06" name="图片 205" descr="湖边有山&#10;&#10;描述已自动生成">
              <a:extLst>
                <a:ext uri="{FF2B5EF4-FFF2-40B4-BE49-F238E27FC236}">
                  <a16:creationId xmlns:a16="http://schemas.microsoft.com/office/drawing/2014/main" id="{AB653B04-F175-8233-308C-22D5B7C27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404" b="34404"/>
            <a:stretch/>
          </p:blipFill>
          <p:spPr>
            <a:xfrm>
              <a:off x="0" y="1295400"/>
              <a:ext cx="12192000" cy="2139166"/>
            </a:xfrm>
            <a:prstGeom prst="rect">
              <a:avLst/>
            </a:prstGeom>
          </p:spPr>
        </p:pic>
      </p:grpSp>
      <p:sp>
        <p:nvSpPr>
          <p:cNvPr id="207" name="文本框 206">
            <a:extLst>
              <a:ext uri="{FF2B5EF4-FFF2-40B4-BE49-F238E27FC236}">
                <a16:creationId xmlns:a16="http://schemas.microsoft.com/office/drawing/2014/main" id="{489C5B13-3119-3F66-B1A9-8767B7AD04F8}"/>
              </a:ext>
            </a:extLst>
          </p:cNvPr>
          <p:cNvSpPr txBox="1"/>
          <p:nvPr/>
        </p:nvSpPr>
        <p:spPr>
          <a:xfrm>
            <a:off x="403694" y="1477288"/>
            <a:ext cx="6002806" cy="497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prstClr val="white"/>
                </a:solidFill>
                <a:latin typeface="Microsoft YaHei"/>
                <a:ea typeface="Microsoft YaHei"/>
              </a:rPr>
              <a:t>How Resources Become Solutions</a:t>
            </a:r>
          </a:p>
        </p:txBody>
      </p:sp>
      <p:grpSp>
        <p:nvGrpSpPr>
          <p:cNvPr id="209" name="组合 208">
            <a:extLst>
              <a:ext uri="{FF2B5EF4-FFF2-40B4-BE49-F238E27FC236}">
                <a16:creationId xmlns:a16="http://schemas.microsoft.com/office/drawing/2014/main" id="{4802B843-BDF3-72AA-DE03-FF505EB9B42F}"/>
              </a:ext>
            </a:extLst>
          </p:cNvPr>
          <p:cNvGrpSpPr/>
          <p:nvPr/>
        </p:nvGrpSpPr>
        <p:grpSpPr>
          <a:xfrm>
            <a:off x="481483" y="2151330"/>
            <a:ext cx="1402839" cy="716336"/>
            <a:chOff x="766762" y="2247175"/>
            <a:chExt cx="1476206" cy="753800"/>
          </a:xfrm>
        </p:grpSpPr>
        <p:sp>
          <p:nvSpPr>
            <p:cNvPr id="231" name="矩形: 圆角 230">
              <a:extLst>
                <a:ext uri="{FF2B5EF4-FFF2-40B4-BE49-F238E27FC236}">
                  <a16:creationId xmlns:a16="http://schemas.microsoft.com/office/drawing/2014/main" id="{5E5EFE96-9D9D-A21B-413F-7560BA6F0ACE}"/>
                </a:ext>
              </a:extLst>
            </p:cNvPr>
            <p:cNvSpPr/>
            <p:nvPr/>
          </p:nvSpPr>
          <p:spPr>
            <a:xfrm>
              <a:off x="766762" y="2247175"/>
              <a:ext cx="1476206" cy="753800"/>
            </a:xfrm>
            <a:prstGeom prst="roundRect">
              <a:avLst>
                <a:gd name="adj" fmla="val 9842"/>
              </a:avLst>
            </a:prstGeom>
            <a:noFill/>
            <a:ln w="19050" cap="flat" cmpd="sng" algn="ctr">
              <a:solidFill>
                <a:sysClr val="window" lastClr="FFFFFF">
                  <a:alpha val="72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233" name="组合 232">
              <a:extLst>
                <a:ext uri="{FF2B5EF4-FFF2-40B4-BE49-F238E27FC236}">
                  <a16:creationId xmlns:a16="http://schemas.microsoft.com/office/drawing/2014/main" id="{3D766820-6545-FF43-9788-CBFE1AC94678}"/>
                </a:ext>
              </a:extLst>
            </p:cNvPr>
            <p:cNvGrpSpPr/>
            <p:nvPr/>
          </p:nvGrpSpPr>
          <p:grpSpPr>
            <a:xfrm>
              <a:off x="921753" y="2408533"/>
              <a:ext cx="373065" cy="370125"/>
              <a:chOff x="1165988" y="1817076"/>
              <a:chExt cx="852969" cy="846245"/>
            </a:xfrm>
            <a:solidFill>
              <a:sysClr val="window" lastClr="FFFFFF"/>
            </a:solidFill>
          </p:grpSpPr>
          <p:sp>
            <p:nvSpPr>
              <p:cNvPr id="234" name="任意多边形: 形状 233">
                <a:extLst>
                  <a:ext uri="{FF2B5EF4-FFF2-40B4-BE49-F238E27FC236}">
                    <a16:creationId xmlns:a16="http://schemas.microsoft.com/office/drawing/2014/main" id="{87758340-593C-3389-3D2D-096FC00955C4}"/>
                  </a:ext>
                </a:extLst>
              </p:cNvPr>
              <p:cNvSpPr/>
              <p:nvPr/>
            </p:nvSpPr>
            <p:spPr>
              <a:xfrm>
                <a:off x="1770174" y="2308046"/>
                <a:ext cx="106621" cy="35527"/>
              </a:xfrm>
              <a:custGeom>
                <a:avLst/>
                <a:gdLst>
                  <a:gd name="connsiteX0" fmla="*/ 120550 w 144660"/>
                  <a:gd name="connsiteY0" fmla="*/ 0 h 48202"/>
                  <a:gd name="connsiteX1" fmla="*/ 144660 w 144660"/>
                  <a:gd name="connsiteY1" fmla="*/ 24101 h 48202"/>
                  <a:gd name="connsiteX2" fmla="*/ 120550 w 144660"/>
                  <a:gd name="connsiteY2" fmla="*/ 48202 h 48202"/>
                  <a:gd name="connsiteX3" fmla="*/ 24110 w 144660"/>
                  <a:gd name="connsiteY3" fmla="*/ 48202 h 48202"/>
                  <a:gd name="connsiteX4" fmla="*/ 0 w 144660"/>
                  <a:gd name="connsiteY4" fmla="*/ 24101 h 48202"/>
                  <a:gd name="connsiteX5" fmla="*/ 24110 w 144660"/>
                  <a:gd name="connsiteY5" fmla="*/ 0 h 48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4660" h="48202">
                    <a:moveTo>
                      <a:pt x="120550" y="0"/>
                    </a:moveTo>
                    <a:cubicBezTo>
                      <a:pt x="134052" y="0"/>
                      <a:pt x="144660" y="10605"/>
                      <a:pt x="144660" y="24101"/>
                    </a:cubicBezTo>
                    <a:cubicBezTo>
                      <a:pt x="144660" y="37598"/>
                      <a:pt x="134052" y="48202"/>
                      <a:pt x="120550" y="48202"/>
                    </a:cubicBezTo>
                    <a:lnTo>
                      <a:pt x="24110" y="48202"/>
                    </a:lnTo>
                    <a:cubicBezTo>
                      <a:pt x="10608" y="48202"/>
                      <a:pt x="0" y="37598"/>
                      <a:pt x="0" y="24101"/>
                    </a:cubicBezTo>
                    <a:cubicBezTo>
                      <a:pt x="0" y="10605"/>
                      <a:pt x="10608" y="0"/>
                      <a:pt x="24110" y="0"/>
                    </a:cubicBez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5" name="任意多边形: 形状 234">
                <a:extLst>
                  <a:ext uri="{FF2B5EF4-FFF2-40B4-BE49-F238E27FC236}">
                    <a16:creationId xmlns:a16="http://schemas.microsoft.com/office/drawing/2014/main" id="{B3748D54-FA04-5579-FC8F-C74BE31EE009}"/>
                  </a:ext>
                </a:extLst>
              </p:cNvPr>
              <p:cNvSpPr/>
              <p:nvPr/>
            </p:nvSpPr>
            <p:spPr>
              <a:xfrm>
                <a:off x="1770174" y="2414628"/>
                <a:ext cx="106621" cy="35527"/>
              </a:xfrm>
              <a:custGeom>
                <a:avLst/>
                <a:gdLst>
                  <a:gd name="connsiteX0" fmla="*/ 120550 w 144660"/>
                  <a:gd name="connsiteY0" fmla="*/ 0 h 48202"/>
                  <a:gd name="connsiteX1" fmla="*/ 144660 w 144660"/>
                  <a:gd name="connsiteY1" fmla="*/ 24101 h 48202"/>
                  <a:gd name="connsiteX2" fmla="*/ 120550 w 144660"/>
                  <a:gd name="connsiteY2" fmla="*/ 48202 h 48202"/>
                  <a:gd name="connsiteX3" fmla="*/ 24110 w 144660"/>
                  <a:gd name="connsiteY3" fmla="*/ 48202 h 48202"/>
                  <a:gd name="connsiteX4" fmla="*/ 0 w 144660"/>
                  <a:gd name="connsiteY4" fmla="*/ 24101 h 48202"/>
                  <a:gd name="connsiteX5" fmla="*/ 24110 w 144660"/>
                  <a:gd name="connsiteY5" fmla="*/ 0 h 48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4660" h="48202">
                    <a:moveTo>
                      <a:pt x="120550" y="0"/>
                    </a:moveTo>
                    <a:cubicBezTo>
                      <a:pt x="134052" y="0"/>
                      <a:pt x="144660" y="10605"/>
                      <a:pt x="144660" y="24101"/>
                    </a:cubicBezTo>
                    <a:cubicBezTo>
                      <a:pt x="144660" y="37598"/>
                      <a:pt x="134052" y="48202"/>
                      <a:pt x="120550" y="48202"/>
                    </a:cubicBezTo>
                    <a:lnTo>
                      <a:pt x="24110" y="48202"/>
                    </a:lnTo>
                    <a:cubicBezTo>
                      <a:pt x="10608" y="48202"/>
                      <a:pt x="0" y="37598"/>
                      <a:pt x="0" y="24101"/>
                    </a:cubicBezTo>
                    <a:cubicBezTo>
                      <a:pt x="0" y="10605"/>
                      <a:pt x="10608" y="0"/>
                      <a:pt x="24110" y="0"/>
                    </a:cubicBez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6" name="任意多边形: 形状 235">
                <a:extLst>
                  <a:ext uri="{FF2B5EF4-FFF2-40B4-BE49-F238E27FC236}">
                    <a16:creationId xmlns:a16="http://schemas.microsoft.com/office/drawing/2014/main" id="{67047D69-F065-3DC7-5D90-2F8EFE366A48}"/>
                  </a:ext>
                </a:extLst>
              </p:cNvPr>
              <p:cNvSpPr/>
              <p:nvPr/>
            </p:nvSpPr>
            <p:spPr>
              <a:xfrm>
                <a:off x="1770174" y="2521211"/>
                <a:ext cx="106621" cy="35527"/>
              </a:xfrm>
              <a:custGeom>
                <a:avLst/>
                <a:gdLst>
                  <a:gd name="connsiteX0" fmla="*/ 120550 w 144660"/>
                  <a:gd name="connsiteY0" fmla="*/ 0 h 48202"/>
                  <a:gd name="connsiteX1" fmla="*/ 144660 w 144660"/>
                  <a:gd name="connsiteY1" fmla="*/ 24101 h 48202"/>
                  <a:gd name="connsiteX2" fmla="*/ 120550 w 144660"/>
                  <a:gd name="connsiteY2" fmla="*/ 48202 h 48202"/>
                  <a:gd name="connsiteX3" fmla="*/ 24110 w 144660"/>
                  <a:gd name="connsiteY3" fmla="*/ 48202 h 48202"/>
                  <a:gd name="connsiteX4" fmla="*/ 0 w 144660"/>
                  <a:gd name="connsiteY4" fmla="*/ 24101 h 48202"/>
                  <a:gd name="connsiteX5" fmla="*/ 24110 w 144660"/>
                  <a:gd name="connsiteY5" fmla="*/ 0 h 48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4660" h="48202">
                    <a:moveTo>
                      <a:pt x="120550" y="0"/>
                    </a:moveTo>
                    <a:cubicBezTo>
                      <a:pt x="134052" y="0"/>
                      <a:pt x="144660" y="10605"/>
                      <a:pt x="144660" y="24101"/>
                    </a:cubicBezTo>
                    <a:cubicBezTo>
                      <a:pt x="144660" y="37598"/>
                      <a:pt x="134052" y="48202"/>
                      <a:pt x="120550" y="48202"/>
                    </a:cubicBezTo>
                    <a:lnTo>
                      <a:pt x="24110" y="48202"/>
                    </a:lnTo>
                    <a:cubicBezTo>
                      <a:pt x="10608" y="48202"/>
                      <a:pt x="0" y="37598"/>
                      <a:pt x="0" y="24101"/>
                    </a:cubicBezTo>
                    <a:cubicBezTo>
                      <a:pt x="0" y="10605"/>
                      <a:pt x="10608" y="0"/>
                      <a:pt x="24110" y="0"/>
                    </a:cubicBez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7" name="任意多边形: 形状 236">
                <a:extLst>
                  <a:ext uri="{FF2B5EF4-FFF2-40B4-BE49-F238E27FC236}">
                    <a16:creationId xmlns:a16="http://schemas.microsoft.com/office/drawing/2014/main" id="{2CBF89B8-8456-2FBF-4AF7-524A7B4BA364}"/>
                  </a:ext>
                </a:extLst>
              </p:cNvPr>
              <p:cNvSpPr/>
              <p:nvPr/>
            </p:nvSpPr>
            <p:spPr>
              <a:xfrm>
                <a:off x="1450311" y="1988300"/>
                <a:ext cx="106621" cy="35527"/>
              </a:xfrm>
              <a:custGeom>
                <a:avLst/>
                <a:gdLst>
                  <a:gd name="connsiteX0" fmla="*/ 120550 w 144660"/>
                  <a:gd name="connsiteY0" fmla="*/ 0 h 48202"/>
                  <a:gd name="connsiteX1" fmla="*/ 144660 w 144660"/>
                  <a:gd name="connsiteY1" fmla="*/ 24101 h 48202"/>
                  <a:gd name="connsiteX2" fmla="*/ 120550 w 144660"/>
                  <a:gd name="connsiteY2" fmla="*/ 48202 h 48202"/>
                  <a:gd name="connsiteX3" fmla="*/ 24110 w 144660"/>
                  <a:gd name="connsiteY3" fmla="*/ 48202 h 48202"/>
                  <a:gd name="connsiteX4" fmla="*/ 0 w 144660"/>
                  <a:gd name="connsiteY4" fmla="*/ 24101 h 48202"/>
                  <a:gd name="connsiteX5" fmla="*/ 24110 w 144660"/>
                  <a:gd name="connsiteY5" fmla="*/ 0 h 48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4660" h="48202">
                    <a:moveTo>
                      <a:pt x="120550" y="0"/>
                    </a:moveTo>
                    <a:cubicBezTo>
                      <a:pt x="134052" y="0"/>
                      <a:pt x="144660" y="10605"/>
                      <a:pt x="144660" y="24101"/>
                    </a:cubicBezTo>
                    <a:cubicBezTo>
                      <a:pt x="144660" y="37598"/>
                      <a:pt x="134052" y="48202"/>
                      <a:pt x="120550" y="48202"/>
                    </a:cubicBezTo>
                    <a:lnTo>
                      <a:pt x="24110" y="48202"/>
                    </a:lnTo>
                    <a:cubicBezTo>
                      <a:pt x="10608" y="48202"/>
                      <a:pt x="0" y="37598"/>
                      <a:pt x="0" y="24101"/>
                    </a:cubicBezTo>
                    <a:cubicBezTo>
                      <a:pt x="0" y="10605"/>
                      <a:pt x="10608" y="0"/>
                      <a:pt x="24110" y="0"/>
                    </a:cubicBez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8" name="任意多边形: 形状 237">
                <a:extLst>
                  <a:ext uri="{FF2B5EF4-FFF2-40B4-BE49-F238E27FC236}">
                    <a16:creationId xmlns:a16="http://schemas.microsoft.com/office/drawing/2014/main" id="{2A10889D-A811-B64A-E938-638F4B534693}"/>
                  </a:ext>
                </a:extLst>
              </p:cNvPr>
              <p:cNvSpPr/>
              <p:nvPr/>
            </p:nvSpPr>
            <p:spPr>
              <a:xfrm>
                <a:off x="1450311" y="2094882"/>
                <a:ext cx="106621" cy="35527"/>
              </a:xfrm>
              <a:custGeom>
                <a:avLst/>
                <a:gdLst>
                  <a:gd name="connsiteX0" fmla="*/ 144660 w 144660"/>
                  <a:gd name="connsiteY0" fmla="*/ 24101 h 48202"/>
                  <a:gd name="connsiteX1" fmla="*/ 120550 w 144660"/>
                  <a:gd name="connsiteY1" fmla="*/ 48202 h 48202"/>
                  <a:gd name="connsiteX2" fmla="*/ 24110 w 144660"/>
                  <a:gd name="connsiteY2" fmla="*/ 48202 h 48202"/>
                  <a:gd name="connsiteX3" fmla="*/ 0 w 144660"/>
                  <a:gd name="connsiteY3" fmla="*/ 24101 h 48202"/>
                  <a:gd name="connsiteX4" fmla="*/ 24110 w 144660"/>
                  <a:gd name="connsiteY4" fmla="*/ 0 h 48202"/>
                  <a:gd name="connsiteX5" fmla="*/ 120550 w 144660"/>
                  <a:gd name="connsiteY5" fmla="*/ 0 h 48202"/>
                  <a:gd name="connsiteX6" fmla="*/ 144660 w 144660"/>
                  <a:gd name="connsiteY6" fmla="*/ 24101 h 48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660" h="48202">
                    <a:moveTo>
                      <a:pt x="144660" y="24101"/>
                    </a:moveTo>
                    <a:cubicBezTo>
                      <a:pt x="144660" y="37598"/>
                      <a:pt x="134052" y="48202"/>
                      <a:pt x="120550" y="48202"/>
                    </a:cubicBezTo>
                    <a:lnTo>
                      <a:pt x="24110" y="48202"/>
                    </a:lnTo>
                    <a:cubicBezTo>
                      <a:pt x="10608" y="48202"/>
                      <a:pt x="0" y="37598"/>
                      <a:pt x="0" y="24101"/>
                    </a:cubicBezTo>
                    <a:cubicBezTo>
                      <a:pt x="0" y="10605"/>
                      <a:pt x="10608" y="0"/>
                      <a:pt x="24110" y="0"/>
                    </a:cubicBezTo>
                    <a:lnTo>
                      <a:pt x="120550" y="0"/>
                    </a:lnTo>
                    <a:cubicBezTo>
                      <a:pt x="134052" y="0"/>
                      <a:pt x="144660" y="10605"/>
                      <a:pt x="144660" y="24101"/>
                    </a:cubicBez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9" name="任意多边形: 形状 238">
                <a:extLst>
                  <a:ext uri="{FF2B5EF4-FFF2-40B4-BE49-F238E27FC236}">
                    <a16:creationId xmlns:a16="http://schemas.microsoft.com/office/drawing/2014/main" id="{D3F90CEA-9931-0F2F-8B0B-767AA9EF57BA}"/>
                  </a:ext>
                </a:extLst>
              </p:cNvPr>
              <p:cNvSpPr/>
              <p:nvPr/>
            </p:nvSpPr>
            <p:spPr>
              <a:xfrm>
                <a:off x="1450311" y="2201465"/>
                <a:ext cx="106621" cy="35527"/>
              </a:xfrm>
              <a:custGeom>
                <a:avLst/>
                <a:gdLst>
                  <a:gd name="connsiteX0" fmla="*/ 120550 w 144660"/>
                  <a:gd name="connsiteY0" fmla="*/ 0 h 48202"/>
                  <a:gd name="connsiteX1" fmla="*/ 144660 w 144660"/>
                  <a:gd name="connsiteY1" fmla="*/ 24101 h 48202"/>
                  <a:gd name="connsiteX2" fmla="*/ 120550 w 144660"/>
                  <a:gd name="connsiteY2" fmla="*/ 48202 h 48202"/>
                  <a:gd name="connsiteX3" fmla="*/ 24110 w 144660"/>
                  <a:gd name="connsiteY3" fmla="*/ 48202 h 48202"/>
                  <a:gd name="connsiteX4" fmla="*/ 0 w 144660"/>
                  <a:gd name="connsiteY4" fmla="*/ 24101 h 48202"/>
                  <a:gd name="connsiteX5" fmla="*/ 24110 w 144660"/>
                  <a:gd name="connsiteY5" fmla="*/ 0 h 48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4660" h="48202">
                    <a:moveTo>
                      <a:pt x="120550" y="0"/>
                    </a:moveTo>
                    <a:cubicBezTo>
                      <a:pt x="134052" y="0"/>
                      <a:pt x="144660" y="10605"/>
                      <a:pt x="144660" y="24101"/>
                    </a:cubicBezTo>
                    <a:cubicBezTo>
                      <a:pt x="144660" y="37598"/>
                      <a:pt x="134052" y="48202"/>
                      <a:pt x="120550" y="48202"/>
                    </a:cubicBezTo>
                    <a:lnTo>
                      <a:pt x="24110" y="48202"/>
                    </a:lnTo>
                    <a:cubicBezTo>
                      <a:pt x="10608" y="48202"/>
                      <a:pt x="0" y="37598"/>
                      <a:pt x="0" y="24101"/>
                    </a:cubicBezTo>
                    <a:cubicBezTo>
                      <a:pt x="0" y="10605"/>
                      <a:pt x="10608" y="0"/>
                      <a:pt x="24110" y="0"/>
                    </a:cubicBez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40" name="任意多边形: 形状 239">
                <a:extLst>
                  <a:ext uri="{FF2B5EF4-FFF2-40B4-BE49-F238E27FC236}">
                    <a16:creationId xmlns:a16="http://schemas.microsoft.com/office/drawing/2014/main" id="{30E72865-4AF6-8E7D-1873-14C0EF004E7E}"/>
                  </a:ext>
                </a:extLst>
              </p:cNvPr>
              <p:cNvSpPr/>
              <p:nvPr/>
            </p:nvSpPr>
            <p:spPr>
              <a:xfrm>
                <a:off x="1450311" y="2308046"/>
                <a:ext cx="106621" cy="35527"/>
              </a:xfrm>
              <a:custGeom>
                <a:avLst/>
                <a:gdLst>
                  <a:gd name="connsiteX0" fmla="*/ 120550 w 144660"/>
                  <a:gd name="connsiteY0" fmla="*/ 0 h 48202"/>
                  <a:gd name="connsiteX1" fmla="*/ 144660 w 144660"/>
                  <a:gd name="connsiteY1" fmla="*/ 24101 h 48202"/>
                  <a:gd name="connsiteX2" fmla="*/ 120550 w 144660"/>
                  <a:gd name="connsiteY2" fmla="*/ 48202 h 48202"/>
                  <a:gd name="connsiteX3" fmla="*/ 24110 w 144660"/>
                  <a:gd name="connsiteY3" fmla="*/ 48202 h 48202"/>
                  <a:gd name="connsiteX4" fmla="*/ 0 w 144660"/>
                  <a:gd name="connsiteY4" fmla="*/ 24101 h 48202"/>
                  <a:gd name="connsiteX5" fmla="*/ 24110 w 144660"/>
                  <a:gd name="connsiteY5" fmla="*/ 0 h 48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4660" h="48202">
                    <a:moveTo>
                      <a:pt x="120550" y="0"/>
                    </a:moveTo>
                    <a:cubicBezTo>
                      <a:pt x="134052" y="0"/>
                      <a:pt x="144660" y="10605"/>
                      <a:pt x="144660" y="24101"/>
                    </a:cubicBezTo>
                    <a:cubicBezTo>
                      <a:pt x="144660" y="37598"/>
                      <a:pt x="134052" y="48202"/>
                      <a:pt x="120550" y="48202"/>
                    </a:cubicBezTo>
                    <a:lnTo>
                      <a:pt x="24110" y="48202"/>
                    </a:lnTo>
                    <a:cubicBezTo>
                      <a:pt x="10608" y="48202"/>
                      <a:pt x="0" y="37598"/>
                      <a:pt x="0" y="24101"/>
                    </a:cubicBezTo>
                    <a:cubicBezTo>
                      <a:pt x="0" y="10605"/>
                      <a:pt x="10608" y="0"/>
                      <a:pt x="24110" y="0"/>
                    </a:cubicBez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41" name="任意多边形: 形状 240">
                <a:extLst>
                  <a:ext uri="{FF2B5EF4-FFF2-40B4-BE49-F238E27FC236}">
                    <a16:creationId xmlns:a16="http://schemas.microsoft.com/office/drawing/2014/main" id="{6A3398FA-FD95-964E-6B85-B9720204E8B9}"/>
                  </a:ext>
                </a:extLst>
              </p:cNvPr>
              <p:cNvSpPr/>
              <p:nvPr/>
            </p:nvSpPr>
            <p:spPr>
              <a:xfrm>
                <a:off x="1272609" y="2308046"/>
                <a:ext cx="106621" cy="35527"/>
              </a:xfrm>
              <a:custGeom>
                <a:avLst/>
                <a:gdLst>
                  <a:gd name="connsiteX0" fmla="*/ 144660 w 144660"/>
                  <a:gd name="connsiteY0" fmla="*/ 24101 h 48202"/>
                  <a:gd name="connsiteX1" fmla="*/ 120550 w 144660"/>
                  <a:gd name="connsiteY1" fmla="*/ 48202 h 48202"/>
                  <a:gd name="connsiteX2" fmla="*/ 24110 w 144660"/>
                  <a:gd name="connsiteY2" fmla="*/ 48202 h 48202"/>
                  <a:gd name="connsiteX3" fmla="*/ 0 w 144660"/>
                  <a:gd name="connsiteY3" fmla="*/ 24101 h 48202"/>
                  <a:gd name="connsiteX4" fmla="*/ 24110 w 144660"/>
                  <a:gd name="connsiteY4" fmla="*/ 0 h 48202"/>
                  <a:gd name="connsiteX5" fmla="*/ 120550 w 144660"/>
                  <a:gd name="connsiteY5" fmla="*/ 0 h 48202"/>
                  <a:gd name="connsiteX6" fmla="*/ 144660 w 144660"/>
                  <a:gd name="connsiteY6" fmla="*/ 24101 h 48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660" h="48202">
                    <a:moveTo>
                      <a:pt x="144660" y="24101"/>
                    </a:moveTo>
                    <a:cubicBezTo>
                      <a:pt x="144660" y="37598"/>
                      <a:pt x="134052" y="48202"/>
                      <a:pt x="120550" y="48202"/>
                    </a:cubicBezTo>
                    <a:lnTo>
                      <a:pt x="24110" y="48202"/>
                    </a:lnTo>
                    <a:cubicBezTo>
                      <a:pt x="10608" y="48202"/>
                      <a:pt x="0" y="37598"/>
                      <a:pt x="0" y="24101"/>
                    </a:cubicBezTo>
                    <a:cubicBezTo>
                      <a:pt x="0" y="10605"/>
                      <a:pt x="10608" y="0"/>
                      <a:pt x="24110" y="0"/>
                    </a:cubicBezTo>
                    <a:lnTo>
                      <a:pt x="120550" y="0"/>
                    </a:lnTo>
                    <a:cubicBezTo>
                      <a:pt x="134052" y="0"/>
                      <a:pt x="144660" y="10605"/>
                      <a:pt x="144660" y="24101"/>
                    </a:cubicBez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42" name="任意多边形: 形状 241">
                <a:extLst>
                  <a:ext uri="{FF2B5EF4-FFF2-40B4-BE49-F238E27FC236}">
                    <a16:creationId xmlns:a16="http://schemas.microsoft.com/office/drawing/2014/main" id="{3650EA62-7596-7A35-727A-ED393F4136E6}"/>
                  </a:ext>
                </a:extLst>
              </p:cNvPr>
              <p:cNvSpPr/>
              <p:nvPr/>
            </p:nvSpPr>
            <p:spPr>
              <a:xfrm>
                <a:off x="1272609" y="1988300"/>
                <a:ext cx="106621" cy="35527"/>
              </a:xfrm>
              <a:custGeom>
                <a:avLst/>
                <a:gdLst>
                  <a:gd name="connsiteX0" fmla="*/ 120550 w 144660"/>
                  <a:gd name="connsiteY0" fmla="*/ 0 h 48202"/>
                  <a:gd name="connsiteX1" fmla="*/ 144660 w 144660"/>
                  <a:gd name="connsiteY1" fmla="*/ 24101 h 48202"/>
                  <a:gd name="connsiteX2" fmla="*/ 120550 w 144660"/>
                  <a:gd name="connsiteY2" fmla="*/ 48202 h 48202"/>
                  <a:gd name="connsiteX3" fmla="*/ 24110 w 144660"/>
                  <a:gd name="connsiteY3" fmla="*/ 48202 h 48202"/>
                  <a:gd name="connsiteX4" fmla="*/ 0 w 144660"/>
                  <a:gd name="connsiteY4" fmla="*/ 24101 h 48202"/>
                  <a:gd name="connsiteX5" fmla="*/ 24110 w 144660"/>
                  <a:gd name="connsiteY5" fmla="*/ 0 h 48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4660" h="48202">
                    <a:moveTo>
                      <a:pt x="120550" y="0"/>
                    </a:moveTo>
                    <a:cubicBezTo>
                      <a:pt x="134052" y="0"/>
                      <a:pt x="144660" y="10605"/>
                      <a:pt x="144660" y="24101"/>
                    </a:cubicBezTo>
                    <a:cubicBezTo>
                      <a:pt x="144660" y="37598"/>
                      <a:pt x="134052" y="48202"/>
                      <a:pt x="120550" y="48202"/>
                    </a:cubicBezTo>
                    <a:lnTo>
                      <a:pt x="24110" y="48202"/>
                    </a:lnTo>
                    <a:cubicBezTo>
                      <a:pt x="10608" y="48202"/>
                      <a:pt x="0" y="37598"/>
                      <a:pt x="0" y="24101"/>
                    </a:cubicBezTo>
                    <a:cubicBezTo>
                      <a:pt x="0" y="10605"/>
                      <a:pt x="10608" y="0"/>
                      <a:pt x="24110" y="0"/>
                    </a:cubicBez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43" name="任意多边形: 形状 242">
                <a:extLst>
                  <a:ext uri="{FF2B5EF4-FFF2-40B4-BE49-F238E27FC236}">
                    <a16:creationId xmlns:a16="http://schemas.microsoft.com/office/drawing/2014/main" id="{1D92E8B9-AE03-DF86-33F4-4CA59ECCCCD4}"/>
                  </a:ext>
                </a:extLst>
              </p:cNvPr>
              <p:cNvSpPr/>
              <p:nvPr/>
            </p:nvSpPr>
            <p:spPr>
              <a:xfrm>
                <a:off x="1272609" y="2094882"/>
                <a:ext cx="106621" cy="35527"/>
              </a:xfrm>
              <a:custGeom>
                <a:avLst/>
                <a:gdLst>
                  <a:gd name="connsiteX0" fmla="*/ 120550 w 144660"/>
                  <a:gd name="connsiteY0" fmla="*/ 0 h 48202"/>
                  <a:gd name="connsiteX1" fmla="*/ 144660 w 144660"/>
                  <a:gd name="connsiteY1" fmla="*/ 24101 h 48202"/>
                  <a:gd name="connsiteX2" fmla="*/ 120550 w 144660"/>
                  <a:gd name="connsiteY2" fmla="*/ 48202 h 48202"/>
                  <a:gd name="connsiteX3" fmla="*/ 24110 w 144660"/>
                  <a:gd name="connsiteY3" fmla="*/ 48202 h 48202"/>
                  <a:gd name="connsiteX4" fmla="*/ 0 w 144660"/>
                  <a:gd name="connsiteY4" fmla="*/ 24101 h 48202"/>
                  <a:gd name="connsiteX5" fmla="*/ 24110 w 144660"/>
                  <a:gd name="connsiteY5" fmla="*/ 0 h 48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4660" h="48202">
                    <a:moveTo>
                      <a:pt x="120550" y="0"/>
                    </a:moveTo>
                    <a:cubicBezTo>
                      <a:pt x="134052" y="0"/>
                      <a:pt x="144660" y="10605"/>
                      <a:pt x="144660" y="24101"/>
                    </a:cubicBezTo>
                    <a:cubicBezTo>
                      <a:pt x="144660" y="37598"/>
                      <a:pt x="134052" y="48202"/>
                      <a:pt x="120550" y="48202"/>
                    </a:cubicBezTo>
                    <a:lnTo>
                      <a:pt x="24110" y="48202"/>
                    </a:lnTo>
                    <a:cubicBezTo>
                      <a:pt x="10608" y="48202"/>
                      <a:pt x="0" y="37598"/>
                      <a:pt x="0" y="24101"/>
                    </a:cubicBezTo>
                    <a:cubicBezTo>
                      <a:pt x="0" y="10605"/>
                      <a:pt x="10608" y="0"/>
                      <a:pt x="24110" y="0"/>
                    </a:cubicBez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44" name="任意多边形: 形状 243">
                <a:extLst>
                  <a:ext uri="{FF2B5EF4-FFF2-40B4-BE49-F238E27FC236}">
                    <a16:creationId xmlns:a16="http://schemas.microsoft.com/office/drawing/2014/main" id="{BA88E46B-7FFB-48DE-8818-A173AEA1067C}"/>
                  </a:ext>
                </a:extLst>
              </p:cNvPr>
              <p:cNvSpPr/>
              <p:nvPr/>
            </p:nvSpPr>
            <p:spPr>
              <a:xfrm>
                <a:off x="1272609" y="2201465"/>
                <a:ext cx="106621" cy="35527"/>
              </a:xfrm>
              <a:custGeom>
                <a:avLst/>
                <a:gdLst>
                  <a:gd name="connsiteX0" fmla="*/ 120550 w 144660"/>
                  <a:gd name="connsiteY0" fmla="*/ 0 h 48202"/>
                  <a:gd name="connsiteX1" fmla="*/ 144660 w 144660"/>
                  <a:gd name="connsiteY1" fmla="*/ 24101 h 48202"/>
                  <a:gd name="connsiteX2" fmla="*/ 120550 w 144660"/>
                  <a:gd name="connsiteY2" fmla="*/ 48202 h 48202"/>
                  <a:gd name="connsiteX3" fmla="*/ 24110 w 144660"/>
                  <a:gd name="connsiteY3" fmla="*/ 48202 h 48202"/>
                  <a:gd name="connsiteX4" fmla="*/ 0 w 144660"/>
                  <a:gd name="connsiteY4" fmla="*/ 24101 h 48202"/>
                  <a:gd name="connsiteX5" fmla="*/ 24110 w 144660"/>
                  <a:gd name="connsiteY5" fmla="*/ 0 h 48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4660" h="48202">
                    <a:moveTo>
                      <a:pt x="120550" y="0"/>
                    </a:moveTo>
                    <a:cubicBezTo>
                      <a:pt x="134052" y="0"/>
                      <a:pt x="144660" y="10605"/>
                      <a:pt x="144660" y="24101"/>
                    </a:cubicBezTo>
                    <a:cubicBezTo>
                      <a:pt x="144660" y="37598"/>
                      <a:pt x="134052" y="48202"/>
                      <a:pt x="120550" y="48202"/>
                    </a:cubicBezTo>
                    <a:lnTo>
                      <a:pt x="24110" y="48202"/>
                    </a:lnTo>
                    <a:cubicBezTo>
                      <a:pt x="10608" y="48202"/>
                      <a:pt x="0" y="37598"/>
                      <a:pt x="0" y="24101"/>
                    </a:cubicBezTo>
                    <a:cubicBezTo>
                      <a:pt x="0" y="10605"/>
                      <a:pt x="10608" y="0"/>
                      <a:pt x="24110" y="0"/>
                    </a:cubicBez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45" name="任意多边形: 形状 244">
                <a:extLst>
                  <a:ext uri="{FF2B5EF4-FFF2-40B4-BE49-F238E27FC236}">
                    <a16:creationId xmlns:a16="http://schemas.microsoft.com/office/drawing/2014/main" id="{A7E82050-6D2E-045B-A56B-9F0500915E56}"/>
                  </a:ext>
                </a:extLst>
              </p:cNvPr>
              <p:cNvSpPr/>
              <p:nvPr/>
            </p:nvSpPr>
            <p:spPr>
              <a:xfrm>
                <a:off x="1165988" y="1817076"/>
                <a:ext cx="852969" cy="846245"/>
              </a:xfrm>
              <a:custGeom>
                <a:avLst/>
                <a:gdLst>
                  <a:gd name="connsiteX0" fmla="*/ 195471 w 852969"/>
                  <a:gd name="connsiteY0" fmla="*/ 597551 h 846245"/>
                  <a:gd name="connsiteX1" fmla="*/ 302092 w 852969"/>
                  <a:gd name="connsiteY1" fmla="*/ 597551 h 846245"/>
                  <a:gd name="connsiteX2" fmla="*/ 355403 w 852969"/>
                  <a:gd name="connsiteY2" fmla="*/ 650842 h 846245"/>
                  <a:gd name="connsiteX3" fmla="*/ 355403 w 852969"/>
                  <a:gd name="connsiteY3" fmla="*/ 810716 h 846245"/>
                  <a:gd name="connsiteX4" fmla="*/ 319863 w 852969"/>
                  <a:gd name="connsiteY4" fmla="*/ 810716 h 846245"/>
                  <a:gd name="connsiteX5" fmla="*/ 319863 w 852969"/>
                  <a:gd name="connsiteY5" fmla="*/ 650842 h 846245"/>
                  <a:gd name="connsiteX6" fmla="*/ 302092 w 852969"/>
                  <a:gd name="connsiteY6" fmla="*/ 633078 h 846245"/>
                  <a:gd name="connsiteX7" fmla="*/ 195471 w 852969"/>
                  <a:gd name="connsiteY7" fmla="*/ 633078 h 846245"/>
                  <a:gd name="connsiteX8" fmla="*/ 177701 w 852969"/>
                  <a:gd name="connsiteY8" fmla="*/ 650842 h 846245"/>
                  <a:gd name="connsiteX9" fmla="*/ 177701 w 852969"/>
                  <a:gd name="connsiteY9" fmla="*/ 810716 h 846245"/>
                  <a:gd name="connsiteX10" fmla="*/ 142161 w 852969"/>
                  <a:gd name="connsiteY10" fmla="*/ 810716 h 846245"/>
                  <a:gd name="connsiteX11" fmla="*/ 142161 w 852969"/>
                  <a:gd name="connsiteY11" fmla="*/ 650842 h 846245"/>
                  <a:gd name="connsiteX12" fmla="*/ 195471 w 852969"/>
                  <a:gd name="connsiteY12" fmla="*/ 597551 h 846245"/>
                  <a:gd name="connsiteX13" fmla="*/ 62196 w 852969"/>
                  <a:gd name="connsiteY13" fmla="*/ 691 h 846245"/>
                  <a:gd name="connsiteX14" fmla="*/ 452784 w 852969"/>
                  <a:gd name="connsiteY14" fmla="*/ 60023 h 846245"/>
                  <a:gd name="connsiteX15" fmla="*/ 497566 w 852969"/>
                  <a:gd name="connsiteY15" fmla="*/ 112603 h 846245"/>
                  <a:gd name="connsiteX16" fmla="*/ 497566 w 852969"/>
                  <a:gd name="connsiteY16" fmla="*/ 316530 h 846245"/>
                  <a:gd name="connsiteX17" fmla="*/ 483350 w 852969"/>
                  <a:gd name="connsiteY17" fmla="*/ 313688 h 846245"/>
                  <a:gd name="connsiteX18" fmla="*/ 468422 w 852969"/>
                  <a:gd name="connsiteY18" fmla="*/ 317241 h 846245"/>
                  <a:gd name="connsiteX19" fmla="*/ 468422 w 852969"/>
                  <a:gd name="connsiteY19" fmla="*/ 317242 h 846245"/>
                  <a:gd name="connsiteX20" fmla="*/ 483348 w 852969"/>
                  <a:gd name="connsiteY20" fmla="*/ 313689 h 846245"/>
                  <a:gd name="connsiteX21" fmla="*/ 497564 w 852969"/>
                  <a:gd name="connsiteY21" fmla="*/ 316531 h 846245"/>
                  <a:gd name="connsiteX22" fmla="*/ 497564 w 852969"/>
                  <a:gd name="connsiteY22" fmla="*/ 352769 h 846245"/>
                  <a:gd name="connsiteX23" fmla="*/ 497564 w 852969"/>
                  <a:gd name="connsiteY23" fmla="*/ 810717 h 846245"/>
                  <a:gd name="connsiteX24" fmla="*/ 497564 w 852969"/>
                  <a:gd name="connsiteY24" fmla="*/ 828481 h 846245"/>
                  <a:gd name="connsiteX25" fmla="*/ 492411 w 852969"/>
                  <a:gd name="connsiteY25" fmla="*/ 841093 h 846245"/>
                  <a:gd name="connsiteX26" fmla="*/ 492412 w 852969"/>
                  <a:gd name="connsiteY26" fmla="*/ 841093 h 846245"/>
                  <a:gd name="connsiteX27" fmla="*/ 497565 w 852969"/>
                  <a:gd name="connsiteY27" fmla="*/ 828480 h 846245"/>
                  <a:gd name="connsiteX28" fmla="*/ 497565 w 852969"/>
                  <a:gd name="connsiteY28" fmla="*/ 810716 h 846245"/>
                  <a:gd name="connsiteX29" fmla="*/ 799659 w 852969"/>
                  <a:gd name="connsiteY29" fmla="*/ 810716 h 846245"/>
                  <a:gd name="connsiteX30" fmla="*/ 817429 w 852969"/>
                  <a:gd name="connsiteY30" fmla="*/ 792953 h 846245"/>
                  <a:gd name="connsiteX31" fmla="*/ 817429 w 852969"/>
                  <a:gd name="connsiteY31" fmla="*/ 430573 h 846245"/>
                  <a:gd name="connsiteX32" fmla="*/ 803569 w 852969"/>
                  <a:gd name="connsiteY32" fmla="*/ 413165 h 846245"/>
                  <a:gd name="connsiteX33" fmla="*/ 497565 w 852969"/>
                  <a:gd name="connsiteY33" fmla="*/ 352768 h 846245"/>
                  <a:gd name="connsiteX34" fmla="*/ 497565 w 852969"/>
                  <a:gd name="connsiteY34" fmla="*/ 316530 h 846245"/>
                  <a:gd name="connsiteX35" fmla="*/ 810677 w 852969"/>
                  <a:gd name="connsiteY35" fmla="*/ 378703 h 846245"/>
                  <a:gd name="connsiteX36" fmla="*/ 852969 w 852969"/>
                  <a:gd name="connsiteY36" fmla="*/ 430573 h 846245"/>
                  <a:gd name="connsiteX37" fmla="*/ 852969 w 852969"/>
                  <a:gd name="connsiteY37" fmla="*/ 792953 h 846245"/>
                  <a:gd name="connsiteX38" fmla="*/ 799659 w 852969"/>
                  <a:gd name="connsiteY38" fmla="*/ 846244 h 846245"/>
                  <a:gd name="connsiteX39" fmla="*/ 479796 w 852969"/>
                  <a:gd name="connsiteY39" fmla="*/ 846244 h 846245"/>
                  <a:gd name="connsiteX40" fmla="*/ 479794 w 852969"/>
                  <a:gd name="connsiteY40" fmla="*/ 846245 h 846245"/>
                  <a:gd name="connsiteX41" fmla="*/ 479792 w 852969"/>
                  <a:gd name="connsiteY41" fmla="*/ 846244 h 846245"/>
                  <a:gd name="connsiteX42" fmla="*/ 337633 w 852969"/>
                  <a:gd name="connsiteY42" fmla="*/ 846244 h 846245"/>
                  <a:gd name="connsiteX43" fmla="*/ 355403 w 852969"/>
                  <a:gd name="connsiteY43" fmla="*/ 828481 h 846245"/>
                  <a:gd name="connsiteX44" fmla="*/ 355403 w 852969"/>
                  <a:gd name="connsiteY44" fmla="*/ 810717 h 846245"/>
                  <a:gd name="connsiteX45" fmla="*/ 462024 w 852969"/>
                  <a:gd name="connsiteY45" fmla="*/ 810717 h 846245"/>
                  <a:gd name="connsiteX46" fmla="*/ 462024 w 852969"/>
                  <a:gd name="connsiteY46" fmla="*/ 828481 h 846245"/>
                  <a:gd name="connsiteX47" fmla="*/ 463483 w 852969"/>
                  <a:gd name="connsiteY47" fmla="*/ 832050 h 846245"/>
                  <a:gd name="connsiteX48" fmla="*/ 462024 w 852969"/>
                  <a:gd name="connsiteY48" fmla="*/ 828481 h 846245"/>
                  <a:gd name="connsiteX49" fmla="*/ 462024 w 852969"/>
                  <a:gd name="connsiteY49" fmla="*/ 810717 h 846245"/>
                  <a:gd name="connsiteX50" fmla="*/ 462024 w 852969"/>
                  <a:gd name="connsiteY50" fmla="*/ 331097 h 846245"/>
                  <a:gd name="connsiteX51" fmla="*/ 462025 w 852969"/>
                  <a:gd name="connsiteY51" fmla="*/ 331095 h 846245"/>
                  <a:gd name="connsiteX52" fmla="*/ 462025 w 852969"/>
                  <a:gd name="connsiteY52" fmla="*/ 112603 h 846245"/>
                  <a:gd name="connsiteX53" fmla="*/ 447098 w 852969"/>
                  <a:gd name="connsiteY53" fmla="*/ 94839 h 846245"/>
                  <a:gd name="connsiteX54" fmla="*/ 56509 w 852969"/>
                  <a:gd name="connsiteY54" fmla="*/ 35864 h 846245"/>
                  <a:gd name="connsiteX55" fmla="*/ 53310 w 852969"/>
                  <a:gd name="connsiteY55" fmla="*/ 35509 h 846245"/>
                  <a:gd name="connsiteX56" fmla="*/ 41938 w 852969"/>
                  <a:gd name="connsiteY56" fmla="*/ 39772 h 846245"/>
                  <a:gd name="connsiteX57" fmla="*/ 35540 w 852969"/>
                  <a:gd name="connsiteY57" fmla="*/ 53272 h 846245"/>
                  <a:gd name="connsiteX58" fmla="*/ 35540 w 852969"/>
                  <a:gd name="connsiteY58" fmla="*/ 792953 h 846245"/>
                  <a:gd name="connsiteX59" fmla="*/ 53310 w 852969"/>
                  <a:gd name="connsiteY59" fmla="*/ 810717 h 846245"/>
                  <a:gd name="connsiteX60" fmla="*/ 142161 w 852969"/>
                  <a:gd name="connsiteY60" fmla="*/ 810717 h 846245"/>
                  <a:gd name="connsiteX61" fmla="*/ 177701 w 852969"/>
                  <a:gd name="connsiteY61" fmla="*/ 810717 h 846245"/>
                  <a:gd name="connsiteX62" fmla="*/ 319863 w 852969"/>
                  <a:gd name="connsiteY62" fmla="*/ 810717 h 846245"/>
                  <a:gd name="connsiteX63" fmla="*/ 355403 w 852969"/>
                  <a:gd name="connsiteY63" fmla="*/ 810717 h 846245"/>
                  <a:gd name="connsiteX64" fmla="*/ 355403 w 852969"/>
                  <a:gd name="connsiteY64" fmla="*/ 828481 h 846245"/>
                  <a:gd name="connsiteX65" fmla="*/ 337633 w 852969"/>
                  <a:gd name="connsiteY65" fmla="*/ 846244 h 846245"/>
                  <a:gd name="connsiteX66" fmla="*/ 159932 w 852969"/>
                  <a:gd name="connsiteY66" fmla="*/ 846244 h 846245"/>
                  <a:gd name="connsiteX67" fmla="*/ 159931 w 852969"/>
                  <a:gd name="connsiteY67" fmla="*/ 846244 h 846245"/>
                  <a:gd name="connsiteX68" fmla="*/ 53310 w 852969"/>
                  <a:gd name="connsiteY68" fmla="*/ 846244 h 846245"/>
                  <a:gd name="connsiteX69" fmla="*/ 0 w 852969"/>
                  <a:gd name="connsiteY69" fmla="*/ 792953 h 846245"/>
                  <a:gd name="connsiteX70" fmla="*/ 0 w 852969"/>
                  <a:gd name="connsiteY70" fmla="*/ 53272 h 846245"/>
                  <a:gd name="connsiteX71" fmla="*/ 18837 w 852969"/>
                  <a:gd name="connsiteY71" fmla="*/ 12771 h 846245"/>
                  <a:gd name="connsiteX72" fmla="*/ 62196 w 852969"/>
                  <a:gd name="connsiteY72" fmla="*/ 691 h 84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852969" h="846245">
                    <a:moveTo>
                      <a:pt x="195471" y="597551"/>
                    </a:moveTo>
                    <a:lnTo>
                      <a:pt x="302092" y="597551"/>
                    </a:lnTo>
                    <a:cubicBezTo>
                      <a:pt x="331591" y="597551"/>
                      <a:pt x="355403" y="621355"/>
                      <a:pt x="355403" y="650842"/>
                    </a:cubicBezTo>
                    <a:lnTo>
                      <a:pt x="355403" y="810716"/>
                    </a:lnTo>
                    <a:lnTo>
                      <a:pt x="319863" y="810716"/>
                    </a:lnTo>
                    <a:lnTo>
                      <a:pt x="319863" y="650842"/>
                    </a:lnTo>
                    <a:cubicBezTo>
                      <a:pt x="319863" y="640895"/>
                      <a:pt x="311689" y="633078"/>
                      <a:pt x="302092" y="633078"/>
                    </a:cubicBezTo>
                    <a:lnTo>
                      <a:pt x="195471" y="633078"/>
                    </a:lnTo>
                    <a:cubicBezTo>
                      <a:pt x="185520" y="633078"/>
                      <a:pt x="177701" y="640895"/>
                      <a:pt x="177701" y="650842"/>
                    </a:cubicBezTo>
                    <a:lnTo>
                      <a:pt x="177701" y="810716"/>
                    </a:lnTo>
                    <a:lnTo>
                      <a:pt x="142161" y="810716"/>
                    </a:lnTo>
                    <a:lnTo>
                      <a:pt x="142161" y="650842"/>
                    </a:lnTo>
                    <a:cubicBezTo>
                      <a:pt x="142161" y="621355"/>
                      <a:pt x="165973" y="597551"/>
                      <a:pt x="195471" y="597551"/>
                    </a:cubicBezTo>
                    <a:close/>
                    <a:moveTo>
                      <a:pt x="62196" y="691"/>
                    </a:moveTo>
                    <a:lnTo>
                      <a:pt x="452784" y="60023"/>
                    </a:lnTo>
                    <a:cubicBezTo>
                      <a:pt x="478729" y="64286"/>
                      <a:pt x="497566" y="86312"/>
                      <a:pt x="497566" y="112603"/>
                    </a:cubicBezTo>
                    <a:lnTo>
                      <a:pt x="497566" y="316530"/>
                    </a:lnTo>
                    <a:lnTo>
                      <a:pt x="483350" y="313688"/>
                    </a:lnTo>
                    <a:cubicBezTo>
                      <a:pt x="478018" y="312622"/>
                      <a:pt x="472687" y="314043"/>
                      <a:pt x="468422" y="317241"/>
                    </a:cubicBezTo>
                    <a:lnTo>
                      <a:pt x="468422" y="317242"/>
                    </a:lnTo>
                    <a:lnTo>
                      <a:pt x="483348" y="313689"/>
                    </a:lnTo>
                    <a:lnTo>
                      <a:pt x="497564" y="316531"/>
                    </a:lnTo>
                    <a:lnTo>
                      <a:pt x="497564" y="352769"/>
                    </a:lnTo>
                    <a:lnTo>
                      <a:pt x="497564" y="810717"/>
                    </a:lnTo>
                    <a:lnTo>
                      <a:pt x="497564" y="828481"/>
                    </a:lnTo>
                    <a:lnTo>
                      <a:pt x="492411" y="841093"/>
                    </a:lnTo>
                    <a:lnTo>
                      <a:pt x="492412" y="841093"/>
                    </a:lnTo>
                    <a:cubicBezTo>
                      <a:pt x="495611" y="837895"/>
                      <a:pt x="497565" y="833454"/>
                      <a:pt x="497565" y="828480"/>
                    </a:cubicBezTo>
                    <a:lnTo>
                      <a:pt x="497565" y="810716"/>
                    </a:lnTo>
                    <a:lnTo>
                      <a:pt x="799659" y="810716"/>
                    </a:lnTo>
                    <a:cubicBezTo>
                      <a:pt x="809255" y="810716"/>
                      <a:pt x="817429" y="802900"/>
                      <a:pt x="817429" y="792953"/>
                    </a:cubicBezTo>
                    <a:lnTo>
                      <a:pt x="817429" y="430573"/>
                    </a:lnTo>
                    <a:cubicBezTo>
                      <a:pt x="817429" y="422402"/>
                      <a:pt x="811742" y="414941"/>
                      <a:pt x="803569" y="413165"/>
                    </a:cubicBezTo>
                    <a:lnTo>
                      <a:pt x="497565" y="352768"/>
                    </a:lnTo>
                    <a:lnTo>
                      <a:pt x="497565" y="316530"/>
                    </a:lnTo>
                    <a:lnTo>
                      <a:pt x="810677" y="378703"/>
                    </a:lnTo>
                    <a:cubicBezTo>
                      <a:pt x="835910" y="384032"/>
                      <a:pt x="852969" y="405349"/>
                      <a:pt x="852969" y="430573"/>
                    </a:cubicBezTo>
                    <a:lnTo>
                      <a:pt x="852969" y="792953"/>
                    </a:lnTo>
                    <a:cubicBezTo>
                      <a:pt x="852969" y="822440"/>
                      <a:pt x="829157" y="846244"/>
                      <a:pt x="799659" y="846244"/>
                    </a:cubicBezTo>
                    <a:lnTo>
                      <a:pt x="479796" y="846244"/>
                    </a:lnTo>
                    <a:lnTo>
                      <a:pt x="479794" y="846245"/>
                    </a:lnTo>
                    <a:lnTo>
                      <a:pt x="479792" y="846244"/>
                    </a:lnTo>
                    <a:lnTo>
                      <a:pt x="337633" y="846244"/>
                    </a:lnTo>
                    <a:cubicBezTo>
                      <a:pt x="347585" y="846244"/>
                      <a:pt x="355403" y="838429"/>
                      <a:pt x="355403" y="828481"/>
                    </a:cubicBezTo>
                    <a:lnTo>
                      <a:pt x="355403" y="810717"/>
                    </a:lnTo>
                    <a:lnTo>
                      <a:pt x="462024" y="810717"/>
                    </a:lnTo>
                    <a:lnTo>
                      <a:pt x="462024" y="828481"/>
                    </a:lnTo>
                    <a:lnTo>
                      <a:pt x="463483" y="832050"/>
                    </a:lnTo>
                    <a:lnTo>
                      <a:pt x="462024" y="828481"/>
                    </a:lnTo>
                    <a:lnTo>
                      <a:pt x="462024" y="810717"/>
                    </a:lnTo>
                    <a:lnTo>
                      <a:pt x="462024" y="331097"/>
                    </a:lnTo>
                    <a:lnTo>
                      <a:pt x="462025" y="331095"/>
                    </a:lnTo>
                    <a:lnTo>
                      <a:pt x="462025" y="112603"/>
                    </a:lnTo>
                    <a:cubicBezTo>
                      <a:pt x="462025" y="103721"/>
                      <a:pt x="455628" y="96260"/>
                      <a:pt x="447098" y="94839"/>
                    </a:cubicBezTo>
                    <a:lnTo>
                      <a:pt x="56509" y="35864"/>
                    </a:lnTo>
                    <a:cubicBezTo>
                      <a:pt x="55443" y="35509"/>
                      <a:pt x="54377" y="35509"/>
                      <a:pt x="53310" y="35509"/>
                    </a:cubicBezTo>
                    <a:cubicBezTo>
                      <a:pt x="49046" y="35509"/>
                      <a:pt x="45136" y="36930"/>
                      <a:pt x="41938" y="39772"/>
                    </a:cubicBezTo>
                    <a:cubicBezTo>
                      <a:pt x="37673" y="43324"/>
                      <a:pt x="35540" y="47943"/>
                      <a:pt x="35540" y="53272"/>
                    </a:cubicBezTo>
                    <a:lnTo>
                      <a:pt x="35540" y="792953"/>
                    </a:lnTo>
                    <a:cubicBezTo>
                      <a:pt x="35540" y="802900"/>
                      <a:pt x="43715" y="810717"/>
                      <a:pt x="53310" y="810717"/>
                    </a:cubicBezTo>
                    <a:lnTo>
                      <a:pt x="142161" y="810717"/>
                    </a:lnTo>
                    <a:lnTo>
                      <a:pt x="177701" y="810717"/>
                    </a:lnTo>
                    <a:lnTo>
                      <a:pt x="319863" y="810717"/>
                    </a:lnTo>
                    <a:lnTo>
                      <a:pt x="355403" y="810717"/>
                    </a:lnTo>
                    <a:lnTo>
                      <a:pt x="355403" y="828481"/>
                    </a:lnTo>
                    <a:cubicBezTo>
                      <a:pt x="355403" y="838429"/>
                      <a:pt x="347584" y="846244"/>
                      <a:pt x="337633" y="846244"/>
                    </a:cubicBezTo>
                    <a:lnTo>
                      <a:pt x="159932" y="846244"/>
                    </a:lnTo>
                    <a:lnTo>
                      <a:pt x="159931" y="846244"/>
                    </a:lnTo>
                    <a:lnTo>
                      <a:pt x="53310" y="846244"/>
                    </a:lnTo>
                    <a:cubicBezTo>
                      <a:pt x="23812" y="846244"/>
                      <a:pt x="0" y="822440"/>
                      <a:pt x="0" y="792953"/>
                    </a:cubicBezTo>
                    <a:lnTo>
                      <a:pt x="0" y="53272"/>
                    </a:lnTo>
                    <a:cubicBezTo>
                      <a:pt x="0" y="37640"/>
                      <a:pt x="6753" y="22719"/>
                      <a:pt x="18837" y="12771"/>
                    </a:cubicBezTo>
                    <a:cubicBezTo>
                      <a:pt x="30920" y="2468"/>
                      <a:pt x="46558" y="-1796"/>
                      <a:pt x="62196" y="691"/>
                    </a:cubicBez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210" name="组合 209">
            <a:extLst>
              <a:ext uri="{FF2B5EF4-FFF2-40B4-BE49-F238E27FC236}">
                <a16:creationId xmlns:a16="http://schemas.microsoft.com/office/drawing/2014/main" id="{EF378171-91A7-7CCB-DCE6-8E52D2A76F67}"/>
              </a:ext>
            </a:extLst>
          </p:cNvPr>
          <p:cNvGrpSpPr/>
          <p:nvPr/>
        </p:nvGrpSpPr>
        <p:grpSpPr>
          <a:xfrm>
            <a:off x="2441601" y="2151330"/>
            <a:ext cx="1349381" cy="716336"/>
            <a:chOff x="2260200" y="2247175"/>
            <a:chExt cx="1419953" cy="753800"/>
          </a:xfrm>
        </p:grpSpPr>
        <p:sp>
          <p:nvSpPr>
            <p:cNvPr id="224" name="矩形: 圆角 223">
              <a:extLst>
                <a:ext uri="{FF2B5EF4-FFF2-40B4-BE49-F238E27FC236}">
                  <a16:creationId xmlns:a16="http://schemas.microsoft.com/office/drawing/2014/main" id="{49CB8BE5-1146-6CDD-DB46-56DE076E2E98}"/>
                </a:ext>
              </a:extLst>
            </p:cNvPr>
            <p:cNvSpPr/>
            <p:nvPr/>
          </p:nvSpPr>
          <p:spPr>
            <a:xfrm>
              <a:off x="2260200" y="2247175"/>
              <a:ext cx="1419953" cy="753800"/>
            </a:xfrm>
            <a:prstGeom prst="roundRect">
              <a:avLst>
                <a:gd name="adj" fmla="val 9842"/>
              </a:avLst>
            </a:prstGeom>
            <a:noFill/>
            <a:ln w="19050" cap="flat" cmpd="sng" algn="ctr">
              <a:solidFill>
                <a:sysClr val="window" lastClr="FFFFFF">
                  <a:alpha val="72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226" name="组合 225">
              <a:extLst>
                <a:ext uri="{FF2B5EF4-FFF2-40B4-BE49-F238E27FC236}">
                  <a16:creationId xmlns:a16="http://schemas.microsoft.com/office/drawing/2014/main" id="{3E1C785A-7BD8-4612-C632-5BB481BF66F2}"/>
                </a:ext>
              </a:extLst>
            </p:cNvPr>
            <p:cNvGrpSpPr/>
            <p:nvPr/>
          </p:nvGrpSpPr>
          <p:grpSpPr>
            <a:xfrm>
              <a:off x="2394282" y="2385914"/>
              <a:ext cx="415481" cy="415362"/>
              <a:chOff x="258485" y="-467902"/>
              <a:chExt cx="3354225" cy="3353265"/>
            </a:xfrm>
            <a:solidFill>
              <a:sysClr val="window" lastClr="FFFFFF"/>
            </a:solidFill>
          </p:grpSpPr>
          <p:sp>
            <p:nvSpPr>
              <p:cNvPr id="227" name="任意多边形: 形状 226">
                <a:extLst>
                  <a:ext uri="{FF2B5EF4-FFF2-40B4-BE49-F238E27FC236}">
                    <a16:creationId xmlns:a16="http://schemas.microsoft.com/office/drawing/2014/main" id="{76E13259-CB58-2B70-5B3D-4F6FD81B7D2D}"/>
                  </a:ext>
                </a:extLst>
              </p:cNvPr>
              <p:cNvSpPr/>
              <p:nvPr/>
            </p:nvSpPr>
            <p:spPr>
              <a:xfrm>
                <a:off x="444697" y="-164538"/>
                <a:ext cx="987952" cy="846270"/>
              </a:xfrm>
              <a:custGeom>
                <a:avLst/>
                <a:gdLst>
                  <a:gd name="connsiteX0" fmla="*/ 488851 w 987952"/>
                  <a:gd name="connsiteY0" fmla="*/ 599841 h 846270"/>
                  <a:gd name="connsiteX1" fmla="*/ 463631 w 987952"/>
                  <a:gd name="connsiteY1" fmla="*/ 606413 h 846270"/>
                  <a:gd name="connsiteX2" fmla="*/ 434701 w 987952"/>
                  <a:gd name="connsiteY2" fmla="*/ 723220 h 846270"/>
                  <a:gd name="connsiteX3" fmla="*/ 529757 w 987952"/>
                  <a:gd name="connsiteY3" fmla="*/ 743501 h 846270"/>
                  <a:gd name="connsiteX4" fmla="*/ 567329 w 987952"/>
                  <a:gd name="connsiteY4" fmla="*/ 654488 h 846270"/>
                  <a:gd name="connsiteX5" fmla="*/ 516607 w 987952"/>
                  <a:gd name="connsiteY5" fmla="*/ 603409 h 846270"/>
                  <a:gd name="connsiteX6" fmla="*/ 488851 w 987952"/>
                  <a:gd name="connsiteY6" fmla="*/ 599841 h 846270"/>
                  <a:gd name="connsiteX7" fmla="*/ 497493 w 987952"/>
                  <a:gd name="connsiteY7" fmla="*/ 505440 h 846270"/>
                  <a:gd name="connsiteX8" fmla="*/ 618802 w 987952"/>
                  <a:gd name="connsiteY8" fmla="*/ 559841 h 846270"/>
                  <a:gd name="connsiteX9" fmla="*/ 521491 w 987952"/>
                  <a:gd name="connsiteY9" fmla="*/ 843782 h 846270"/>
                  <a:gd name="connsiteX10" fmla="*/ 332130 w 987952"/>
                  <a:gd name="connsiteY10" fmla="*/ 727727 h 846270"/>
                  <a:gd name="connsiteX11" fmla="*/ 330251 w 987952"/>
                  <a:gd name="connsiteY11" fmla="*/ 627446 h 846270"/>
                  <a:gd name="connsiteX12" fmla="*/ 451984 w 987952"/>
                  <a:gd name="connsiteY12" fmla="*/ 511015 h 846270"/>
                  <a:gd name="connsiteX13" fmla="*/ 497493 w 987952"/>
                  <a:gd name="connsiteY13" fmla="*/ 505440 h 846270"/>
                  <a:gd name="connsiteX14" fmla="*/ 470808 w 987952"/>
                  <a:gd name="connsiteY14" fmla="*/ 240448 h 846270"/>
                  <a:gd name="connsiteX15" fmla="*/ 631955 w 987952"/>
                  <a:gd name="connsiteY15" fmla="*/ 260729 h 846270"/>
                  <a:gd name="connsiteX16" fmla="*/ 796143 w 987952"/>
                  <a:gd name="connsiteY16" fmla="*/ 357630 h 846270"/>
                  <a:gd name="connsiteX17" fmla="*/ 817935 w 987952"/>
                  <a:gd name="connsiteY17" fmla="*/ 396315 h 846270"/>
                  <a:gd name="connsiteX18" fmla="*/ 791635 w 987952"/>
                  <a:gd name="connsiteY18" fmla="*/ 441009 h 846270"/>
                  <a:gd name="connsiteX19" fmla="*/ 719497 w 987952"/>
                  <a:gd name="connsiteY19" fmla="*/ 416972 h 846270"/>
                  <a:gd name="connsiteX20" fmla="*/ 306209 w 987952"/>
                  <a:gd name="connsiteY20" fmla="*/ 389179 h 846270"/>
                  <a:gd name="connsiteX21" fmla="*/ 264504 w 987952"/>
                  <a:gd name="connsiteY21" fmla="*/ 419976 h 846270"/>
                  <a:gd name="connsiteX22" fmla="*/ 209650 w 987952"/>
                  <a:gd name="connsiteY22" fmla="*/ 445140 h 846270"/>
                  <a:gd name="connsiteX23" fmla="*/ 170200 w 987952"/>
                  <a:gd name="connsiteY23" fmla="*/ 392559 h 846270"/>
                  <a:gd name="connsiteX24" fmla="*/ 244216 w 987952"/>
                  <a:gd name="connsiteY24" fmla="*/ 316691 h 846270"/>
                  <a:gd name="connsiteX25" fmla="*/ 420803 w 987952"/>
                  <a:gd name="connsiteY25" fmla="*/ 245706 h 846270"/>
                  <a:gd name="connsiteX26" fmla="*/ 470808 w 987952"/>
                  <a:gd name="connsiteY26" fmla="*/ 240448 h 846270"/>
                  <a:gd name="connsiteX27" fmla="*/ 480653 w 987952"/>
                  <a:gd name="connsiteY27" fmla="*/ 76 h 846270"/>
                  <a:gd name="connsiteX28" fmla="*/ 707474 w 987952"/>
                  <a:gd name="connsiteY28" fmla="*/ 33720 h 846270"/>
                  <a:gd name="connsiteX29" fmla="*/ 963337 w 987952"/>
                  <a:gd name="connsiteY29" fmla="*/ 190713 h 846270"/>
                  <a:gd name="connsiteX30" fmla="*/ 987383 w 987952"/>
                  <a:gd name="connsiteY30" fmla="*/ 232403 h 846270"/>
                  <a:gd name="connsiteX31" fmla="*/ 976111 w 987952"/>
                  <a:gd name="connsiteY31" fmla="*/ 264328 h 846270"/>
                  <a:gd name="connsiteX32" fmla="*/ 884812 w 987952"/>
                  <a:gd name="connsiteY32" fmla="*/ 247426 h 846270"/>
                  <a:gd name="connsiteX33" fmla="*/ 600019 w 987952"/>
                  <a:gd name="connsiteY33" fmla="*/ 104329 h 846270"/>
                  <a:gd name="connsiteX34" fmla="*/ 396381 w 987952"/>
                  <a:gd name="connsiteY34" fmla="*/ 102451 h 846270"/>
                  <a:gd name="connsiteX35" fmla="*/ 107079 w 987952"/>
                  <a:gd name="connsiteY35" fmla="*/ 244422 h 846270"/>
                  <a:gd name="connsiteX36" fmla="*/ 26300 w 987952"/>
                  <a:gd name="connsiteY36" fmla="*/ 276722 h 846270"/>
                  <a:gd name="connsiteX37" fmla="*/ 0 w 987952"/>
                  <a:gd name="connsiteY37" fmla="*/ 232027 h 846270"/>
                  <a:gd name="connsiteX38" fmla="*/ 21416 w 987952"/>
                  <a:gd name="connsiteY38" fmla="*/ 194469 h 846270"/>
                  <a:gd name="connsiteX39" fmla="*/ 73264 w 987952"/>
                  <a:gd name="connsiteY39" fmla="*/ 148273 h 846270"/>
                  <a:gd name="connsiteX40" fmla="*/ 405774 w 987952"/>
                  <a:gd name="connsiteY40" fmla="*/ 5551 h 846270"/>
                  <a:gd name="connsiteX41" fmla="*/ 480653 w 987952"/>
                  <a:gd name="connsiteY41" fmla="*/ 76 h 846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987952" h="846270">
                    <a:moveTo>
                      <a:pt x="488851" y="599841"/>
                    </a:moveTo>
                    <a:cubicBezTo>
                      <a:pt x="480444" y="600310"/>
                      <a:pt x="472460" y="602470"/>
                      <a:pt x="463631" y="606413"/>
                    </a:cubicBezTo>
                    <a:cubicBezTo>
                      <a:pt x="419296" y="626319"/>
                      <a:pt x="404268" y="687164"/>
                      <a:pt x="434701" y="723220"/>
                    </a:cubicBezTo>
                    <a:cubicBezTo>
                      <a:pt x="457244" y="749886"/>
                      <a:pt x="502330" y="759651"/>
                      <a:pt x="529757" y="743501"/>
                    </a:cubicBezTo>
                    <a:cubicBezTo>
                      <a:pt x="560941" y="725473"/>
                      <a:pt x="577097" y="686788"/>
                      <a:pt x="567329" y="654488"/>
                    </a:cubicBezTo>
                    <a:cubicBezTo>
                      <a:pt x="561317" y="634207"/>
                      <a:pt x="536144" y="609043"/>
                      <a:pt x="516607" y="603409"/>
                    </a:cubicBezTo>
                    <a:cubicBezTo>
                      <a:pt x="506087" y="600592"/>
                      <a:pt x="497258" y="599371"/>
                      <a:pt x="488851" y="599841"/>
                    </a:cubicBezTo>
                    <a:close/>
                    <a:moveTo>
                      <a:pt x="497493" y="505440"/>
                    </a:moveTo>
                    <a:cubicBezTo>
                      <a:pt x="543213" y="506250"/>
                      <a:pt x="588087" y="525757"/>
                      <a:pt x="618802" y="559841"/>
                    </a:cubicBezTo>
                    <a:cubicBezTo>
                      <a:pt x="711228" y="662000"/>
                      <a:pt x="657125" y="819369"/>
                      <a:pt x="521491" y="843782"/>
                    </a:cubicBezTo>
                    <a:cubicBezTo>
                      <a:pt x="439961" y="858429"/>
                      <a:pt x="356176" y="806975"/>
                      <a:pt x="332130" y="727727"/>
                    </a:cubicBezTo>
                    <a:cubicBezTo>
                      <a:pt x="323864" y="701060"/>
                      <a:pt x="323113" y="652610"/>
                      <a:pt x="330251" y="627446"/>
                    </a:cubicBezTo>
                    <a:cubicBezTo>
                      <a:pt x="346783" y="571860"/>
                      <a:pt x="393372" y="526790"/>
                      <a:pt x="451984" y="511015"/>
                    </a:cubicBezTo>
                    <a:cubicBezTo>
                      <a:pt x="466919" y="506978"/>
                      <a:pt x="482253" y="505170"/>
                      <a:pt x="497493" y="505440"/>
                    </a:cubicBezTo>
                    <a:close/>
                    <a:moveTo>
                      <a:pt x="470808" y="240448"/>
                    </a:moveTo>
                    <a:cubicBezTo>
                      <a:pt x="523678" y="238336"/>
                      <a:pt x="583206" y="245518"/>
                      <a:pt x="631955" y="260729"/>
                    </a:cubicBezTo>
                    <a:cubicBezTo>
                      <a:pt x="690567" y="279133"/>
                      <a:pt x="758196" y="319320"/>
                      <a:pt x="796143" y="357630"/>
                    </a:cubicBezTo>
                    <a:cubicBezTo>
                      <a:pt x="813802" y="375658"/>
                      <a:pt x="816432" y="380165"/>
                      <a:pt x="817935" y="396315"/>
                    </a:cubicBezTo>
                    <a:cubicBezTo>
                      <a:pt x="820189" y="416972"/>
                      <a:pt x="811923" y="430868"/>
                      <a:pt x="791635" y="441009"/>
                    </a:cubicBezTo>
                    <a:cubicBezTo>
                      <a:pt x="771722" y="451525"/>
                      <a:pt x="755942" y="446267"/>
                      <a:pt x="719497" y="416972"/>
                    </a:cubicBezTo>
                    <a:cubicBezTo>
                      <a:pt x="596638" y="317442"/>
                      <a:pt x="436207" y="306926"/>
                      <a:pt x="306209" y="389179"/>
                    </a:cubicBezTo>
                    <a:cubicBezTo>
                      <a:pt x="291932" y="398568"/>
                      <a:pt x="272770" y="412465"/>
                      <a:pt x="264504" y="419976"/>
                    </a:cubicBezTo>
                    <a:cubicBezTo>
                      <a:pt x="241961" y="440633"/>
                      <a:pt x="226933" y="447394"/>
                      <a:pt x="209650" y="445140"/>
                    </a:cubicBezTo>
                    <a:cubicBezTo>
                      <a:pt x="184101" y="441760"/>
                      <a:pt x="166818" y="418474"/>
                      <a:pt x="170200" y="392559"/>
                    </a:cubicBezTo>
                    <a:cubicBezTo>
                      <a:pt x="172830" y="373029"/>
                      <a:pt x="196500" y="348991"/>
                      <a:pt x="244216" y="316691"/>
                    </a:cubicBezTo>
                    <a:cubicBezTo>
                      <a:pt x="297568" y="281011"/>
                      <a:pt x="355804" y="257349"/>
                      <a:pt x="420803" y="245706"/>
                    </a:cubicBezTo>
                    <a:cubicBezTo>
                      <a:pt x="436301" y="242889"/>
                      <a:pt x="453185" y="241152"/>
                      <a:pt x="470808" y="240448"/>
                    </a:cubicBezTo>
                    <a:close/>
                    <a:moveTo>
                      <a:pt x="480653" y="76"/>
                    </a:moveTo>
                    <a:cubicBezTo>
                      <a:pt x="557422" y="-1068"/>
                      <a:pt x="638155" y="10621"/>
                      <a:pt x="707474" y="33720"/>
                    </a:cubicBezTo>
                    <a:cubicBezTo>
                      <a:pt x="799149" y="64518"/>
                      <a:pt x="900216" y="126489"/>
                      <a:pt x="963337" y="190713"/>
                    </a:cubicBezTo>
                    <a:cubicBezTo>
                      <a:pt x="983250" y="210995"/>
                      <a:pt x="985504" y="215126"/>
                      <a:pt x="987383" y="232403"/>
                    </a:cubicBezTo>
                    <a:cubicBezTo>
                      <a:pt x="988886" y="250055"/>
                      <a:pt x="988134" y="252309"/>
                      <a:pt x="976111" y="264328"/>
                    </a:cubicBezTo>
                    <a:cubicBezTo>
                      <a:pt x="949060" y="291370"/>
                      <a:pt x="929898" y="287989"/>
                      <a:pt x="884812" y="247426"/>
                    </a:cubicBezTo>
                    <a:cubicBezTo>
                      <a:pt x="802906" y="174188"/>
                      <a:pt x="706347" y="125362"/>
                      <a:pt x="600019" y="104329"/>
                    </a:cubicBezTo>
                    <a:cubicBezTo>
                      <a:pt x="546292" y="93813"/>
                      <a:pt x="448605" y="92686"/>
                      <a:pt x="396381" y="102451"/>
                    </a:cubicBezTo>
                    <a:cubicBezTo>
                      <a:pt x="287423" y="122357"/>
                      <a:pt x="179592" y="175315"/>
                      <a:pt x="107079" y="244422"/>
                    </a:cubicBezTo>
                    <a:cubicBezTo>
                      <a:pt x="69883" y="279726"/>
                      <a:pt x="48843" y="287989"/>
                      <a:pt x="26300" y="276722"/>
                    </a:cubicBezTo>
                    <a:cubicBezTo>
                      <a:pt x="12398" y="269586"/>
                      <a:pt x="0" y="248929"/>
                      <a:pt x="0" y="232027"/>
                    </a:cubicBezTo>
                    <a:cubicBezTo>
                      <a:pt x="0" y="219258"/>
                      <a:pt x="3005" y="214375"/>
                      <a:pt x="21416" y="194469"/>
                    </a:cubicBezTo>
                    <a:cubicBezTo>
                      <a:pt x="33438" y="182075"/>
                      <a:pt x="56733" y="161042"/>
                      <a:pt x="73264" y="148273"/>
                    </a:cubicBezTo>
                    <a:cubicBezTo>
                      <a:pt x="172829" y="70527"/>
                      <a:pt x="286296" y="22077"/>
                      <a:pt x="405774" y="5551"/>
                    </a:cubicBezTo>
                    <a:cubicBezTo>
                      <a:pt x="429914" y="2265"/>
                      <a:pt x="455063" y="457"/>
                      <a:pt x="480653" y="76"/>
                    </a:cubicBez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28" name="任意多边形: 形状 227">
                <a:extLst>
                  <a:ext uri="{FF2B5EF4-FFF2-40B4-BE49-F238E27FC236}">
                    <a16:creationId xmlns:a16="http://schemas.microsoft.com/office/drawing/2014/main" id="{9BBCA0B2-C172-C9B7-CD47-B191635F759D}"/>
                  </a:ext>
                </a:extLst>
              </p:cNvPr>
              <p:cNvSpPr/>
              <p:nvPr/>
            </p:nvSpPr>
            <p:spPr>
              <a:xfrm>
                <a:off x="258485" y="-467902"/>
                <a:ext cx="3354225" cy="3353265"/>
              </a:xfrm>
              <a:custGeom>
                <a:avLst/>
                <a:gdLst>
                  <a:gd name="connsiteX0" fmla="*/ 1944200 w 3354225"/>
                  <a:gd name="connsiteY0" fmla="*/ 38 h 3353265"/>
                  <a:gd name="connsiteX1" fmla="*/ 1968340 w 3354225"/>
                  <a:gd name="connsiteY1" fmla="*/ 5437 h 3353265"/>
                  <a:gd name="connsiteX2" fmla="*/ 1990883 w 3354225"/>
                  <a:gd name="connsiteY2" fmla="*/ 189096 h 3353265"/>
                  <a:gd name="connsiteX3" fmla="*/ 1990883 w 3354225"/>
                  <a:gd name="connsiteY3" fmla="*/ 344588 h 3353265"/>
                  <a:gd name="connsiteX4" fmla="*/ 2027703 w 3354225"/>
                  <a:gd name="connsiteY4" fmla="*/ 346090 h 3353265"/>
                  <a:gd name="connsiteX5" fmla="*/ 2085188 w 3354225"/>
                  <a:gd name="connsiteY5" fmla="*/ 356982 h 3353265"/>
                  <a:gd name="connsiteX6" fmla="*/ 2144551 w 3354225"/>
                  <a:gd name="connsiteY6" fmla="*/ 416700 h 3353265"/>
                  <a:gd name="connsiteX7" fmla="*/ 2155447 w 3354225"/>
                  <a:gd name="connsiteY7" fmla="*/ 492567 h 3353265"/>
                  <a:gd name="connsiteX8" fmla="*/ 2156574 w 3354225"/>
                  <a:gd name="connsiteY8" fmla="*/ 547402 h 3353265"/>
                  <a:gd name="connsiteX9" fmla="*/ 2203163 w 3354225"/>
                  <a:gd name="connsiteY9" fmla="*/ 548905 h 3353265"/>
                  <a:gd name="connsiteX10" fmla="*/ 2265532 w 3354225"/>
                  <a:gd name="connsiteY10" fmla="*/ 561299 h 3353265"/>
                  <a:gd name="connsiteX11" fmla="*/ 2289953 w 3354225"/>
                  <a:gd name="connsiteY11" fmla="*/ 589467 h 3353265"/>
                  <a:gd name="connsiteX12" fmla="*/ 2298970 w 3354225"/>
                  <a:gd name="connsiteY12" fmla="*/ 687870 h 3353265"/>
                  <a:gd name="connsiteX13" fmla="*/ 2298970 w 3354225"/>
                  <a:gd name="connsiteY13" fmla="*/ 769747 h 3353265"/>
                  <a:gd name="connsiteX14" fmla="*/ 2319635 w 3354225"/>
                  <a:gd name="connsiteY14" fmla="*/ 769747 h 3353265"/>
                  <a:gd name="connsiteX15" fmla="*/ 2391021 w 3354225"/>
                  <a:gd name="connsiteY15" fmla="*/ 815568 h 3353265"/>
                  <a:gd name="connsiteX16" fmla="*/ 2396657 w 3354225"/>
                  <a:gd name="connsiteY16" fmla="*/ 1140823 h 3353265"/>
                  <a:gd name="connsiteX17" fmla="*/ 2388767 w 3354225"/>
                  <a:gd name="connsiteY17" fmla="*/ 1462321 h 3353265"/>
                  <a:gd name="connsiteX18" fmla="*/ 2326022 w 3354225"/>
                  <a:gd name="connsiteY18" fmla="*/ 1475842 h 3353265"/>
                  <a:gd name="connsiteX19" fmla="*/ 2302728 w 3354225"/>
                  <a:gd name="connsiteY19" fmla="*/ 1152841 h 3353265"/>
                  <a:gd name="connsiteX20" fmla="*/ 2302728 w 3354225"/>
                  <a:gd name="connsiteY20" fmla="*/ 863643 h 3353265"/>
                  <a:gd name="connsiteX21" fmla="*/ 2229463 w 3354225"/>
                  <a:gd name="connsiteY21" fmla="*/ 863643 h 3353265"/>
                  <a:gd name="connsiteX22" fmla="*/ 2156198 w 3354225"/>
                  <a:gd name="connsiteY22" fmla="*/ 863643 h 3353265"/>
                  <a:gd name="connsiteX23" fmla="*/ 2156198 w 3354225"/>
                  <a:gd name="connsiteY23" fmla="*/ 1288051 h 3353265"/>
                  <a:gd name="connsiteX24" fmla="*/ 2156198 w 3354225"/>
                  <a:gd name="connsiteY24" fmla="*/ 1712459 h 3353265"/>
                  <a:gd name="connsiteX25" fmla="*/ 2173105 w 3354225"/>
                  <a:gd name="connsiteY25" fmla="*/ 1712459 h 3353265"/>
                  <a:gd name="connsiteX26" fmla="*/ 2244867 w 3354225"/>
                  <a:gd name="connsiteY26" fmla="*/ 1725605 h 3353265"/>
                  <a:gd name="connsiteX27" fmla="*/ 2300849 w 3354225"/>
                  <a:gd name="connsiteY27" fmla="*/ 1738750 h 3353265"/>
                  <a:gd name="connsiteX28" fmla="*/ 2303479 w 3354225"/>
                  <a:gd name="connsiteY28" fmla="*/ 1676779 h 3353265"/>
                  <a:gd name="connsiteX29" fmla="*/ 2304606 w 3354225"/>
                  <a:gd name="connsiteY29" fmla="*/ 1614808 h 3353265"/>
                  <a:gd name="connsiteX30" fmla="*/ 2316253 w 3354225"/>
                  <a:gd name="connsiteY30" fmla="*/ 1603165 h 3353265"/>
                  <a:gd name="connsiteX31" fmla="*/ 2389894 w 3354225"/>
                  <a:gd name="connsiteY31" fmla="*/ 1608423 h 3353265"/>
                  <a:gd name="connsiteX32" fmla="*/ 2396657 w 3354225"/>
                  <a:gd name="connsiteY32" fmla="*/ 1689924 h 3353265"/>
                  <a:gd name="connsiteX33" fmla="*/ 2398535 w 3354225"/>
                  <a:gd name="connsiteY33" fmla="*/ 1762788 h 3353265"/>
                  <a:gd name="connsiteX34" fmla="*/ 2640121 w 3354225"/>
                  <a:gd name="connsiteY34" fmla="*/ 1821754 h 3353265"/>
                  <a:gd name="connsiteX35" fmla="*/ 2897111 w 3354225"/>
                  <a:gd name="connsiteY35" fmla="*/ 1884852 h 3353265"/>
                  <a:gd name="connsiteX36" fmla="*/ 2957601 w 3354225"/>
                  <a:gd name="connsiteY36" fmla="*/ 1939687 h 3353265"/>
                  <a:gd name="connsiteX37" fmla="*/ 2965867 w 3354225"/>
                  <a:gd name="connsiteY37" fmla="*/ 1954710 h 3353265"/>
                  <a:gd name="connsiteX38" fmla="*/ 2966994 w 3354225"/>
                  <a:gd name="connsiteY38" fmla="*/ 2605219 h 3353265"/>
                  <a:gd name="connsiteX39" fmla="*/ 2967746 w 3354225"/>
                  <a:gd name="connsiteY39" fmla="*/ 3256104 h 3353265"/>
                  <a:gd name="connsiteX40" fmla="*/ 3139824 w 3354225"/>
                  <a:gd name="connsiteY40" fmla="*/ 3256479 h 3353265"/>
                  <a:gd name="connsiteX41" fmla="*/ 3324676 w 3354225"/>
                  <a:gd name="connsiteY41" fmla="*/ 3260986 h 3353265"/>
                  <a:gd name="connsiteX42" fmla="*/ 3331064 w 3354225"/>
                  <a:gd name="connsiteY42" fmla="*/ 3345117 h 3353265"/>
                  <a:gd name="connsiteX43" fmla="*/ 1682044 w 3354225"/>
                  <a:gd name="connsiteY43" fmla="*/ 3353004 h 3353265"/>
                  <a:gd name="connsiteX44" fmla="*/ 31146 w 3354225"/>
                  <a:gd name="connsiteY44" fmla="*/ 3349248 h 3353265"/>
                  <a:gd name="connsiteX45" fmla="*/ 27013 w 3354225"/>
                  <a:gd name="connsiteY45" fmla="*/ 3263240 h 3353265"/>
                  <a:gd name="connsiteX46" fmla="*/ 150999 w 3354225"/>
                  <a:gd name="connsiteY46" fmla="*/ 3256104 h 3353265"/>
                  <a:gd name="connsiteX47" fmla="*/ 258830 w 3354225"/>
                  <a:gd name="connsiteY47" fmla="*/ 3256104 h 3353265"/>
                  <a:gd name="connsiteX48" fmla="*/ 258830 w 3354225"/>
                  <a:gd name="connsiteY48" fmla="*/ 2748692 h 3353265"/>
                  <a:gd name="connsiteX49" fmla="*/ 264841 w 3354225"/>
                  <a:gd name="connsiteY49" fmla="*/ 2230763 h 3353265"/>
                  <a:gd name="connsiteX50" fmla="*/ 346747 w 3354225"/>
                  <a:gd name="connsiteY50" fmla="*/ 2232266 h 3353265"/>
                  <a:gd name="connsiteX51" fmla="*/ 352759 w 3354225"/>
                  <a:gd name="connsiteY51" fmla="*/ 2750570 h 3353265"/>
                  <a:gd name="connsiteX52" fmla="*/ 352759 w 3354225"/>
                  <a:gd name="connsiteY52" fmla="*/ 3256104 h 3353265"/>
                  <a:gd name="connsiteX53" fmla="*/ 711568 w 3354225"/>
                  <a:gd name="connsiteY53" fmla="*/ 3256104 h 3353265"/>
                  <a:gd name="connsiteX54" fmla="*/ 1070377 w 3354225"/>
                  <a:gd name="connsiteY54" fmla="*/ 3256104 h 3353265"/>
                  <a:gd name="connsiteX55" fmla="*/ 1070377 w 3354225"/>
                  <a:gd name="connsiteY55" fmla="*/ 2504939 h 3353265"/>
                  <a:gd name="connsiteX56" fmla="*/ 1070377 w 3354225"/>
                  <a:gd name="connsiteY56" fmla="*/ 1753398 h 3353265"/>
                  <a:gd name="connsiteX57" fmla="*/ 1060984 w 3354225"/>
                  <a:gd name="connsiteY57" fmla="*/ 1744384 h 3353265"/>
                  <a:gd name="connsiteX58" fmla="*/ 1051967 w 3354225"/>
                  <a:gd name="connsiteY58" fmla="*/ 1734994 h 3353265"/>
                  <a:gd name="connsiteX59" fmla="*/ 713822 w 3354225"/>
                  <a:gd name="connsiteY59" fmla="*/ 1734994 h 3353265"/>
                  <a:gd name="connsiteX60" fmla="*/ 369666 w 3354225"/>
                  <a:gd name="connsiteY60" fmla="*/ 1737248 h 3353265"/>
                  <a:gd name="connsiteX61" fmla="*/ 352759 w 3354225"/>
                  <a:gd name="connsiteY61" fmla="*/ 1915274 h 3353265"/>
                  <a:gd name="connsiteX62" fmla="*/ 330216 w 3354225"/>
                  <a:gd name="connsiteY62" fmla="*/ 2097432 h 3353265"/>
                  <a:gd name="connsiteX63" fmla="*/ 302413 w 3354225"/>
                  <a:gd name="connsiteY63" fmla="*/ 2103065 h 3353265"/>
                  <a:gd name="connsiteX64" fmla="*/ 274234 w 3354225"/>
                  <a:gd name="connsiteY64" fmla="*/ 2091798 h 3353265"/>
                  <a:gd name="connsiteX65" fmla="*/ 260708 w 3354225"/>
                  <a:gd name="connsiteY65" fmla="*/ 2068136 h 3353265"/>
                  <a:gd name="connsiteX66" fmla="*/ 259581 w 3354225"/>
                  <a:gd name="connsiteY66" fmla="*/ 1894617 h 3353265"/>
                  <a:gd name="connsiteX67" fmla="*/ 260708 w 3354225"/>
                  <a:gd name="connsiteY67" fmla="*/ 1733116 h 3353265"/>
                  <a:gd name="connsiteX68" fmla="*/ 270477 w 3354225"/>
                  <a:gd name="connsiteY68" fmla="*/ 1712459 h 3353265"/>
                  <a:gd name="connsiteX69" fmla="*/ 330216 w 3354225"/>
                  <a:gd name="connsiteY69" fmla="*/ 1652742 h 3353265"/>
                  <a:gd name="connsiteX70" fmla="*/ 350880 w 3354225"/>
                  <a:gd name="connsiteY70" fmla="*/ 1642977 h 3353265"/>
                  <a:gd name="connsiteX71" fmla="*/ 603737 w 3354225"/>
                  <a:gd name="connsiteY71" fmla="*/ 1641850 h 3353265"/>
                  <a:gd name="connsiteX72" fmla="*/ 856219 w 3354225"/>
                  <a:gd name="connsiteY72" fmla="*/ 1641099 h 3353265"/>
                  <a:gd name="connsiteX73" fmla="*/ 856219 w 3354225"/>
                  <a:gd name="connsiteY73" fmla="*/ 1472838 h 3353265"/>
                  <a:gd name="connsiteX74" fmla="*/ 861479 w 3354225"/>
                  <a:gd name="connsiteY74" fmla="*/ 1290680 h 3353265"/>
                  <a:gd name="connsiteX75" fmla="*/ 902432 w 3354225"/>
                  <a:gd name="connsiteY75" fmla="*/ 1242230 h 3353265"/>
                  <a:gd name="connsiteX76" fmla="*/ 1205635 w 3354225"/>
                  <a:gd name="connsiteY76" fmla="*/ 1164109 h 3353265"/>
                  <a:gd name="connsiteX77" fmla="*/ 1493058 w 3354225"/>
                  <a:gd name="connsiteY77" fmla="*/ 1093875 h 3353265"/>
                  <a:gd name="connsiteX78" fmla="*/ 1494937 w 3354225"/>
                  <a:gd name="connsiteY78" fmla="*/ 959041 h 3353265"/>
                  <a:gd name="connsiteX79" fmla="*/ 1500197 w 3354225"/>
                  <a:gd name="connsiteY79" fmla="*/ 816695 h 3353265"/>
                  <a:gd name="connsiteX80" fmla="*/ 1571959 w 3354225"/>
                  <a:gd name="connsiteY80" fmla="*/ 769747 h 3353265"/>
                  <a:gd name="connsiteX81" fmla="*/ 1588866 w 3354225"/>
                  <a:gd name="connsiteY81" fmla="*/ 769747 h 3353265"/>
                  <a:gd name="connsiteX82" fmla="*/ 1588866 w 3354225"/>
                  <a:gd name="connsiteY82" fmla="*/ 693504 h 3353265"/>
                  <a:gd name="connsiteX83" fmla="*/ 1592999 w 3354225"/>
                  <a:gd name="connsiteY83" fmla="*/ 603364 h 3353265"/>
                  <a:gd name="connsiteX84" fmla="*/ 1640339 w 3354225"/>
                  <a:gd name="connsiteY84" fmla="*/ 554163 h 3353265"/>
                  <a:gd name="connsiteX85" fmla="*/ 1694442 w 3354225"/>
                  <a:gd name="connsiteY85" fmla="*/ 548153 h 3353265"/>
                  <a:gd name="connsiteX86" fmla="*/ 1730887 w 3354225"/>
                  <a:gd name="connsiteY86" fmla="*/ 548153 h 3353265"/>
                  <a:gd name="connsiteX87" fmla="*/ 1732390 w 3354225"/>
                  <a:gd name="connsiteY87" fmla="*/ 492567 h 3353265"/>
                  <a:gd name="connsiteX88" fmla="*/ 1741407 w 3354225"/>
                  <a:gd name="connsiteY88" fmla="*/ 420080 h 3353265"/>
                  <a:gd name="connsiteX89" fmla="*/ 1867648 w 3354225"/>
                  <a:gd name="connsiteY89" fmla="*/ 345339 h 3353265"/>
                  <a:gd name="connsiteX90" fmla="*/ 1896954 w 3354225"/>
                  <a:gd name="connsiteY90" fmla="*/ 345339 h 3353265"/>
                  <a:gd name="connsiteX91" fmla="*/ 1896954 w 3354225"/>
                  <a:gd name="connsiteY91" fmla="*/ 191350 h 3353265"/>
                  <a:gd name="connsiteX92" fmla="*/ 1920624 w 3354225"/>
                  <a:gd name="connsiteY92" fmla="*/ 7315 h 3353265"/>
                  <a:gd name="connsiteX93" fmla="*/ 1944200 w 3354225"/>
                  <a:gd name="connsiteY93" fmla="*/ 38 h 3353265"/>
                  <a:gd name="connsiteX94" fmla="*/ 1845480 w 3354225"/>
                  <a:gd name="connsiteY94" fmla="*/ 439234 h 3353265"/>
                  <a:gd name="connsiteX95" fmla="*/ 1836463 w 3354225"/>
                  <a:gd name="connsiteY95" fmla="*/ 449000 h 3353265"/>
                  <a:gd name="connsiteX96" fmla="*/ 1826319 w 3354225"/>
                  <a:gd name="connsiteY96" fmla="*/ 503459 h 3353265"/>
                  <a:gd name="connsiteX97" fmla="*/ 1824816 w 3354225"/>
                  <a:gd name="connsiteY97" fmla="*/ 548153 h 3353265"/>
                  <a:gd name="connsiteX98" fmla="*/ 1943542 w 3354225"/>
                  <a:gd name="connsiteY98" fmla="*/ 548153 h 3353265"/>
                  <a:gd name="connsiteX99" fmla="*/ 2062269 w 3354225"/>
                  <a:gd name="connsiteY99" fmla="*/ 548153 h 3353265"/>
                  <a:gd name="connsiteX100" fmla="*/ 2062269 w 3354225"/>
                  <a:gd name="connsiteY100" fmla="*/ 505337 h 3353265"/>
                  <a:gd name="connsiteX101" fmla="*/ 2060015 w 3354225"/>
                  <a:gd name="connsiteY101" fmla="*/ 456136 h 3353265"/>
                  <a:gd name="connsiteX102" fmla="*/ 2046865 w 3354225"/>
                  <a:gd name="connsiteY102" fmla="*/ 444868 h 3353265"/>
                  <a:gd name="connsiteX103" fmla="*/ 1940912 w 3354225"/>
                  <a:gd name="connsiteY103" fmla="*/ 439234 h 3353265"/>
                  <a:gd name="connsiteX104" fmla="*/ 1845480 w 3354225"/>
                  <a:gd name="connsiteY104" fmla="*/ 439234 h 3353265"/>
                  <a:gd name="connsiteX105" fmla="*/ 1682795 w 3354225"/>
                  <a:gd name="connsiteY105" fmla="*/ 642049 h 3353265"/>
                  <a:gd name="connsiteX106" fmla="*/ 1682795 w 3354225"/>
                  <a:gd name="connsiteY106" fmla="*/ 705898 h 3353265"/>
                  <a:gd name="connsiteX107" fmla="*/ 1682795 w 3354225"/>
                  <a:gd name="connsiteY107" fmla="*/ 769747 h 3353265"/>
                  <a:gd name="connsiteX108" fmla="*/ 1943918 w 3354225"/>
                  <a:gd name="connsiteY108" fmla="*/ 769747 h 3353265"/>
                  <a:gd name="connsiteX109" fmla="*/ 2205041 w 3354225"/>
                  <a:gd name="connsiteY109" fmla="*/ 769747 h 3353265"/>
                  <a:gd name="connsiteX110" fmla="*/ 2205041 w 3354225"/>
                  <a:gd name="connsiteY110" fmla="*/ 705898 h 3353265"/>
                  <a:gd name="connsiteX111" fmla="*/ 2205041 w 3354225"/>
                  <a:gd name="connsiteY111" fmla="*/ 642049 h 3353265"/>
                  <a:gd name="connsiteX112" fmla="*/ 1943918 w 3354225"/>
                  <a:gd name="connsiteY112" fmla="*/ 642049 h 3353265"/>
                  <a:gd name="connsiteX113" fmla="*/ 1682795 w 3354225"/>
                  <a:gd name="connsiteY113" fmla="*/ 642049 h 3353265"/>
                  <a:gd name="connsiteX114" fmla="*/ 1588866 w 3354225"/>
                  <a:gd name="connsiteY114" fmla="*/ 863643 h 3353265"/>
                  <a:gd name="connsiteX115" fmla="*/ 1588866 w 3354225"/>
                  <a:gd name="connsiteY115" fmla="*/ 967304 h 3353265"/>
                  <a:gd name="connsiteX116" fmla="*/ 1595629 w 3354225"/>
                  <a:gd name="connsiteY116" fmla="*/ 1069086 h 3353265"/>
                  <a:gd name="connsiteX117" fmla="*/ 1744788 w 3354225"/>
                  <a:gd name="connsiteY117" fmla="*/ 1098382 h 3353265"/>
                  <a:gd name="connsiteX118" fmla="*/ 1756060 w 3354225"/>
                  <a:gd name="connsiteY118" fmla="*/ 1116410 h 3353265"/>
                  <a:gd name="connsiteX119" fmla="*/ 1757187 w 3354225"/>
                  <a:gd name="connsiteY119" fmla="*/ 2186445 h 3353265"/>
                  <a:gd name="connsiteX120" fmla="*/ 1757939 w 3354225"/>
                  <a:gd name="connsiteY120" fmla="*/ 3256104 h 3353265"/>
                  <a:gd name="connsiteX121" fmla="*/ 1810539 w 3354225"/>
                  <a:gd name="connsiteY121" fmla="*/ 3256104 h 3353265"/>
                  <a:gd name="connsiteX122" fmla="*/ 1863139 w 3354225"/>
                  <a:gd name="connsiteY122" fmla="*/ 3256104 h 3353265"/>
                  <a:gd name="connsiteX123" fmla="*/ 1863139 w 3354225"/>
                  <a:gd name="connsiteY123" fmla="*/ 2059873 h 3353265"/>
                  <a:gd name="connsiteX124" fmla="*/ 1863139 w 3354225"/>
                  <a:gd name="connsiteY124" fmla="*/ 863643 h 3353265"/>
                  <a:gd name="connsiteX125" fmla="*/ 1726003 w 3354225"/>
                  <a:gd name="connsiteY125" fmla="*/ 863643 h 3353265"/>
                  <a:gd name="connsiteX126" fmla="*/ 1588866 w 3354225"/>
                  <a:gd name="connsiteY126" fmla="*/ 863643 h 3353265"/>
                  <a:gd name="connsiteX127" fmla="*/ 1957068 w 3354225"/>
                  <a:gd name="connsiteY127" fmla="*/ 863643 h 3353265"/>
                  <a:gd name="connsiteX128" fmla="*/ 1957068 w 3354225"/>
                  <a:gd name="connsiteY128" fmla="*/ 2059873 h 3353265"/>
                  <a:gd name="connsiteX129" fmla="*/ 1957068 w 3354225"/>
                  <a:gd name="connsiteY129" fmla="*/ 3256104 h 3353265"/>
                  <a:gd name="connsiteX130" fmla="*/ 2009669 w 3354225"/>
                  <a:gd name="connsiteY130" fmla="*/ 3256104 h 3353265"/>
                  <a:gd name="connsiteX131" fmla="*/ 2062269 w 3354225"/>
                  <a:gd name="connsiteY131" fmla="*/ 3256104 h 3353265"/>
                  <a:gd name="connsiteX132" fmla="*/ 2062269 w 3354225"/>
                  <a:gd name="connsiteY132" fmla="*/ 2059873 h 3353265"/>
                  <a:gd name="connsiteX133" fmla="*/ 2062269 w 3354225"/>
                  <a:gd name="connsiteY133" fmla="*/ 863643 h 3353265"/>
                  <a:gd name="connsiteX134" fmla="*/ 2009669 w 3354225"/>
                  <a:gd name="connsiteY134" fmla="*/ 863643 h 3353265"/>
                  <a:gd name="connsiteX135" fmla="*/ 1957068 w 3354225"/>
                  <a:gd name="connsiteY135" fmla="*/ 863643 h 3353265"/>
                  <a:gd name="connsiteX136" fmla="*/ 2165327 w 3354225"/>
                  <a:gd name="connsiteY136" fmla="*/ 1808350 h 3353265"/>
                  <a:gd name="connsiteX137" fmla="*/ 2160331 w 3354225"/>
                  <a:gd name="connsiteY137" fmla="*/ 1813491 h 3353265"/>
                  <a:gd name="connsiteX138" fmla="*/ 2156198 w 3354225"/>
                  <a:gd name="connsiteY138" fmla="*/ 2538366 h 3353265"/>
                  <a:gd name="connsiteX139" fmla="*/ 2156198 w 3354225"/>
                  <a:gd name="connsiteY139" fmla="*/ 3256104 h 3353265"/>
                  <a:gd name="connsiteX140" fmla="*/ 2515007 w 3354225"/>
                  <a:gd name="connsiteY140" fmla="*/ 3256104 h 3353265"/>
                  <a:gd name="connsiteX141" fmla="*/ 2873817 w 3354225"/>
                  <a:gd name="connsiteY141" fmla="*/ 3256104 h 3353265"/>
                  <a:gd name="connsiteX142" fmla="*/ 2873817 w 3354225"/>
                  <a:gd name="connsiteY142" fmla="*/ 2617989 h 3353265"/>
                  <a:gd name="connsiteX143" fmla="*/ 2870059 w 3354225"/>
                  <a:gd name="connsiteY143" fmla="*/ 1977245 h 3353265"/>
                  <a:gd name="connsiteX144" fmla="*/ 2353449 w 3354225"/>
                  <a:gd name="connsiteY144" fmla="*/ 1851049 h 3353265"/>
                  <a:gd name="connsiteX145" fmla="*/ 2263653 w 3354225"/>
                  <a:gd name="connsiteY145" fmla="*/ 1829266 h 3353265"/>
                  <a:gd name="connsiteX146" fmla="*/ 2165327 w 3354225"/>
                  <a:gd name="connsiteY146" fmla="*/ 1808350 h 3353265"/>
                  <a:gd name="connsiteX147" fmla="*/ 1661379 w 3354225"/>
                  <a:gd name="connsiteY147" fmla="*/ 1149461 h 3353265"/>
                  <a:gd name="connsiteX148" fmla="*/ 1376586 w 3354225"/>
                  <a:gd name="connsiteY148" fmla="*/ 1218944 h 3353265"/>
                  <a:gd name="connsiteX149" fmla="*/ 1022661 w 3354225"/>
                  <a:gd name="connsiteY149" fmla="*/ 1305328 h 3353265"/>
                  <a:gd name="connsiteX150" fmla="*/ 950148 w 3354225"/>
                  <a:gd name="connsiteY150" fmla="*/ 1322980 h 3353265"/>
                  <a:gd name="connsiteX151" fmla="*/ 950148 w 3354225"/>
                  <a:gd name="connsiteY151" fmla="*/ 1399224 h 3353265"/>
                  <a:gd name="connsiteX152" fmla="*/ 952402 w 3354225"/>
                  <a:gd name="connsiteY152" fmla="*/ 1475842 h 3353265"/>
                  <a:gd name="connsiteX153" fmla="*/ 1309333 w 3354225"/>
                  <a:gd name="connsiteY153" fmla="*/ 1386829 h 3353265"/>
                  <a:gd name="connsiteX154" fmla="*/ 1664009 w 3354225"/>
                  <a:gd name="connsiteY154" fmla="*/ 1298192 h 3353265"/>
                  <a:gd name="connsiteX155" fmla="*/ 1664009 w 3354225"/>
                  <a:gd name="connsiteY155" fmla="*/ 1223451 h 3353265"/>
                  <a:gd name="connsiteX156" fmla="*/ 1661379 w 3354225"/>
                  <a:gd name="connsiteY156" fmla="*/ 1149461 h 3353265"/>
                  <a:gd name="connsiteX157" fmla="*/ 1657622 w 3354225"/>
                  <a:gd name="connsiteY157" fmla="*/ 1397346 h 3353265"/>
                  <a:gd name="connsiteX158" fmla="*/ 1094048 w 3354225"/>
                  <a:gd name="connsiteY158" fmla="*/ 1538189 h 3353265"/>
                  <a:gd name="connsiteX159" fmla="*/ 950148 w 3354225"/>
                  <a:gd name="connsiteY159" fmla="*/ 1574621 h 3353265"/>
                  <a:gd name="connsiteX160" fmla="*/ 950148 w 3354225"/>
                  <a:gd name="connsiteY160" fmla="*/ 1607672 h 3353265"/>
                  <a:gd name="connsiteX161" fmla="*/ 950148 w 3354225"/>
                  <a:gd name="connsiteY161" fmla="*/ 1640723 h 3353265"/>
                  <a:gd name="connsiteX162" fmla="*/ 1013268 w 3354225"/>
                  <a:gd name="connsiteY162" fmla="*/ 1641850 h 3353265"/>
                  <a:gd name="connsiteX163" fmla="*/ 1124481 w 3354225"/>
                  <a:gd name="connsiteY163" fmla="*/ 1673399 h 3353265"/>
                  <a:gd name="connsiteX164" fmla="*/ 1138006 w 3354225"/>
                  <a:gd name="connsiteY164" fmla="*/ 1686544 h 3353265"/>
                  <a:gd name="connsiteX165" fmla="*/ 1401008 w 3354225"/>
                  <a:gd name="connsiteY165" fmla="*/ 1619691 h 3353265"/>
                  <a:gd name="connsiteX166" fmla="*/ 1664009 w 3354225"/>
                  <a:gd name="connsiteY166" fmla="*/ 1553212 h 3353265"/>
                  <a:gd name="connsiteX167" fmla="*/ 1664009 w 3354225"/>
                  <a:gd name="connsiteY167" fmla="*/ 1475091 h 3353265"/>
                  <a:gd name="connsiteX168" fmla="*/ 1657622 w 3354225"/>
                  <a:gd name="connsiteY168" fmla="*/ 1397346 h 3353265"/>
                  <a:gd name="connsiteX169" fmla="*/ 1657622 w 3354225"/>
                  <a:gd name="connsiteY169" fmla="*/ 1652742 h 3353265"/>
                  <a:gd name="connsiteX170" fmla="*/ 1417915 w 3354225"/>
                  <a:gd name="connsiteY170" fmla="*/ 1712084 h 3353265"/>
                  <a:gd name="connsiteX171" fmla="*/ 1174827 w 3354225"/>
                  <a:gd name="connsiteY171" fmla="*/ 1774055 h 3353265"/>
                  <a:gd name="connsiteX172" fmla="*/ 1164307 w 3354225"/>
                  <a:gd name="connsiteY172" fmla="*/ 1776308 h 3353265"/>
                  <a:gd name="connsiteX173" fmla="*/ 1164307 w 3354225"/>
                  <a:gd name="connsiteY173" fmla="*/ 1855556 h 3353265"/>
                  <a:gd name="connsiteX174" fmla="*/ 1171069 w 3354225"/>
                  <a:gd name="connsiteY174" fmla="*/ 1933302 h 3353265"/>
                  <a:gd name="connsiteX175" fmla="*/ 1420921 w 3354225"/>
                  <a:gd name="connsiteY175" fmla="*/ 1870204 h 3353265"/>
                  <a:gd name="connsiteX176" fmla="*/ 1664009 w 3354225"/>
                  <a:gd name="connsiteY176" fmla="*/ 1808609 h 3353265"/>
                  <a:gd name="connsiteX177" fmla="*/ 1664009 w 3354225"/>
                  <a:gd name="connsiteY177" fmla="*/ 1730487 h 3353265"/>
                  <a:gd name="connsiteX178" fmla="*/ 1657622 w 3354225"/>
                  <a:gd name="connsiteY178" fmla="*/ 1652742 h 3353265"/>
                  <a:gd name="connsiteX179" fmla="*/ 1657622 w 3354225"/>
                  <a:gd name="connsiteY179" fmla="*/ 1908138 h 3353265"/>
                  <a:gd name="connsiteX180" fmla="*/ 1417915 w 3354225"/>
                  <a:gd name="connsiteY180" fmla="*/ 1967480 h 3353265"/>
                  <a:gd name="connsiteX181" fmla="*/ 1174827 w 3354225"/>
                  <a:gd name="connsiteY181" fmla="*/ 2029451 h 3353265"/>
                  <a:gd name="connsiteX182" fmla="*/ 1164307 w 3354225"/>
                  <a:gd name="connsiteY182" fmla="*/ 2031705 h 3353265"/>
                  <a:gd name="connsiteX183" fmla="*/ 1164307 w 3354225"/>
                  <a:gd name="connsiteY183" fmla="*/ 2110953 h 3353265"/>
                  <a:gd name="connsiteX184" fmla="*/ 1171069 w 3354225"/>
                  <a:gd name="connsiteY184" fmla="*/ 2188698 h 3353265"/>
                  <a:gd name="connsiteX185" fmla="*/ 1420921 w 3354225"/>
                  <a:gd name="connsiteY185" fmla="*/ 2125225 h 3353265"/>
                  <a:gd name="connsiteX186" fmla="*/ 1664009 w 3354225"/>
                  <a:gd name="connsiteY186" fmla="*/ 2063629 h 3353265"/>
                  <a:gd name="connsiteX187" fmla="*/ 1664009 w 3354225"/>
                  <a:gd name="connsiteY187" fmla="*/ 1985884 h 3353265"/>
                  <a:gd name="connsiteX188" fmla="*/ 1657622 w 3354225"/>
                  <a:gd name="connsiteY188" fmla="*/ 1908138 h 3353265"/>
                  <a:gd name="connsiteX189" fmla="*/ 1657622 w 3354225"/>
                  <a:gd name="connsiteY189" fmla="*/ 2163534 h 3353265"/>
                  <a:gd name="connsiteX190" fmla="*/ 1417915 w 3354225"/>
                  <a:gd name="connsiteY190" fmla="*/ 2222876 h 3353265"/>
                  <a:gd name="connsiteX191" fmla="*/ 1174827 w 3354225"/>
                  <a:gd name="connsiteY191" fmla="*/ 2284847 h 3353265"/>
                  <a:gd name="connsiteX192" fmla="*/ 1164307 w 3354225"/>
                  <a:gd name="connsiteY192" fmla="*/ 2287101 h 3353265"/>
                  <a:gd name="connsiteX193" fmla="*/ 1164307 w 3354225"/>
                  <a:gd name="connsiteY193" fmla="*/ 2364471 h 3353265"/>
                  <a:gd name="connsiteX194" fmla="*/ 1171069 w 3354225"/>
                  <a:gd name="connsiteY194" fmla="*/ 2440338 h 3353265"/>
                  <a:gd name="connsiteX195" fmla="*/ 1420921 w 3354225"/>
                  <a:gd name="connsiteY195" fmla="*/ 2378743 h 3353265"/>
                  <a:gd name="connsiteX196" fmla="*/ 1664009 w 3354225"/>
                  <a:gd name="connsiteY196" fmla="*/ 2319025 h 3353265"/>
                  <a:gd name="connsiteX197" fmla="*/ 1664009 w 3354225"/>
                  <a:gd name="connsiteY197" fmla="*/ 2241280 h 3353265"/>
                  <a:gd name="connsiteX198" fmla="*/ 1657622 w 3354225"/>
                  <a:gd name="connsiteY198" fmla="*/ 2163534 h 3353265"/>
                  <a:gd name="connsiteX199" fmla="*/ 1663258 w 3354225"/>
                  <a:gd name="connsiteY199" fmla="*/ 2415174 h 3353265"/>
                  <a:gd name="connsiteX200" fmla="*/ 1167312 w 3354225"/>
                  <a:gd name="connsiteY200" fmla="*/ 2538366 h 3353265"/>
                  <a:gd name="connsiteX201" fmla="*/ 1164307 w 3354225"/>
                  <a:gd name="connsiteY201" fmla="*/ 2617989 h 3353265"/>
                  <a:gd name="connsiteX202" fmla="*/ 1171069 w 3354225"/>
                  <a:gd name="connsiteY202" fmla="*/ 2695735 h 3353265"/>
                  <a:gd name="connsiteX203" fmla="*/ 1420545 w 3354225"/>
                  <a:gd name="connsiteY203" fmla="*/ 2634139 h 3353265"/>
                  <a:gd name="connsiteX204" fmla="*/ 1664009 w 3354225"/>
                  <a:gd name="connsiteY204" fmla="*/ 2574421 h 3353265"/>
                  <a:gd name="connsiteX205" fmla="*/ 1664009 w 3354225"/>
                  <a:gd name="connsiteY205" fmla="*/ 2494422 h 3353265"/>
                  <a:gd name="connsiteX206" fmla="*/ 1663258 w 3354225"/>
                  <a:gd name="connsiteY206" fmla="*/ 2415174 h 3353265"/>
                  <a:gd name="connsiteX207" fmla="*/ 1663258 w 3354225"/>
                  <a:gd name="connsiteY207" fmla="*/ 2670571 h 3353265"/>
                  <a:gd name="connsiteX208" fmla="*/ 1172948 w 3354225"/>
                  <a:gd name="connsiteY208" fmla="*/ 2792259 h 3353265"/>
                  <a:gd name="connsiteX209" fmla="*/ 1164307 w 3354225"/>
                  <a:gd name="connsiteY209" fmla="*/ 2869629 h 3353265"/>
                  <a:gd name="connsiteX210" fmla="*/ 1169191 w 3354225"/>
                  <a:gd name="connsiteY210" fmla="*/ 2943619 h 3353265"/>
                  <a:gd name="connsiteX211" fmla="*/ 1419042 w 3354225"/>
                  <a:gd name="connsiteY211" fmla="*/ 2878268 h 3353265"/>
                  <a:gd name="connsiteX212" fmla="*/ 1664009 w 3354225"/>
                  <a:gd name="connsiteY212" fmla="*/ 2814794 h 3353265"/>
                  <a:gd name="connsiteX213" fmla="*/ 1664009 w 3354225"/>
                  <a:gd name="connsiteY213" fmla="*/ 2742682 h 3353265"/>
                  <a:gd name="connsiteX214" fmla="*/ 1663258 w 3354225"/>
                  <a:gd name="connsiteY214" fmla="*/ 2670571 h 3353265"/>
                  <a:gd name="connsiteX215" fmla="*/ 1657622 w 3354225"/>
                  <a:gd name="connsiteY215" fmla="*/ 2914699 h 3353265"/>
                  <a:gd name="connsiteX216" fmla="*/ 1180462 w 3354225"/>
                  <a:gd name="connsiteY216" fmla="*/ 3037890 h 3353265"/>
                  <a:gd name="connsiteX217" fmla="*/ 1164307 w 3354225"/>
                  <a:gd name="connsiteY217" fmla="*/ 3042397 h 3353265"/>
                  <a:gd name="connsiteX218" fmla="*/ 1164307 w 3354225"/>
                  <a:gd name="connsiteY218" fmla="*/ 3112256 h 3353265"/>
                  <a:gd name="connsiteX219" fmla="*/ 1171069 w 3354225"/>
                  <a:gd name="connsiteY219" fmla="*/ 3180236 h 3353265"/>
                  <a:gd name="connsiteX220" fmla="*/ 1420545 w 3354225"/>
                  <a:gd name="connsiteY220" fmla="*/ 3118641 h 3353265"/>
                  <a:gd name="connsiteX221" fmla="*/ 1664009 w 3354225"/>
                  <a:gd name="connsiteY221" fmla="*/ 3058923 h 3353265"/>
                  <a:gd name="connsiteX222" fmla="*/ 1664009 w 3354225"/>
                  <a:gd name="connsiteY222" fmla="*/ 2986436 h 3353265"/>
                  <a:gd name="connsiteX223" fmla="*/ 1657622 w 3354225"/>
                  <a:gd name="connsiteY223" fmla="*/ 2914699 h 3353265"/>
                  <a:gd name="connsiteX224" fmla="*/ 1663258 w 3354225"/>
                  <a:gd name="connsiteY224" fmla="*/ 3155072 h 3353265"/>
                  <a:gd name="connsiteX225" fmla="*/ 1461123 w 3354225"/>
                  <a:gd name="connsiteY225" fmla="*/ 3205400 h 3353265"/>
                  <a:gd name="connsiteX226" fmla="*/ 1260114 w 3354225"/>
                  <a:gd name="connsiteY226" fmla="*/ 3255728 h 3353265"/>
                  <a:gd name="connsiteX227" fmla="*/ 1462250 w 3354225"/>
                  <a:gd name="connsiteY227" fmla="*/ 3255728 h 3353265"/>
                  <a:gd name="connsiteX228" fmla="*/ 1664009 w 3354225"/>
                  <a:gd name="connsiteY228" fmla="*/ 3256104 h 3353265"/>
                  <a:gd name="connsiteX229" fmla="*/ 1664009 w 3354225"/>
                  <a:gd name="connsiteY229" fmla="*/ 3205400 h 3353265"/>
                  <a:gd name="connsiteX230" fmla="*/ 1663258 w 3354225"/>
                  <a:gd name="connsiteY230" fmla="*/ 3155072 h 3353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</a:cxnLst>
                <a:rect l="l" t="t" r="r" b="b"/>
                <a:pathLst>
                  <a:path w="3354225" h="3353265">
                    <a:moveTo>
                      <a:pt x="1944200" y="38"/>
                    </a:moveTo>
                    <a:cubicBezTo>
                      <a:pt x="1952466" y="-291"/>
                      <a:pt x="1960825" y="1493"/>
                      <a:pt x="1968340" y="5437"/>
                    </a:cubicBezTo>
                    <a:cubicBezTo>
                      <a:pt x="1990883" y="17080"/>
                      <a:pt x="1990883" y="18206"/>
                      <a:pt x="1990883" y="189096"/>
                    </a:cubicBezTo>
                    <a:lnTo>
                      <a:pt x="1990883" y="344588"/>
                    </a:lnTo>
                    <a:lnTo>
                      <a:pt x="2027703" y="346090"/>
                    </a:lnTo>
                    <a:cubicBezTo>
                      <a:pt x="2057385" y="346841"/>
                      <a:pt x="2067905" y="349095"/>
                      <a:pt x="2085188" y="356982"/>
                    </a:cubicBezTo>
                    <a:cubicBezTo>
                      <a:pt x="2111112" y="369376"/>
                      <a:pt x="2131777" y="390033"/>
                      <a:pt x="2144551" y="416700"/>
                    </a:cubicBezTo>
                    <a:cubicBezTo>
                      <a:pt x="2153568" y="435479"/>
                      <a:pt x="2154320" y="442239"/>
                      <a:pt x="2155447" y="492567"/>
                    </a:cubicBezTo>
                    <a:lnTo>
                      <a:pt x="2156574" y="547402"/>
                    </a:lnTo>
                    <a:lnTo>
                      <a:pt x="2203163" y="548905"/>
                    </a:lnTo>
                    <a:cubicBezTo>
                      <a:pt x="2247497" y="550031"/>
                      <a:pt x="2250127" y="550407"/>
                      <a:pt x="2265532" y="561299"/>
                    </a:cubicBezTo>
                    <a:cubicBezTo>
                      <a:pt x="2274549" y="567684"/>
                      <a:pt x="2285069" y="579702"/>
                      <a:pt x="2289953" y="589467"/>
                    </a:cubicBezTo>
                    <a:cubicBezTo>
                      <a:pt x="2298219" y="605618"/>
                      <a:pt x="2298595" y="610500"/>
                      <a:pt x="2298970" y="687870"/>
                    </a:cubicBezTo>
                    <a:lnTo>
                      <a:pt x="2298970" y="769747"/>
                    </a:lnTo>
                    <a:lnTo>
                      <a:pt x="2319635" y="769747"/>
                    </a:lnTo>
                    <a:cubicBezTo>
                      <a:pt x="2353074" y="769747"/>
                      <a:pt x="2378622" y="786273"/>
                      <a:pt x="2391021" y="815568"/>
                    </a:cubicBezTo>
                    <a:cubicBezTo>
                      <a:pt x="2395905" y="827962"/>
                      <a:pt x="2396657" y="868525"/>
                      <a:pt x="2396657" y="1140823"/>
                    </a:cubicBezTo>
                    <a:cubicBezTo>
                      <a:pt x="2396657" y="1451054"/>
                      <a:pt x="2396657" y="1452181"/>
                      <a:pt x="2388767" y="1462321"/>
                    </a:cubicBezTo>
                    <a:cubicBezTo>
                      <a:pt x="2372235" y="1483354"/>
                      <a:pt x="2347438" y="1488612"/>
                      <a:pt x="2326022" y="1475842"/>
                    </a:cubicBezTo>
                    <a:cubicBezTo>
                      <a:pt x="2301976" y="1461195"/>
                      <a:pt x="2302728" y="1471711"/>
                      <a:pt x="2302728" y="1152841"/>
                    </a:cubicBezTo>
                    <a:lnTo>
                      <a:pt x="2302728" y="863643"/>
                    </a:lnTo>
                    <a:lnTo>
                      <a:pt x="2229463" y="863643"/>
                    </a:lnTo>
                    <a:lnTo>
                      <a:pt x="2156198" y="863643"/>
                    </a:lnTo>
                    <a:lnTo>
                      <a:pt x="2156198" y="1288051"/>
                    </a:lnTo>
                    <a:lnTo>
                      <a:pt x="2156198" y="1712459"/>
                    </a:lnTo>
                    <a:lnTo>
                      <a:pt x="2173105" y="1712459"/>
                    </a:lnTo>
                    <a:cubicBezTo>
                      <a:pt x="2182123" y="1712459"/>
                      <a:pt x="2214434" y="1718469"/>
                      <a:pt x="2244867" y="1725605"/>
                    </a:cubicBezTo>
                    <a:cubicBezTo>
                      <a:pt x="2274924" y="1732741"/>
                      <a:pt x="2300098" y="1738750"/>
                      <a:pt x="2300849" y="1738750"/>
                    </a:cubicBezTo>
                    <a:cubicBezTo>
                      <a:pt x="2301600" y="1738750"/>
                      <a:pt x="2302728" y="1710957"/>
                      <a:pt x="2303479" y="1676779"/>
                    </a:cubicBezTo>
                    <a:lnTo>
                      <a:pt x="2304606" y="1614808"/>
                    </a:lnTo>
                    <a:lnTo>
                      <a:pt x="2316253" y="1603165"/>
                    </a:lnTo>
                    <a:cubicBezTo>
                      <a:pt x="2337293" y="1582508"/>
                      <a:pt x="2376744" y="1585137"/>
                      <a:pt x="2389894" y="1608423"/>
                    </a:cubicBezTo>
                    <a:cubicBezTo>
                      <a:pt x="2393275" y="1614057"/>
                      <a:pt x="2395529" y="1640348"/>
                      <a:pt x="2396657" y="1689924"/>
                    </a:cubicBezTo>
                    <a:lnTo>
                      <a:pt x="2398535" y="1762788"/>
                    </a:lnTo>
                    <a:lnTo>
                      <a:pt x="2640121" y="1821754"/>
                    </a:lnTo>
                    <a:cubicBezTo>
                      <a:pt x="2773125" y="1854054"/>
                      <a:pt x="2888470" y="1882598"/>
                      <a:pt x="2897111" y="1884852"/>
                    </a:cubicBezTo>
                    <a:cubicBezTo>
                      <a:pt x="2915145" y="1890486"/>
                      <a:pt x="2946330" y="1918279"/>
                      <a:pt x="2957601" y="1939687"/>
                    </a:cubicBezTo>
                    <a:lnTo>
                      <a:pt x="2965867" y="1954710"/>
                    </a:lnTo>
                    <a:lnTo>
                      <a:pt x="2966994" y="2605219"/>
                    </a:lnTo>
                    <a:lnTo>
                      <a:pt x="2967746" y="3256104"/>
                    </a:lnTo>
                    <a:lnTo>
                      <a:pt x="3139824" y="3256479"/>
                    </a:lnTo>
                    <a:cubicBezTo>
                      <a:pt x="3262683" y="3256479"/>
                      <a:pt x="3315283" y="3257982"/>
                      <a:pt x="3324676" y="3260986"/>
                    </a:cubicBezTo>
                    <a:cubicBezTo>
                      <a:pt x="3360745" y="3273381"/>
                      <a:pt x="3364878" y="3326713"/>
                      <a:pt x="3331064" y="3345117"/>
                    </a:cubicBezTo>
                    <a:cubicBezTo>
                      <a:pt x="3319792" y="3351502"/>
                      <a:pt x="3239013" y="3351877"/>
                      <a:pt x="1682044" y="3353004"/>
                    </a:cubicBezTo>
                    <a:cubicBezTo>
                      <a:pt x="377556" y="3353755"/>
                      <a:pt x="42417" y="3353004"/>
                      <a:pt x="31146" y="3349248"/>
                    </a:cubicBezTo>
                    <a:cubicBezTo>
                      <a:pt x="-8305" y="3335727"/>
                      <a:pt x="-10935" y="3280517"/>
                      <a:pt x="27013" y="3263240"/>
                    </a:cubicBezTo>
                    <a:cubicBezTo>
                      <a:pt x="41290" y="3256855"/>
                      <a:pt x="52937" y="3256104"/>
                      <a:pt x="150999" y="3256104"/>
                    </a:cubicBezTo>
                    <a:lnTo>
                      <a:pt x="258830" y="3256104"/>
                    </a:lnTo>
                    <a:lnTo>
                      <a:pt x="258830" y="2748692"/>
                    </a:lnTo>
                    <a:cubicBezTo>
                      <a:pt x="258830" y="2285598"/>
                      <a:pt x="259205" y="2240529"/>
                      <a:pt x="264841" y="2230763"/>
                    </a:cubicBezTo>
                    <a:cubicBezTo>
                      <a:pt x="283251" y="2199966"/>
                      <a:pt x="331719" y="2200717"/>
                      <a:pt x="346747" y="2232266"/>
                    </a:cubicBezTo>
                    <a:cubicBezTo>
                      <a:pt x="352383" y="2243909"/>
                      <a:pt x="352759" y="2290481"/>
                      <a:pt x="352759" y="2750570"/>
                    </a:cubicBezTo>
                    <a:lnTo>
                      <a:pt x="352759" y="3256104"/>
                    </a:lnTo>
                    <a:lnTo>
                      <a:pt x="711568" y="3256104"/>
                    </a:lnTo>
                    <a:lnTo>
                      <a:pt x="1070377" y="3256104"/>
                    </a:lnTo>
                    <a:lnTo>
                      <a:pt x="1070377" y="2504939"/>
                    </a:lnTo>
                    <a:lnTo>
                      <a:pt x="1070377" y="1753398"/>
                    </a:lnTo>
                    <a:lnTo>
                      <a:pt x="1060984" y="1744384"/>
                    </a:lnTo>
                    <a:lnTo>
                      <a:pt x="1051967" y="1734994"/>
                    </a:lnTo>
                    <a:lnTo>
                      <a:pt x="713822" y="1734994"/>
                    </a:lnTo>
                    <a:cubicBezTo>
                      <a:pt x="527843" y="1734994"/>
                      <a:pt x="373048" y="1736121"/>
                      <a:pt x="369666" y="1737248"/>
                    </a:cubicBezTo>
                    <a:cubicBezTo>
                      <a:pt x="353510" y="1743633"/>
                      <a:pt x="352759" y="1753022"/>
                      <a:pt x="352759" y="1915274"/>
                    </a:cubicBezTo>
                    <a:cubicBezTo>
                      <a:pt x="352759" y="2084662"/>
                      <a:pt x="352759" y="2085789"/>
                      <a:pt x="330216" y="2097432"/>
                    </a:cubicBezTo>
                    <a:cubicBezTo>
                      <a:pt x="324204" y="2100436"/>
                      <a:pt x="311806" y="2103065"/>
                      <a:pt x="302413" y="2103065"/>
                    </a:cubicBezTo>
                    <a:cubicBezTo>
                      <a:pt x="288887" y="2103065"/>
                      <a:pt x="283627" y="2100812"/>
                      <a:pt x="274234" y="2091798"/>
                    </a:cubicBezTo>
                    <a:cubicBezTo>
                      <a:pt x="267847" y="2085413"/>
                      <a:pt x="261835" y="2074897"/>
                      <a:pt x="260708" y="2068136"/>
                    </a:cubicBezTo>
                    <a:cubicBezTo>
                      <a:pt x="259581" y="2061376"/>
                      <a:pt x="258830" y="1983254"/>
                      <a:pt x="259581" y="1894617"/>
                    </a:cubicBezTo>
                    <a:lnTo>
                      <a:pt x="260708" y="1733116"/>
                    </a:lnTo>
                    <a:lnTo>
                      <a:pt x="270477" y="1712459"/>
                    </a:lnTo>
                    <a:cubicBezTo>
                      <a:pt x="282876" y="1686169"/>
                      <a:pt x="303916" y="1665136"/>
                      <a:pt x="330216" y="1652742"/>
                    </a:cubicBezTo>
                    <a:lnTo>
                      <a:pt x="350880" y="1642977"/>
                    </a:lnTo>
                    <a:lnTo>
                      <a:pt x="603737" y="1641850"/>
                    </a:lnTo>
                    <a:lnTo>
                      <a:pt x="856219" y="1641099"/>
                    </a:lnTo>
                    <a:lnTo>
                      <a:pt x="856219" y="1472838"/>
                    </a:lnTo>
                    <a:cubicBezTo>
                      <a:pt x="856595" y="1342511"/>
                      <a:pt x="857722" y="1301948"/>
                      <a:pt x="861479" y="1290680"/>
                    </a:cubicBezTo>
                    <a:cubicBezTo>
                      <a:pt x="868993" y="1270023"/>
                      <a:pt x="884773" y="1251620"/>
                      <a:pt x="902432" y="1242230"/>
                    </a:cubicBezTo>
                    <a:cubicBezTo>
                      <a:pt x="911449" y="1237723"/>
                      <a:pt x="1043701" y="1203545"/>
                      <a:pt x="1205635" y="1164109"/>
                    </a:cubicBezTo>
                    <a:lnTo>
                      <a:pt x="1493058" y="1093875"/>
                    </a:lnTo>
                    <a:lnTo>
                      <a:pt x="1494937" y="959041"/>
                    </a:lnTo>
                    <a:cubicBezTo>
                      <a:pt x="1496064" y="885051"/>
                      <a:pt x="1498318" y="820826"/>
                      <a:pt x="1500197" y="816695"/>
                    </a:cubicBezTo>
                    <a:cubicBezTo>
                      <a:pt x="1512596" y="788902"/>
                      <a:pt x="1541902" y="769747"/>
                      <a:pt x="1571959" y="769747"/>
                    </a:cubicBezTo>
                    <a:lnTo>
                      <a:pt x="1588866" y="769747"/>
                    </a:lnTo>
                    <a:lnTo>
                      <a:pt x="1588866" y="693504"/>
                    </a:lnTo>
                    <a:cubicBezTo>
                      <a:pt x="1588866" y="651814"/>
                      <a:pt x="1590745" y="611251"/>
                      <a:pt x="1592999" y="603364"/>
                    </a:cubicBezTo>
                    <a:cubicBezTo>
                      <a:pt x="1598635" y="583083"/>
                      <a:pt x="1619675" y="561299"/>
                      <a:pt x="1640339" y="554163"/>
                    </a:cubicBezTo>
                    <a:cubicBezTo>
                      <a:pt x="1651611" y="550407"/>
                      <a:pt x="1670772" y="548153"/>
                      <a:pt x="1694442" y="548153"/>
                    </a:cubicBezTo>
                    <a:lnTo>
                      <a:pt x="1730887" y="548153"/>
                    </a:lnTo>
                    <a:lnTo>
                      <a:pt x="1732390" y="492567"/>
                    </a:lnTo>
                    <a:cubicBezTo>
                      <a:pt x="1733517" y="447122"/>
                      <a:pt x="1735020" y="434352"/>
                      <a:pt x="1741407" y="420080"/>
                    </a:cubicBezTo>
                    <a:cubicBezTo>
                      <a:pt x="1763574" y="372005"/>
                      <a:pt x="1808285" y="345339"/>
                      <a:pt x="1867648" y="345339"/>
                    </a:cubicBezTo>
                    <a:lnTo>
                      <a:pt x="1896954" y="345339"/>
                    </a:lnTo>
                    <a:lnTo>
                      <a:pt x="1896954" y="191350"/>
                    </a:lnTo>
                    <a:cubicBezTo>
                      <a:pt x="1896954" y="20835"/>
                      <a:pt x="1896954" y="21587"/>
                      <a:pt x="1920624" y="7315"/>
                    </a:cubicBezTo>
                    <a:cubicBezTo>
                      <a:pt x="1927762" y="2808"/>
                      <a:pt x="1935934" y="366"/>
                      <a:pt x="1944200" y="38"/>
                    </a:cubicBezTo>
                    <a:close/>
                    <a:moveTo>
                      <a:pt x="1845480" y="439234"/>
                    </a:moveTo>
                    <a:lnTo>
                      <a:pt x="1836463" y="449000"/>
                    </a:lnTo>
                    <a:cubicBezTo>
                      <a:pt x="1828198" y="458014"/>
                      <a:pt x="1827446" y="462145"/>
                      <a:pt x="1826319" y="503459"/>
                    </a:cubicBezTo>
                    <a:lnTo>
                      <a:pt x="1824816" y="548153"/>
                    </a:lnTo>
                    <a:lnTo>
                      <a:pt x="1943542" y="548153"/>
                    </a:lnTo>
                    <a:lnTo>
                      <a:pt x="2062269" y="548153"/>
                    </a:lnTo>
                    <a:lnTo>
                      <a:pt x="2062269" y="505337"/>
                    </a:lnTo>
                    <a:cubicBezTo>
                      <a:pt x="2062269" y="481675"/>
                      <a:pt x="2061142" y="459516"/>
                      <a:pt x="2060015" y="456136"/>
                    </a:cubicBezTo>
                    <a:cubicBezTo>
                      <a:pt x="2058512" y="453131"/>
                      <a:pt x="2052876" y="447873"/>
                      <a:pt x="2046865" y="444868"/>
                    </a:cubicBezTo>
                    <a:cubicBezTo>
                      <a:pt x="2038599" y="440361"/>
                      <a:pt x="2017183" y="439234"/>
                      <a:pt x="1940912" y="439234"/>
                    </a:cubicBezTo>
                    <a:lnTo>
                      <a:pt x="1845480" y="439234"/>
                    </a:lnTo>
                    <a:close/>
                    <a:moveTo>
                      <a:pt x="1682795" y="642049"/>
                    </a:moveTo>
                    <a:lnTo>
                      <a:pt x="1682795" y="705898"/>
                    </a:lnTo>
                    <a:lnTo>
                      <a:pt x="1682795" y="769747"/>
                    </a:lnTo>
                    <a:lnTo>
                      <a:pt x="1943918" y="769747"/>
                    </a:lnTo>
                    <a:lnTo>
                      <a:pt x="2205041" y="769747"/>
                    </a:lnTo>
                    <a:lnTo>
                      <a:pt x="2205041" y="705898"/>
                    </a:lnTo>
                    <a:lnTo>
                      <a:pt x="2205041" y="642049"/>
                    </a:lnTo>
                    <a:lnTo>
                      <a:pt x="1943918" y="642049"/>
                    </a:lnTo>
                    <a:lnTo>
                      <a:pt x="1682795" y="642049"/>
                    </a:lnTo>
                    <a:close/>
                    <a:moveTo>
                      <a:pt x="1588866" y="863643"/>
                    </a:moveTo>
                    <a:lnTo>
                      <a:pt x="1588866" y="967304"/>
                    </a:lnTo>
                    <a:cubicBezTo>
                      <a:pt x="1588866" y="1063828"/>
                      <a:pt x="1589242" y="1070589"/>
                      <a:pt x="1595629" y="1069086"/>
                    </a:cubicBezTo>
                    <a:cubicBezTo>
                      <a:pt x="1680917" y="1045800"/>
                      <a:pt x="1716610" y="1052561"/>
                      <a:pt x="1744788" y="1098382"/>
                    </a:cubicBezTo>
                    <a:lnTo>
                      <a:pt x="1756060" y="1116410"/>
                    </a:lnTo>
                    <a:lnTo>
                      <a:pt x="1757187" y="2186445"/>
                    </a:lnTo>
                    <a:lnTo>
                      <a:pt x="1757939" y="3256104"/>
                    </a:lnTo>
                    <a:lnTo>
                      <a:pt x="1810539" y="3256104"/>
                    </a:lnTo>
                    <a:lnTo>
                      <a:pt x="1863139" y="3256104"/>
                    </a:lnTo>
                    <a:lnTo>
                      <a:pt x="1863139" y="2059873"/>
                    </a:lnTo>
                    <a:lnTo>
                      <a:pt x="1863139" y="863643"/>
                    </a:lnTo>
                    <a:lnTo>
                      <a:pt x="1726003" y="863643"/>
                    </a:lnTo>
                    <a:lnTo>
                      <a:pt x="1588866" y="863643"/>
                    </a:lnTo>
                    <a:close/>
                    <a:moveTo>
                      <a:pt x="1957068" y="863643"/>
                    </a:moveTo>
                    <a:lnTo>
                      <a:pt x="1957068" y="2059873"/>
                    </a:lnTo>
                    <a:lnTo>
                      <a:pt x="1957068" y="3256104"/>
                    </a:lnTo>
                    <a:lnTo>
                      <a:pt x="2009669" y="3256104"/>
                    </a:lnTo>
                    <a:lnTo>
                      <a:pt x="2062269" y="3256104"/>
                    </a:lnTo>
                    <a:lnTo>
                      <a:pt x="2062269" y="2059873"/>
                    </a:lnTo>
                    <a:lnTo>
                      <a:pt x="2062269" y="863643"/>
                    </a:lnTo>
                    <a:lnTo>
                      <a:pt x="2009669" y="863643"/>
                    </a:lnTo>
                    <a:lnTo>
                      <a:pt x="1957068" y="863643"/>
                    </a:lnTo>
                    <a:close/>
                    <a:moveTo>
                      <a:pt x="2165327" y="1808350"/>
                    </a:moveTo>
                    <a:cubicBezTo>
                      <a:pt x="2162749" y="1809266"/>
                      <a:pt x="2161552" y="1811050"/>
                      <a:pt x="2160331" y="1813491"/>
                    </a:cubicBezTo>
                    <a:cubicBezTo>
                      <a:pt x="2157325" y="1818749"/>
                      <a:pt x="2156198" y="2033583"/>
                      <a:pt x="2156198" y="2538366"/>
                    </a:cubicBezTo>
                    <a:lnTo>
                      <a:pt x="2156198" y="3256104"/>
                    </a:lnTo>
                    <a:lnTo>
                      <a:pt x="2515007" y="3256104"/>
                    </a:lnTo>
                    <a:lnTo>
                      <a:pt x="2873817" y="3256104"/>
                    </a:lnTo>
                    <a:lnTo>
                      <a:pt x="2873817" y="2617989"/>
                    </a:lnTo>
                    <a:cubicBezTo>
                      <a:pt x="2873817" y="2190952"/>
                      <a:pt x="2872689" y="1978747"/>
                      <a:pt x="2870059" y="1977245"/>
                    </a:cubicBezTo>
                    <a:cubicBezTo>
                      <a:pt x="2865175" y="1974240"/>
                      <a:pt x="2379374" y="1855932"/>
                      <a:pt x="2353449" y="1851049"/>
                    </a:cubicBezTo>
                    <a:cubicBezTo>
                      <a:pt x="2343305" y="1849547"/>
                      <a:pt x="2302728" y="1839406"/>
                      <a:pt x="2263653" y="1829266"/>
                    </a:cubicBezTo>
                    <a:cubicBezTo>
                      <a:pt x="2193206" y="1810674"/>
                      <a:pt x="2173058" y="1805604"/>
                      <a:pt x="2165327" y="1808350"/>
                    </a:cubicBezTo>
                    <a:close/>
                    <a:moveTo>
                      <a:pt x="1661379" y="1149461"/>
                    </a:moveTo>
                    <a:cubicBezTo>
                      <a:pt x="1659501" y="1149837"/>
                      <a:pt x="1531757" y="1181010"/>
                      <a:pt x="1376586" y="1218944"/>
                    </a:cubicBezTo>
                    <a:cubicBezTo>
                      <a:pt x="1221791" y="1256878"/>
                      <a:pt x="1062112" y="1295563"/>
                      <a:pt x="1022661" y="1305328"/>
                    </a:cubicBezTo>
                    <a:lnTo>
                      <a:pt x="950148" y="1322980"/>
                    </a:lnTo>
                    <a:lnTo>
                      <a:pt x="950148" y="1399224"/>
                    </a:lnTo>
                    <a:cubicBezTo>
                      <a:pt x="950148" y="1441289"/>
                      <a:pt x="951275" y="1475842"/>
                      <a:pt x="952402" y="1475842"/>
                    </a:cubicBezTo>
                    <a:cubicBezTo>
                      <a:pt x="953530" y="1475842"/>
                      <a:pt x="1114336" y="1435655"/>
                      <a:pt x="1309333" y="1386829"/>
                    </a:cubicBezTo>
                    <a:lnTo>
                      <a:pt x="1664009" y="1298192"/>
                    </a:lnTo>
                    <a:lnTo>
                      <a:pt x="1664009" y="1223451"/>
                    </a:lnTo>
                    <a:cubicBezTo>
                      <a:pt x="1664009" y="1182512"/>
                      <a:pt x="1662882" y="1149086"/>
                      <a:pt x="1661379" y="1149461"/>
                    </a:cubicBezTo>
                    <a:close/>
                    <a:moveTo>
                      <a:pt x="1657622" y="1397346"/>
                    </a:moveTo>
                    <a:cubicBezTo>
                      <a:pt x="1650859" y="1397721"/>
                      <a:pt x="1382598" y="1464575"/>
                      <a:pt x="1094048" y="1538189"/>
                    </a:cubicBezTo>
                    <a:lnTo>
                      <a:pt x="950148" y="1574621"/>
                    </a:lnTo>
                    <a:lnTo>
                      <a:pt x="950148" y="1607672"/>
                    </a:lnTo>
                    <a:lnTo>
                      <a:pt x="950148" y="1640723"/>
                    </a:lnTo>
                    <a:lnTo>
                      <a:pt x="1013268" y="1641850"/>
                    </a:lnTo>
                    <a:cubicBezTo>
                      <a:pt x="1083527" y="1642977"/>
                      <a:pt x="1097429" y="1647108"/>
                      <a:pt x="1124481" y="1673399"/>
                    </a:cubicBezTo>
                    <a:lnTo>
                      <a:pt x="1138006" y="1686544"/>
                    </a:lnTo>
                    <a:lnTo>
                      <a:pt x="1401008" y="1619691"/>
                    </a:lnTo>
                    <a:lnTo>
                      <a:pt x="1664009" y="1553212"/>
                    </a:lnTo>
                    <a:lnTo>
                      <a:pt x="1664009" y="1475091"/>
                    </a:lnTo>
                    <a:cubicBezTo>
                      <a:pt x="1664009" y="1402979"/>
                      <a:pt x="1663634" y="1396970"/>
                      <a:pt x="1657622" y="1397346"/>
                    </a:cubicBezTo>
                    <a:close/>
                    <a:moveTo>
                      <a:pt x="1657622" y="1652742"/>
                    </a:moveTo>
                    <a:cubicBezTo>
                      <a:pt x="1653865" y="1652742"/>
                      <a:pt x="1546034" y="1679784"/>
                      <a:pt x="1417915" y="1712084"/>
                    </a:cubicBezTo>
                    <a:cubicBezTo>
                      <a:pt x="1289796" y="1744760"/>
                      <a:pt x="1180462" y="1772553"/>
                      <a:pt x="1174827" y="1774055"/>
                    </a:cubicBezTo>
                    <a:lnTo>
                      <a:pt x="1164307" y="1776308"/>
                    </a:lnTo>
                    <a:lnTo>
                      <a:pt x="1164307" y="1855556"/>
                    </a:lnTo>
                    <a:cubicBezTo>
                      <a:pt x="1164307" y="1929171"/>
                      <a:pt x="1164682" y="1934804"/>
                      <a:pt x="1171069" y="1933302"/>
                    </a:cubicBezTo>
                    <a:cubicBezTo>
                      <a:pt x="1174451" y="1932551"/>
                      <a:pt x="1286790" y="1904007"/>
                      <a:pt x="1420921" y="1870204"/>
                    </a:cubicBezTo>
                    <a:lnTo>
                      <a:pt x="1664009" y="1808609"/>
                    </a:lnTo>
                    <a:lnTo>
                      <a:pt x="1664009" y="1730487"/>
                    </a:lnTo>
                    <a:cubicBezTo>
                      <a:pt x="1664009" y="1658376"/>
                      <a:pt x="1663634" y="1652366"/>
                      <a:pt x="1657622" y="1652742"/>
                    </a:cubicBezTo>
                    <a:close/>
                    <a:moveTo>
                      <a:pt x="1657622" y="1908138"/>
                    </a:moveTo>
                    <a:cubicBezTo>
                      <a:pt x="1653865" y="1908138"/>
                      <a:pt x="1546034" y="1934804"/>
                      <a:pt x="1417915" y="1967480"/>
                    </a:cubicBezTo>
                    <a:cubicBezTo>
                      <a:pt x="1289796" y="2000156"/>
                      <a:pt x="1180462" y="2027949"/>
                      <a:pt x="1174827" y="2029451"/>
                    </a:cubicBezTo>
                    <a:lnTo>
                      <a:pt x="1164307" y="2031705"/>
                    </a:lnTo>
                    <a:lnTo>
                      <a:pt x="1164307" y="2110953"/>
                    </a:lnTo>
                    <a:cubicBezTo>
                      <a:pt x="1164307" y="2184567"/>
                      <a:pt x="1164682" y="2190200"/>
                      <a:pt x="1171069" y="2188698"/>
                    </a:cubicBezTo>
                    <a:cubicBezTo>
                      <a:pt x="1174451" y="2187571"/>
                      <a:pt x="1286790" y="2159403"/>
                      <a:pt x="1420921" y="2125225"/>
                    </a:cubicBezTo>
                    <a:lnTo>
                      <a:pt x="1664009" y="2063629"/>
                    </a:lnTo>
                    <a:lnTo>
                      <a:pt x="1664009" y="1985884"/>
                    </a:lnTo>
                    <a:cubicBezTo>
                      <a:pt x="1664009" y="1913772"/>
                      <a:pt x="1663634" y="1907762"/>
                      <a:pt x="1657622" y="1908138"/>
                    </a:cubicBezTo>
                    <a:close/>
                    <a:moveTo>
                      <a:pt x="1657622" y="2163534"/>
                    </a:moveTo>
                    <a:cubicBezTo>
                      <a:pt x="1653865" y="2163534"/>
                      <a:pt x="1546034" y="2190200"/>
                      <a:pt x="1417915" y="2222876"/>
                    </a:cubicBezTo>
                    <a:cubicBezTo>
                      <a:pt x="1289796" y="2255552"/>
                      <a:pt x="1180462" y="2283345"/>
                      <a:pt x="1174827" y="2284847"/>
                    </a:cubicBezTo>
                    <a:lnTo>
                      <a:pt x="1164307" y="2287101"/>
                    </a:lnTo>
                    <a:lnTo>
                      <a:pt x="1164307" y="2364471"/>
                    </a:lnTo>
                    <a:cubicBezTo>
                      <a:pt x="1164307" y="2436583"/>
                      <a:pt x="1164682" y="2441841"/>
                      <a:pt x="1171069" y="2440338"/>
                    </a:cubicBezTo>
                    <a:cubicBezTo>
                      <a:pt x="1174451" y="2439587"/>
                      <a:pt x="1286790" y="2411794"/>
                      <a:pt x="1420921" y="2378743"/>
                    </a:cubicBezTo>
                    <a:lnTo>
                      <a:pt x="1664009" y="2319025"/>
                    </a:lnTo>
                    <a:lnTo>
                      <a:pt x="1664009" y="2241280"/>
                    </a:lnTo>
                    <a:cubicBezTo>
                      <a:pt x="1664009" y="2169168"/>
                      <a:pt x="1663634" y="2163159"/>
                      <a:pt x="1657622" y="2163534"/>
                    </a:cubicBezTo>
                    <a:close/>
                    <a:moveTo>
                      <a:pt x="1663258" y="2415174"/>
                    </a:moveTo>
                    <a:cubicBezTo>
                      <a:pt x="1660252" y="2416301"/>
                      <a:pt x="1169567" y="2538366"/>
                      <a:pt x="1167312" y="2538366"/>
                    </a:cubicBezTo>
                    <a:cubicBezTo>
                      <a:pt x="1165434" y="2538741"/>
                      <a:pt x="1164307" y="2574421"/>
                      <a:pt x="1164307" y="2617989"/>
                    </a:cubicBezTo>
                    <a:cubicBezTo>
                      <a:pt x="1164307" y="2691603"/>
                      <a:pt x="1164682" y="2697237"/>
                      <a:pt x="1171069" y="2695735"/>
                    </a:cubicBezTo>
                    <a:cubicBezTo>
                      <a:pt x="1174451" y="2694608"/>
                      <a:pt x="1286790" y="2667190"/>
                      <a:pt x="1420545" y="2634139"/>
                    </a:cubicBezTo>
                    <a:lnTo>
                      <a:pt x="1664009" y="2574421"/>
                    </a:lnTo>
                    <a:lnTo>
                      <a:pt x="1664009" y="2494422"/>
                    </a:lnTo>
                    <a:cubicBezTo>
                      <a:pt x="1664009" y="2450855"/>
                      <a:pt x="1663634" y="2414799"/>
                      <a:pt x="1663258" y="2415174"/>
                    </a:cubicBezTo>
                    <a:close/>
                    <a:moveTo>
                      <a:pt x="1663258" y="2670571"/>
                    </a:moveTo>
                    <a:cubicBezTo>
                      <a:pt x="1662131" y="2670946"/>
                      <a:pt x="1193988" y="2787001"/>
                      <a:pt x="1172948" y="2792259"/>
                    </a:cubicBezTo>
                    <a:cubicBezTo>
                      <a:pt x="1164307" y="2794137"/>
                      <a:pt x="1164307" y="2794513"/>
                      <a:pt x="1164307" y="2869629"/>
                    </a:cubicBezTo>
                    <a:cubicBezTo>
                      <a:pt x="1164307" y="2928596"/>
                      <a:pt x="1165434" y="2944746"/>
                      <a:pt x="1169191" y="2943619"/>
                    </a:cubicBezTo>
                    <a:cubicBezTo>
                      <a:pt x="1171445" y="2942492"/>
                      <a:pt x="1284160" y="2913197"/>
                      <a:pt x="1419042" y="2878268"/>
                    </a:cubicBezTo>
                    <a:lnTo>
                      <a:pt x="1664009" y="2814794"/>
                    </a:lnTo>
                    <a:lnTo>
                      <a:pt x="1664009" y="2742682"/>
                    </a:lnTo>
                    <a:cubicBezTo>
                      <a:pt x="1664009" y="2702871"/>
                      <a:pt x="1663634" y="2670195"/>
                      <a:pt x="1663258" y="2670571"/>
                    </a:cubicBezTo>
                    <a:close/>
                    <a:moveTo>
                      <a:pt x="1657622" y="2914699"/>
                    </a:moveTo>
                    <a:cubicBezTo>
                      <a:pt x="1652362" y="2914699"/>
                      <a:pt x="1260114" y="3016107"/>
                      <a:pt x="1180462" y="3037890"/>
                    </a:cubicBezTo>
                    <a:lnTo>
                      <a:pt x="1164307" y="3042397"/>
                    </a:lnTo>
                    <a:lnTo>
                      <a:pt x="1164307" y="3112256"/>
                    </a:lnTo>
                    <a:cubicBezTo>
                      <a:pt x="1164307" y="3176856"/>
                      <a:pt x="1164682" y="3181739"/>
                      <a:pt x="1171069" y="3180236"/>
                    </a:cubicBezTo>
                    <a:cubicBezTo>
                      <a:pt x="1174451" y="3179109"/>
                      <a:pt x="1286790" y="3151692"/>
                      <a:pt x="1420545" y="3118641"/>
                    </a:cubicBezTo>
                    <a:lnTo>
                      <a:pt x="1664009" y="3058923"/>
                    </a:lnTo>
                    <a:lnTo>
                      <a:pt x="1664009" y="2986436"/>
                    </a:lnTo>
                    <a:cubicBezTo>
                      <a:pt x="1664009" y="2920333"/>
                      <a:pt x="1663634" y="2914324"/>
                      <a:pt x="1657622" y="2914699"/>
                    </a:cubicBezTo>
                    <a:close/>
                    <a:moveTo>
                      <a:pt x="1663258" y="3155072"/>
                    </a:moveTo>
                    <a:cubicBezTo>
                      <a:pt x="1662507" y="3155072"/>
                      <a:pt x="1571583" y="3177983"/>
                      <a:pt x="1461123" y="3205400"/>
                    </a:cubicBezTo>
                    <a:lnTo>
                      <a:pt x="1260114" y="3255728"/>
                    </a:lnTo>
                    <a:lnTo>
                      <a:pt x="1462250" y="3255728"/>
                    </a:lnTo>
                    <a:lnTo>
                      <a:pt x="1664009" y="3256104"/>
                    </a:lnTo>
                    <a:lnTo>
                      <a:pt x="1664009" y="3205400"/>
                    </a:lnTo>
                    <a:cubicBezTo>
                      <a:pt x="1664009" y="3177607"/>
                      <a:pt x="1663634" y="3154697"/>
                      <a:pt x="1663258" y="3155072"/>
                    </a:cubicBez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29" name="任意多边形: 形状 228">
                <a:extLst>
                  <a:ext uri="{FF2B5EF4-FFF2-40B4-BE49-F238E27FC236}">
                    <a16:creationId xmlns:a16="http://schemas.microsoft.com/office/drawing/2014/main" id="{9DE92FA9-16AD-A13E-C7E1-A05C6883CF12}"/>
                  </a:ext>
                </a:extLst>
              </p:cNvPr>
              <p:cNvSpPr/>
              <p:nvPr/>
            </p:nvSpPr>
            <p:spPr>
              <a:xfrm>
                <a:off x="723000" y="1367924"/>
                <a:ext cx="498732" cy="1321166"/>
              </a:xfrm>
              <a:custGeom>
                <a:avLst/>
                <a:gdLst>
                  <a:gd name="connsiteX0" fmla="*/ 251245 w 498732"/>
                  <a:gd name="connsiteY0" fmla="*/ 1142296 h 1321166"/>
                  <a:gd name="connsiteX1" fmla="*/ 276793 w 498732"/>
                  <a:gd name="connsiteY1" fmla="*/ 1148024 h 1321166"/>
                  <a:gd name="connsiteX2" fmla="*/ 296331 w 498732"/>
                  <a:gd name="connsiteY2" fmla="*/ 1234408 h 1321166"/>
                  <a:gd name="connsiteX3" fmla="*/ 296331 w 498732"/>
                  <a:gd name="connsiteY3" fmla="*/ 1292999 h 1321166"/>
                  <a:gd name="connsiteX4" fmla="*/ 283932 w 498732"/>
                  <a:gd name="connsiteY4" fmla="*/ 1305393 h 1321166"/>
                  <a:gd name="connsiteX5" fmla="*/ 229829 w 498732"/>
                  <a:gd name="connsiteY5" fmla="*/ 1316285 h 1321166"/>
                  <a:gd name="connsiteX6" fmla="*/ 202401 w 498732"/>
                  <a:gd name="connsiteY6" fmla="*/ 1229150 h 1321166"/>
                  <a:gd name="connsiteX7" fmla="*/ 224569 w 498732"/>
                  <a:gd name="connsiteY7" fmla="*/ 1148400 h 1321166"/>
                  <a:gd name="connsiteX8" fmla="*/ 251245 w 498732"/>
                  <a:gd name="connsiteY8" fmla="*/ 1142296 h 1321166"/>
                  <a:gd name="connsiteX9" fmla="*/ 49032 w 498732"/>
                  <a:gd name="connsiteY9" fmla="*/ 1142296 h 1321166"/>
                  <a:gd name="connsiteX10" fmla="*/ 74768 w 498732"/>
                  <a:gd name="connsiteY10" fmla="*/ 1148024 h 1321166"/>
                  <a:gd name="connsiteX11" fmla="*/ 93930 w 498732"/>
                  <a:gd name="connsiteY11" fmla="*/ 1236286 h 1321166"/>
                  <a:gd name="connsiteX12" fmla="*/ 93930 w 498732"/>
                  <a:gd name="connsiteY12" fmla="*/ 1292999 h 1321166"/>
                  <a:gd name="connsiteX13" fmla="*/ 81531 w 498732"/>
                  <a:gd name="connsiteY13" fmla="*/ 1305393 h 1321166"/>
                  <a:gd name="connsiteX14" fmla="*/ 27428 w 498732"/>
                  <a:gd name="connsiteY14" fmla="*/ 1316285 h 1321166"/>
                  <a:gd name="connsiteX15" fmla="*/ 0 w 498732"/>
                  <a:gd name="connsiteY15" fmla="*/ 1229150 h 1321166"/>
                  <a:gd name="connsiteX16" fmla="*/ 22168 w 498732"/>
                  <a:gd name="connsiteY16" fmla="*/ 1148400 h 1321166"/>
                  <a:gd name="connsiteX17" fmla="*/ 49032 w 498732"/>
                  <a:gd name="connsiteY17" fmla="*/ 1142296 h 1321166"/>
                  <a:gd name="connsiteX18" fmla="*/ 454304 w 498732"/>
                  <a:gd name="connsiteY18" fmla="*/ 1141921 h 1321166"/>
                  <a:gd name="connsiteX19" fmla="*/ 481073 w 498732"/>
                  <a:gd name="connsiteY19" fmla="*/ 1149902 h 1321166"/>
                  <a:gd name="connsiteX20" fmla="*/ 497981 w 498732"/>
                  <a:gd name="connsiteY20" fmla="*/ 1240793 h 1321166"/>
                  <a:gd name="connsiteX21" fmla="*/ 496854 w 498732"/>
                  <a:gd name="connsiteY21" fmla="*/ 1296755 h 1321166"/>
                  <a:gd name="connsiteX22" fmla="*/ 484831 w 498732"/>
                  <a:gd name="connsiteY22" fmla="*/ 1307271 h 1321166"/>
                  <a:gd name="connsiteX23" fmla="*/ 432230 w 498732"/>
                  <a:gd name="connsiteY23" fmla="*/ 1316285 h 1321166"/>
                  <a:gd name="connsiteX24" fmla="*/ 404803 w 498732"/>
                  <a:gd name="connsiteY24" fmla="*/ 1228399 h 1321166"/>
                  <a:gd name="connsiteX25" fmla="*/ 425843 w 498732"/>
                  <a:gd name="connsiteY25" fmla="*/ 1149151 h 1321166"/>
                  <a:gd name="connsiteX26" fmla="*/ 454304 w 498732"/>
                  <a:gd name="connsiteY26" fmla="*/ 1141921 h 1321166"/>
                  <a:gd name="connsiteX27" fmla="*/ 453035 w 498732"/>
                  <a:gd name="connsiteY27" fmla="*/ 857742 h 1321166"/>
                  <a:gd name="connsiteX28" fmla="*/ 478819 w 498732"/>
                  <a:gd name="connsiteY28" fmla="*/ 863798 h 1321166"/>
                  <a:gd name="connsiteX29" fmla="*/ 498732 w 498732"/>
                  <a:gd name="connsiteY29" fmla="*/ 949806 h 1321166"/>
                  <a:gd name="connsiteX30" fmla="*/ 498732 w 498732"/>
                  <a:gd name="connsiteY30" fmla="*/ 1004641 h 1321166"/>
                  <a:gd name="connsiteX31" fmla="*/ 486333 w 498732"/>
                  <a:gd name="connsiteY31" fmla="*/ 1017036 h 1321166"/>
                  <a:gd name="connsiteX32" fmla="*/ 431103 w 498732"/>
                  <a:gd name="connsiteY32" fmla="*/ 1027928 h 1321166"/>
                  <a:gd name="connsiteX33" fmla="*/ 404802 w 498732"/>
                  <a:gd name="connsiteY33" fmla="*/ 942670 h 1321166"/>
                  <a:gd name="connsiteX34" fmla="*/ 426970 w 498732"/>
                  <a:gd name="connsiteY34" fmla="*/ 863798 h 1321166"/>
                  <a:gd name="connsiteX35" fmla="*/ 453035 w 498732"/>
                  <a:gd name="connsiteY35" fmla="*/ 857742 h 1321166"/>
                  <a:gd name="connsiteX36" fmla="*/ 48233 w 498732"/>
                  <a:gd name="connsiteY36" fmla="*/ 857742 h 1321166"/>
                  <a:gd name="connsiteX37" fmla="*/ 74017 w 498732"/>
                  <a:gd name="connsiteY37" fmla="*/ 863798 h 1321166"/>
                  <a:gd name="connsiteX38" fmla="*/ 93930 w 498732"/>
                  <a:gd name="connsiteY38" fmla="*/ 949806 h 1321166"/>
                  <a:gd name="connsiteX39" fmla="*/ 93930 w 498732"/>
                  <a:gd name="connsiteY39" fmla="*/ 1004641 h 1321166"/>
                  <a:gd name="connsiteX40" fmla="*/ 81531 w 498732"/>
                  <a:gd name="connsiteY40" fmla="*/ 1017036 h 1321166"/>
                  <a:gd name="connsiteX41" fmla="*/ 26301 w 498732"/>
                  <a:gd name="connsiteY41" fmla="*/ 1027928 h 1321166"/>
                  <a:gd name="connsiteX42" fmla="*/ 0 w 498732"/>
                  <a:gd name="connsiteY42" fmla="*/ 942670 h 1321166"/>
                  <a:gd name="connsiteX43" fmla="*/ 22168 w 498732"/>
                  <a:gd name="connsiteY43" fmla="*/ 863798 h 1321166"/>
                  <a:gd name="connsiteX44" fmla="*/ 48233 w 498732"/>
                  <a:gd name="connsiteY44" fmla="*/ 857742 h 1321166"/>
                  <a:gd name="connsiteX45" fmla="*/ 251433 w 498732"/>
                  <a:gd name="connsiteY45" fmla="*/ 857695 h 1321166"/>
                  <a:gd name="connsiteX46" fmla="*/ 277169 w 498732"/>
                  <a:gd name="connsiteY46" fmla="*/ 863422 h 1321166"/>
                  <a:gd name="connsiteX47" fmla="*/ 296331 w 498732"/>
                  <a:gd name="connsiteY47" fmla="*/ 949806 h 1321166"/>
                  <a:gd name="connsiteX48" fmla="*/ 296331 w 498732"/>
                  <a:gd name="connsiteY48" fmla="*/ 1004642 h 1321166"/>
                  <a:gd name="connsiteX49" fmla="*/ 283932 w 498732"/>
                  <a:gd name="connsiteY49" fmla="*/ 1017036 h 1321166"/>
                  <a:gd name="connsiteX50" fmla="*/ 228702 w 498732"/>
                  <a:gd name="connsiteY50" fmla="*/ 1027928 h 1321166"/>
                  <a:gd name="connsiteX51" fmla="*/ 202401 w 498732"/>
                  <a:gd name="connsiteY51" fmla="*/ 942670 h 1321166"/>
                  <a:gd name="connsiteX52" fmla="*/ 224569 w 498732"/>
                  <a:gd name="connsiteY52" fmla="*/ 863798 h 1321166"/>
                  <a:gd name="connsiteX53" fmla="*/ 251433 w 498732"/>
                  <a:gd name="connsiteY53" fmla="*/ 857695 h 1321166"/>
                  <a:gd name="connsiteX54" fmla="*/ 250446 w 498732"/>
                  <a:gd name="connsiteY54" fmla="*/ 569431 h 1321166"/>
                  <a:gd name="connsiteX55" fmla="*/ 276418 w 498732"/>
                  <a:gd name="connsiteY55" fmla="*/ 575441 h 1321166"/>
                  <a:gd name="connsiteX56" fmla="*/ 296331 w 498732"/>
                  <a:gd name="connsiteY56" fmla="*/ 663327 h 1321166"/>
                  <a:gd name="connsiteX57" fmla="*/ 296331 w 498732"/>
                  <a:gd name="connsiteY57" fmla="*/ 720040 h 1321166"/>
                  <a:gd name="connsiteX58" fmla="*/ 283932 w 498732"/>
                  <a:gd name="connsiteY58" fmla="*/ 732434 h 1321166"/>
                  <a:gd name="connsiteX59" fmla="*/ 228702 w 498732"/>
                  <a:gd name="connsiteY59" fmla="*/ 743326 h 1321166"/>
                  <a:gd name="connsiteX60" fmla="*/ 202401 w 498732"/>
                  <a:gd name="connsiteY60" fmla="*/ 658069 h 1321166"/>
                  <a:gd name="connsiteX61" fmla="*/ 224193 w 498732"/>
                  <a:gd name="connsiteY61" fmla="*/ 575816 h 1321166"/>
                  <a:gd name="connsiteX62" fmla="*/ 250446 w 498732"/>
                  <a:gd name="connsiteY62" fmla="*/ 569431 h 1321166"/>
                  <a:gd name="connsiteX63" fmla="*/ 453035 w 498732"/>
                  <a:gd name="connsiteY63" fmla="*/ 569384 h 1321166"/>
                  <a:gd name="connsiteX64" fmla="*/ 478819 w 498732"/>
                  <a:gd name="connsiteY64" fmla="*/ 575441 h 1321166"/>
                  <a:gd name="connsiteX65" fmla="*/ 498732 w 498732"/>
                  <a:gd name="connsiteY65" fmla="*/ 663327 h 1321166"/>
                  <a:gd name="connsiteX66" fmla="*/ 498732 w 498732"/>
                  <a:gd name="connsiteY66" fmla="*/ 720040 h 1321166"/>
                  <a:gd name="connsiteX67" fmla="*/ 486333 w 498732"/>
                  <a:gd name="connsiteY67" fmla="*/ 732434 h 1321166"/>
                  <a:gd name="connsiteX68" fmla="*/ 431103 w 498732"/>
                  <a:gd name="connsiteY68" fmla="*/ 743326 h 1321166"/>
                  <a:gd name="connsiteX69" fmla="*/ 404802 w 498732"/>
                  <a:gd name="connsiteY69" fmla="*/ 656191 h 1321166"/>
                  <a:gd name="connsiteX70" fmla="*/ 426970 w 498732"/>
                  <a:gd name="connsiteY70" fmla="*/ 575441 h 1321166"/>
                  <a:gd name="connsiteX71" fmla="*/ 453035 w 498732"/>
                  <a:gd name="connsiteY71" fmla="*/ 569384 h 1321166"/>
                  <a:gd name="connsiteX72" fmla="*/ 48233 w 498732"/>
                  <a:gd name="connsiteY72" fmla="*/ 569384 h 1321166"/>
                  <a:gd name="connsiteX73" fmla="*/ 74017 w 498732"/>
                  <a:gd name="connsiteY73" fmla="*/ 575441 h 1321166"/>
                  <a:gd name="connsiteX74" fmla="*/ 93930 w 498732"/>
                  <a:gd name="connsiteY74" fmla="*/ 663327 h 1321166"/>
                  <a:gd name="connsiteX75" fmla="*/ 93930 w 498732"/>
                  <a:gd name="connsiteY75" fmla="*/ 720040 h 1321166"/>
                  <a:gd name="connsiteX76" fmla="*/ 81531 w 498732"/>
                  <a:gd name="connsiteY76" fmla="*/ 732434 h 1321166"/>
                  <a:gd name="connsiteX77" fmla="*/ 26301 w 498732"/>
                  <a:gd name="connsiteY77" fmla="*/ 743326 h 1321166"/>
                  <a:gd name="connsiteX78" fmla="*/ 0 w 498732"/>
                  <a:gd name="connsiteY78" fmla="*/ 656191 h 1321166"/>
                  <a:gd name="connsiteX79" fmla="*/ 22168 w 498732"/>
                  <a:gd name="connsiteY79" fmla="*/ 575441 h 1321166"/>
                  <a:gd name="connsiteX80" fmla="*/ 48233 w 498732"/>
                  <a:gd name="connsiteY80" fmla="*/ 569384 h 1321166"/>
                  <a:gd name="connsiteX81" fmla="*/ 245685 w 498732"/>
                  <a:gd name="connsiteY81" fmla="*/ 284989 h 1321166"/>
                  <a:gd name="connsiteX82" fmla="*/ 291071 w 498732"/>
                  <a:gd name="connsiteY82" fmla="*/ 308862 h 1321166"/>
                  <a:gd name="connsiteX83" fmla="*/ 296331 w 498732"/>
                  <a:gd name="connsiteY83" fmla="*/ 378720 h 1321166"/>
                  <a:gd name="connsiteX84" fmla="*/ 296331 w 498732"/>
                  <a:gd name="connsiteY84" fmla="*/ 435433 h 1321166"/>
                  <a:gd name="connsiteX85" fmla="*/ 283932 w 498732"/>
                  <a:gd name="connsiteY85" fmla="*/ 447827 h 1321166"/>
                  <a:gd name="connsiteX86" fmla="*/ 228702 w 498732"/>
                  <a:gd name="connsiteY86" fmla="*/ 458719 h 1321166"/>
                  <a:gd name="connsiteX87" fmla="*/ 202401 w 498732"/>
                  <a:gd name="connsiteY87" fmla="*/ 373462 h 1321166"/>
                  <a:gd name="connsiteX88" fmla="*/ 226072 w 498732"/>
                  <a:gd name="connsiteY88" fmla="*/ 290458 h 1321166"/>
                  <a:gd name="connsiteX89" fmla="*/ 245685 w 498732"/>
                  <a:gd name="connsiteY89" fmla="*/ 284989 h 1321166"/>
                  <a:gd name="connsiteX90" fmla="*/ 46026 w 498732"/>
                  <a:gd name="connsiteY90" fmla="*/ 284684 h 1321166"/>
                  <a:gd name="connsiteX91" fmla="*/ 71011 w 498732"/>
                  <a:gd name="connsiteY91" fmla="*/ 290083 h 1321166"/>
                  <a:gd name="connsiteX92" fmla="*/ 93930 w 498732"/>
                  <a:gd name="connsiteY92" fmla="*/ 378345 h 1321166"/>
                  <a:gd name="connsiteX93" fmla="*/ 93930 w 498732"/>
                  <a:gd name="connsiteY93" fmla="*/ 435433 h 1321166"/>
                  <a:gd name="connsiteX94" fmla="*/ 81531 w 498732"/>
                  <a:gd name="connsiteY94" fmla="*/ 447827 h 1321166"/>
                  <a:gd name="connsiteX95" fmla="*/ 26301 w 498732"/>
                  <a:gd name="connsiteY95" fmla="*/ 458719 h 1321166"/>
                  <a:gd name="connsiteX96" fmla="*/ 0 w 498732"/>
                  <a:gd name="connsiteY96" fmla="*/ 371584 h 1321166"/>
                  <a:gd name="connsiteX97" fmla="*/ 22168 w 498732"/>
                  <a:gd name="connsiteY97" fmla="*/ 290834 h 1321166"/>
                  <a:gd name="connsiteX98" fmla="*/ 46026 w 498732"/>
                  <a:gd name="connsiteY98" fmla="*/ 284684 h 1321166"/>
                  <a:gd name="connsiteX99" fmla="*/ 450828 w 498732"/>
                  <a:gd name="connsiteY99" fmla="*/ 284684 h 1321166"/>
                  <a:gd name="connsiteX100" fmla="*/ 475813 w 498732"/>
                  <a:gd name="connsiteY100" fmla="*/ 290083 h 1321166"/>
                  <a:gd name="connsiteX101" fmla="*/ 498732 w 498732"/>
                  <a:gd name="connsiteY101" fmla="*/ 378345 h 1321166"/>
                  <a:gd name="connsiteX102" fmla="*/ 498732 w 498732"/>
                  <a:gd name="connsiteY102" fmla="*/ 435433 h 1321166"/>
                  <a:gd name="connsiteX103" fmla="*/ 486333 w 498732"/>
                  <a:gd name="connsiteY103" fmla="*/ 447827 h 1321166"/>
                  <a:gd name="connsiteX104" fmla="*/ 431103 w 498732"/>
                  <a:gd name="connsiteY104" fmla="*/ 458719 h 1321166"/>
                  <a:gd name="connsiteX105" fmla="*/ 404802 w 498732"/>
                  <a:gd name="connsiteY105" fmla="*/ 371584 h 1321166"/>
                  <a:gd name="connsiteX106" fmla="*/ 426970 w 498732"/>
                  <a:gd name="connsiteY106" fmla="*/ 290834 h 1321166"/>
                  <a:gd name="connsiteX107" fmla="*/ 450828 w 498732"/>
                  <a:gd name="connsiteY107" fmla="*/ 284684 h 1321166"/>
                  <a:gd name="connsiteX108" fmla="*/ 245685 w 498732"/>
                  <a:gd name="connsiteY108" fmla="*/ 382 h 1321166"/>
                  <a:gd name="connsiteX109" fmla="*/ 264630 w 498732"/>
                  <a:gd name="connsiteY109" fmla="*/ 2095 h 1321166"/>
                  <a:gd name="connsiteX110" fmla="*/ 291071 w 498732"/>
                  <a:gd name="connsiteY110" fmla="*/ 24255 h 1321166"/>
                  <a:gd name="connsiteX111" fmla="*/ 296331 w 498732"/>
                  <a:gd name="connsiteY111" fmla="*/ 94113 h 1321166"/>
                  <a:gd name="connsiteX112" fmla="*/ 296331 w 498732"/>
                  <a:gd name="connsiteY112" fmla="*/ 150826 h 1321166"/>
                  <a:gd name="connsiteX113" fmla="*/ 283932 w 498732"/>
                  <a:gd name="connsiteY113" fmla="*/ 163220 h 1321166"/>
                  <a:gd name="connsiteX114" fmla="*/ 228702 w 498732"/>
                  <a:gd name="connsiteY114" fmla="*/ 174112 h 1321166"/>
                  <a:gd name="connsiteX115" fmla="*/ 202401 w 498732"/>
                  <a:gd name="connsiteY115" fmla="*/ 88855 h 1321166"/>
                  <a:gd name="connsiteX116" fmla="*/ 226072 w 498732"/>
                  <a:gd name="connsiteY116" fmla="*/ 5851 h 1321166"/>
                  <a:gd name="connsiteX117" fmla="*/ 245685 w 498732"/>
                  <a:gd name="connsiteY117" fmla="*/ 382 h 1321166"/>
                  <a:gd name="connsiteX118" fmla="*/ 447757 w 498732"/>
                  <a:gd name="connsiteY118" fmla="*/ 271 h 1321166"/>
                  <a:gd name="connsiteX119" fmla="*/ 492720 w 498732"/>
                  <a:gd name="connsiteY119" fmla="*/ 23880 h 1321166"/>
                  <a:gd name="connsiteX120" fmla="*/ 498732 w 498732"/>
                  <a:gd name="connsiteY120" fmla="*/ 93739 h 1321166"/>
                  <a:gd name="connsiteX121" fmla="*/ 498732 w 498732"/>
                  <a:gd name="connsiteY121" fmla="*/ 150827 h 1321166"/>
                  <a:gd name="connsiteX122" fmla="*/ 486333 w 498732"/>
                  <a:gd name="connsiteY122" fmla="*/ 163221 h 1321166"/>
                  <a:gd name="connsiteX123" fmla="*/ 431103 w 498732"/>
                  <a:gd name="connsiteY123" fmla="*/ 174113 h 1321166"/>
                  <a:gd name="connsiteX124" fmla="*/ 404802 w 498732"/>
                  <a:gd name="connsiteY124" fmla="*/ 86978 h 1321166"/>
                  <a:gd name="connsiteX125" fmla="*/ 428848 w 498732"/>
                  <a:gd name="connsiteY125" fmla="*/ 5852 h 1321166"/>
                  <a:gd name="connsiteX126" fmla="*/ 447757 w 498732"/>
                  <a:gd name="connsiteY126" fmla="*/ 271 h 1321166"/>
                  <a:gd name="connsiteX127" fmla="*/ 42955 w 498732"/>
                  <a:gd name="connsiteY127" fmla="*/ 271 h 1321166"/>
                  <a:gd name="connsiteX128" fmla="*/ 61195 w 498732"/>
                  <a:gd name="connsiteY128" fmla="*/ 1768 h 1321166"/>
                  <a:gd name="connsiteX129" fmla="*/ 87918 w 498732"/>
                  <a:gd name="connsiteY129" fmla="*/ 23880 h 1321166"/>
                  <a:gd name="connsiteX130" fmla="*/ 93930 w 498732"/>
                  <a:gd name="connsiteY130" fmla="*/ 93739 h 1321166"/>
                  <a:gd name="connsiteX131" fmla="*/ 93930 w 498732"/>
                  <a:gd name="connsiteY131" fmla="*/ 150827 h 1321166"/>
                  <a:gd name="connsiteX132" fmla="*/ 81531 w 498732"/>
                  <a:gd name="connsiteY132" fmla="*/ 163221 h 1321166"/>
                  <a:gd name="connsiteX133" fmla="*/ 26301 w 498732"/>
                  <a:gd name="connsiteY133" fmla="*/ 174113 h 1321166"/>
                  <a:gd name="connsiteX134" fmla="*/ 0 w 498732"/>
                  <a:gd name="connsiteY134" fmla="*/ 86978 h 1321166"/>
                  <a:gd name="connsiteX135" fmla="*/ 24046 w 498732"/>
                  <a:gd name="connsiteY135" fmla="*/ 5852 h 1321166"/>
                  <a:gd name="connsiteX136" fmla="*/ 42955 w 498732"/>
                  <a:gd name="connsiteY136" fmla="*/ 271 h 1321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498732" h="1321166">
                    <a:moveTo>
                      <a:pt x="251245" y="1142296"/>
                    </a:moveTo>
                    <a:cubicBezTo>
                      <a:pt x="261389" y="1142203"/>
                      <a:pt x="271346" y="1144081"/>
                      <a:pt x="276793" y="1148024"/>
                    </a:cubicBezTo>
                    <a:cubicBezTo>
                      <a:pt x="293701" y="1159667"/>
                      <a:pt x="296331" y="1171310"/>
                      <a:pt x="296331" y="1234408"/>
                    </a:cubicBezTo>
                    <a:lnTo>
                      <a:pt x="296331" y="1292999"/>
                    </a:lnTo>
                    <a:lnTo>
                      <a:pt x="283932" y="1305393"/>
                    </a:lnTo>
                    <a:cubicBezTo>
                      <a:pt x="267400" y="1321919"/>
                      <a:pt x="248990" y="1325299"/>
                      <a:pt x="229829" y="1316285"/>
                    </a:cubicBezTo>
                    <a:cubicBezTo>
                      <a:pt x="206534" y="1304642"/>
                      <a:pt x="202401" y="1291872"/>
                      <a:pt x="202401" y="1229150"/>
                    </a:cubicBezTo>
                    <a:cubicBezTo>
                      <a:pt x="202401" y="1170183"/>
                      <a:pt x="205032" y="1160418"/>
                      <a:pt x="224569" y="1148400"/>
                    </a:cubicBezTo>
                    <a:cubicBezTo>
                      <a:pt x="230768" y="1144456"/>
                      <a:pt x="241100" y="1142390"/>
                      <a:pt x="251245" y="1142296"/>
                    </a:cubicBezTo>
                    <a:close/>
                    <a:moveTo>
                      <a:pt x="49032" y="1142296"/>
                    </a:moveTo>
                    <a:cubicBezTo>
                      <a:pt x="59176" y="1142203"/>
                      <a:pt x="69133" y="1144081"/>
                      <a:pt x="74768" y="1148024"/>
                    </a:cubicBezTo>
                    <a:cubicBezTo>
                      <a:pt x="90548" y="1159292"/>
                      <a:pt x="93930" y="1174690"/>
                      <a:pt x="93930" y="1236286"/>
                    </a:cubicBezTo>
                    <a:lnTo>
                      <a:pt x="93930" y="1292999"/>
                    </a:lnTo>
                    <a:lnTo>
                      <a:pt x="81531" y="1305393"/>
                    </a:lnTo>
                    <a:cubicBezTo>
                      <a:pt x="64999" y="1321919"/>
                      <a:pt x="46589" y="1325299"/>
                      <a:pt x="27428" y="1316285"/>
                    </a:cubicBezTo>
                    <a:cubicBezTo>
                      <a:pt x="4133" y="1304642"/>
                      <a:pt x="0" y="1291872"/>
                      <a:pt x="0" y="1229150"/>
                    </a:cubicBezTo>
                    <a:cubicBezTo>
                      <a:pt x="0" y="1170183"/>
                      <a:pt x="2631" y="1160418"/>
                      <a:pt x="22168" y="1148400"/>
                    </a:cubicBezTo>
                    <a:cubicBezTo>
                      <a:pt x="28555" y="1144456"/>
                      <a:pt x="38887" y="1142390"/>
                      <a:pt x="49032" y="1142296"/>
                    </a:cubicBezTo>
                    <a:close/>
                    <a:moveTo>
                      <a:pt x="454304" y="1141921"/>
                    </a:moveTo>
                    <a:cubicBezTo>
                      <a:pt x="464636" y="1142015"/>
                      <a:pt x="474686" y="1144644"/>
                      <a:pt x="481073" y="1149902"/>
                    </a:cubicBezTo>
                    <a:cubicBezTo>
                      <a:pt x="496102" y="1161545"/>
                      <a:pt x="499484" y="1178822"/>
                      <a:pt x="497981" y="1240793"/>
                    </a:cubicBezTo>
                    <a:lnTo>
                      <a:pt x="496854" y="1296755"/>
                    </a:lnTo>
                    <a:lnTo>
                      <a:pt x="484831" y="1307271"/>
                    </a:lnTo>
                    <a:cubicBezTo>
                      <a:pt x="468299" y="1321919"/>
                      <a:pt x="450265" y="1324923"/>
                      <a:pt x="432230" y="1316285"/>
                    </a:cubicBezTo>
                    <a:cubicBezTo>
                      <a:pt x="408936" y="1304642"/>
                      <a:pt x="404803" y="1291872"/>
                      <a:pt x="404803" y="1228399"/>
                    </a:cubicBezTo>
                    <a:cubicBezTo>
                      <a:pt x="405179" y="1169057"/>
                      <a:pt x="407057" y="1161545"/>
                      <a:pt x="425843" y="1149151"/>
                    </a:cubicBezTo>
                    <a:cubicBezTo>
                      <a:pt x="433358" y="1144269"/>
                      <a:pt x="443972" y="1141827"/>
                      <a:pt x="454304" y="1141921"/>
                    </a:cubicBezTo>
                    <a:close/>
                    <a:moveTo>
                      <a:pt x="453035" y="857742"/>
                    </a:moveTo>
                    <a:cubicBezTo>
                      <a:pt x="462851" y="857789"/>
                      <a:pt x="472620" y="859855"/>
                      <a:pt x="478819" y="863798"/>
                    </a:cubicBezTo>
                    <a:cubicBezTo>
                      <a:pt x="495350" y="874690"/>
                      <a:pt x="498732" y="889338"/>
                      <a:pt x="498732" y="949806"/>
                    </a:cubicBezTo>
                    <a:lnTo>
                      <a:pt x="498732" y="1004641"/>
                    </a:lnTo>
                    <a:lnTo>
                      <a:pt x="486333" y="1017036"/>
                    </a:lnTo>
                    <a:cubicBezTo>
                      <a:pt x="469801" y="1033561"/>
                      <a:pt x="449513" y="1037693"/>
                      <a:pt x="431103" y="1027928"/>
                    </a:cubicBezTo>
                    <a:cubicBezTo>
                      <a:pt x="408935" y="1015909"/>
                      <a:pt x="404802" y="1002388"/>
                      <a:pt x="404802" y="942670"/>
                    </a:cubicBezTo>
                    <a:cubicBezTo>
                      <a:pt x="404802" y="885957"/>
                      <a:pt x="407808" y="875817"/>
                      <a:pt x="426970" y="863798"/>
                    </a:cubicBezTo>
                    <a:cubicBezTo>
                      <a:pt x="433357" y="859667"/>
                      <a:pt x="443220" y="857695"/>
                      <a:pt x="453035" y="857742"/>
                    </a:cubicBezTo>
                    <a:close/>
                    <a:moveTo>
                      <a:pt x="48233" y="857742"/>
                    </a:moveTo>
                    <a:cubicBezTo>
                      <a:pt x="58049" y="857789"/>
                      <a:pt x="67818" y="859855"/>
                      <a:pt x="74017" y="863798"/>
                    </a:cubicBezTo>
                    <a:cubicBezTo>
                      <a:pt x="90548" y="874690"/>
                      <a:pt x="93930" y="889338"/>
                      <a:pt x="93930" y="949806"/>
                    </a:cubicBezTo>
                    <a:lnTo>
                      <a:pt x="93930" y="1004641"/>
                    </a:lnTo>
                    <a:lnTo>
                      <a:pt x="81531" y="1017036"/>
                    </a:lnTo>
                    <a:cubicBezTo>
                      <a:pt x="64999" y="1033561"/>
                      <a:pt x="44711" y="1037693"/>
                      <a:pt x="26301" y="1027928"/>
                    </a:cubicBezTo>
                    <a:cubicBezTo>
                      <a:pt x="4133" y="1015909"/>
                      <a:pt x="0" y="1002388"/>
                      <a:pt x="0" y="942670"/>
                    </a:cubicBezTo>
                    <a:cubicBezTo>
                      <a:pt x="0" y="885957"/>
                      <a:pt x="3006" y="875817"/>
                      <a:pt x="22168" y="863798"/>
                    </a:cubicBezTo>
                    <a:cubicBezTo>
                      <a:pt x="28555" y="859667"/>
                      <a:pt x="38418" y="857695"/>
                      <a:pt x="48233" y="857742"/>
                    </a:cubicBezTo>
                    <a:close/>
                    <a:moveTo>
                      <a:pt x="251433" y="857695"/>
                    </a:moveTo>
                    <a:cubicBezTo>
                      <a:pt x="261577" y="857601"/>
                      <a:pt x="271534" y="859479"/>
                      <a:pt x="277169" y="863422"/>
                    </a:cubicBezTo>
                    <a:cubicBezTo>
                      <a:pt x="292949" y="874690"/>
                      <a:pt x="296331" y="890464"/>
                      <a:pt x="296331" y="949806"/>
                    </a:cubicBezTo>
                    <a:lnTo>
                      <a:pt x="296331" y="1004642"/>
                    </a:lnTo>
                    <a:lnTo>
                      <a:pt x="283932" y="1017036"/>
                    </a:lnTo>
                    <a:cubicBezTo>
                      <a:pt x="267400" y="1033561"/>
                      <a:pt x="247112" y="1037693"/>
                      <a:pt x="228702" y="1027928"/>
                    </a:cubicBezTo>
                    <a:cubicBezTo>
                      <a:pt x="206534" y="1015909"/>
                      <a:pt x="202401" y="1002388"/>
                      <a:pt x="202401" y="942670"/>
                    </a:cubicBezTo>
                    <a:cubicBezTo>
                      <a:pt x="202401" y="885957"/>
                      <a:pt x="205407" y="875817"/>
                      <a:pt x="224569" y="863798"/>
                    </a:cubicBezTo>
                    <a:cubicBezTo>
                      <a:pt x="230956" y="859855"/>
                      <a:pt x="241288" y="857789"/>
                      <a:pt x="251433" y="857695"/>
                    </a:cubicBezTo>
                    <a:close/>
                    <a:moveTo>
                      <a:pt x="250446" y="569431"/>
                    </a:moveTo>
                    <a:cubicBezTo>
                      <a:pt x="260262" y="569338"/>
                      <a:pt x="270031" y="571310"/>
                      <a:pt x="276418" y="575441"/>
                    </a:cubicBezTo>
                    <a:cubicBezTo>
                      <a:pt x="292949" y="586333"/>
                      <a:pt x="296331" y="600980"/>
                      <a:pt x="296331" y="663327"/>
                    </a:cubicBezTo>
                    <a:lnTo>
                      <a:pt x="296331" y="720040"/>
                    </a:lnTo>
                    <a:lnTo>
                      <a:pt x="283932" y="732434"/>
                    </a:lnTo>
                    <a:cubicBezTo>
                      <a:pt x="267400" y="748960"/>
                      <a:pt x="247112" y="753091"/>
                      <a:pt x="228702" y="743326"/>
                    </a:cubicBezTo>
                    <a:cubicBezTo>
                      <a:pt x="206534" y="731307"/>
                      <a:pt x="202401" y="717786"/>
                      <a:pt x="202401" y="658069"/>
                    </a:cubicBezTo>
                    <a:cubicBezTo>
                      <a:pt x="202401" y="600605"/>
                      <a:pt x="206159" y="586708"/>
                      <a:pt x="224193" y="575816"/>
                    </a:cubicBezTo>
                    <a:cubicBezTo>
                      <a:pt x="230768" y="571685"/>
                      <a:pt x="240631" y="569525"/>
                      <a:pt x="250446" y="569431"/>
                    </a:cubicBezTo>
                    <a:close/>
                    <a:moveTo>
                      <a:pt x="453035" y="569384"/>
                    </a:moveTo>
                    <a:cubicBezTo>
                      <a:pt x="462851" y="569431"/>
                      <a:pt x="472620" y="571497"/>
                      <a:pt x="478819" y="575441"/>
                    </a:cubicBezTo>
                    <a:cubicBezTo>
                      <a:pt x="495350" y="586333"/>
                      <a:pt x="498732" y="600980"/>
                      <a:pt x="498732" y="663327"/>
                    </a:cubicBezTo>
                    <a:lnTo>
                      <a:pt x="498732" y="720040"/>
                    </a:lnTo>
                    <a:lnTo>
                      <a:pt x="486333" y="732434"/>
                    </a:lnTo>
                    <a:cubicBezTo>
                      <a:pt x="469801" y="748960"/>
                      <a:pt x="449513" y="753091"/>
                      <a:pt x="431103" y="743326"/>
                    </a:cubicBezTo>
                    <a:cubicBezTo>
                      <a:pt x="408935" y="731307"/>
                      <a:pt x="404802" y="717786"/>
                      <a:pt x="404802" y="656191"/>
                    </a:cubicBezTo>
                    <a:cubicBezTo>
                      <a:pt x="404802" y="597224"/>
                      <a:pt x="407433" y="587459"/>
                      <a:pt x="426970" y="575441"/>
                    </a:cubicBezTo>
                    <a:cubicBezTo>
                      <a:pt x="433357" y="571310"/>
                      <a:pt x="443220" y="569338"/>
                      <a:pt x="453035" y="569384"/>
                    </a:cubicBezTo>
                    <a:close/>
                    <a:moveTo>
                      <a:pt x="48233" y="569384"/>
                    </a:moveTo>
                    <a:cubicBezTo>
                      <a:pt x="58049" y="569431"/>
                      <a:pt x="67818" y="571497"/>
                      <a:pt x="74017" y="575441"/>
                    </a:cubicBezTo>
                    <a:cubicBezTo>
                      <a:pt x="90548" y="586333"/>
                      <a:pt x="93930" y="600980"/>
                      <a:pt x="93930" y="663327"/>
                    </a:cubicBezTo>
                    <a:lnTo>
                      <a:pt x="93930" y="720040"/>
                    </a:lnTo>
                    <a:lnTo>
                      <a:pt x="81531" y="732434"/>
                    </a:lnTo>
                    <a:cubicBezTo>
                      <a:pt x="64999" y="748960"/>
                      <a:pt x="44711" y="753091"/>
                      <a:pt x="26301" y="743326"/>
                    </a:cubicBezTo>
                    <a:cubicBezTo>
                      <a:pt x="4133" y="731307"/>
                      <a:pt x="0" y="717786"/>
                      <a:pt x="0" y="656191"/>
                    </a:cubicBezTo>
                    <a:cubicBezTo>
                      <a:pt x="0" y="597224"/>
                      <a:pt x="2631" y="587459"/>
                      <a:pt x="22168" y="575441"/>
                    </a:cubicBezTo>
                    <a:cubicBezTo>
                      <a:pt x="28555" y="571310"/>
                      <a:pt x="38418" y="569338"/>
                      <a:pt x="48233" y="569384"/>
                    </a:cubicBezTo>
                    <a:close/>
                    <a:moveTo>
                      <a:pt x="245685" y="284989"/>
                    </a:moveTo>
                    <a:cubicBezTo>
                      <a:pt x="265357" y="283228"/>
                      <a:pt x="284026" y="292242"/>
                      <a:pt x="291071" y="308862"/>
                    </a:cubicBezTo>
                    <a:cubicBezTo>
                      <a:pt x="294828" y="318251"/>
                      <a:pt x="296331" y="338157"/>
                      <a:pt x="296331" y="378720"/>
                    </a:cubicBezTo>
                    <a:lnTo>
                      <a:pt x="296331" y="435433"/>
                    </a:lnTo>
                    <a:lnTo>
                      <a:pt x="283932" y="447827"/>
                    </a:lnTo>
                    <a:cubicBezTo>
                      <a:pt x="267400" y="464353"/>
                      <a:pt x="247112" y="468484"/>
                      <a:pt x="228702" y="458719"/>
                    </a:cubicBezTo>
                    <a:cubicBezTo>
                      <a:pt x="206534" y="446700"/>
                      <a:pt x="202401" y="433179"/>
                      <a:pt x="202401" y="373462"/>
                    </a:cubicBezTo>
                    <a:cubicBezTo>
                      <a:pt x="202401" y="314120"/>
                      <a:pt x="206534" y="300223"/>
                      <a:pt x="226072" y="290458"/>
                    </a:cubicBezTo>
                    <a:cubicBezTo>
                      <a:pt x="232459" y="287360"/>
                      <a:pt x="239128" y="285576"/>
                      <a:pt x="245685" y="284989"/>
                    </a:cubicBezTo>
                    <a:close/>
                    <a:moveTo>
                      <a:pt x="46026" y="284684"/>
                    </a:moveTo>
                    <a:cubicBezTo>
                      <a:pt x="54949" y="284543"/>
                      <a:pt x="64060" y="286327"/>
                      <a:pt x="71011" y="290083"/>
                    </a:cubicBezTo>
                    <a:cubicBezTo>
                      <a:pt x="90172" y="299848"/>
                      <a:pt x="93930" y="314871"/>
                      <a:pt x="93930" y="378345"/>
                    </a:cubicBezTo>
                    <a:lnTo>
                      <a:pt x="93930" y="435433"/>
                    </a:lnTo>
                    <a:lnTo>
                      <a:pt x="81531" y="447827"/>
                    </a:lnTo>
                    <a:cubicBezTo>
                      <a:pt x="64999" y="464353"/>
                      <a:pt x="44711" y="468484"/>
                      <a:pt x="26301" y="458719"/>
                    </a:cubicBezTo>
                    <a:cubicBezTo>
                      <a:pt x="4133" y="446701"/>
                      <a:pt x="0" y="433180"/>
                      <a:pt x="0" y="371584"/>
                    </a:cubicBezTo>
                    <a:cubicBezTo>
                      <a:pt x="0" y="312618"/>
                      <a:pt x="2631" y="302852"/>
                      <a:pt x="22168" y="290834"/>
                    </a:cubicBezTo>
                    <a:cubicBezTo>
                      <a:pt x="28367" y="286890"/>
                      <a:pt x="37102" y="284825"/>
                      <a:pt x="46026" y="284684"/>
                    </a:cubicBezTo>
                    <a:close/>
                    <a:moveTo>
                      <a:pt x="450828" y="284684"/>
                    </a:moveTo>
                    <a:cubicBezTo>
                      <a:pt x="459751" y="284543"/>
                      <a:pt x="468862" y="286327"/>
                      <a:pt x="475813" y="290083"/>
                    </a:cubicBezTo>
                    <a:cubicBezTo>
                      <a:pt x="494974" y="299848"/>
                      <a:pt x="498732" y="314871"/>
                      <a:pt x="498732" y="378345"/>
                    </a:cubicBezTo>
                    <a:lnTo>
                      <a:pt x="498732" y="435433"/>
                    </a:lnTo>
                    <a:lnTo>
                      <a:pt x="486333" y="447827"/>
                    </a:lnTo>
                    <a:cubicBezTo>
                      <a:pt x="469801" y="464353"/>
                      <a:pt x="449513" y="468484"/>
                      <a:pt x="431103" y="458719"/>
                    </a:cubicBezTo>
                    <a:cubicBezTo>
                      <a:pt x="408935" y="446701"/>
                      <a:pt x="404802" y="433180"/>
                      <a:pt x="404802" y="371584"/>
                    </a:cubicBezTo>
                    <a:cubicBezTo>
                      <a:pt x="404802" y="312618"/>
                      <a:pt x="407433" y="302852"/>
                      <a:pt x="426970" y="290834"/>
                    </a:cubicBezTo>
                    <a:cubicBezTo>
                      <a:pt x="433169" y="286891"/>
                      <a:pt x="441904" y="284825"/>
                      <a:pt x="450828" y="284684"/>
                    </a:cubicBezTo>
                    <a:close/>
                    <a:moveTo>
                      <a:pt x="245685" y="382"/>
                    </a:moveTo>
                    <a:cubicBezTo>
                      <a:pt x="252243" y="-205"/>
                      <a:pt x="258689" y="405"/>
                      <a:pt x="264630" y="2095"/>
                    </a:cubicBezTo>
                    <a:cubicBezTo>
                      <a:pt x="276512" y="5475"/>
                      <a:pt x="286375" y="13175"/>
                      <a:pt x="291071" y="24255"/>
                    </a:cubicBezTo>
                    <a:cubicBezTo>
                      <a:pt x="294828" y="33644"/>
                      <a:pt x="296331" y="53550"/>
                      <a:pt x="296331" y="94113"/>
                    </a:cubicBezTo>
                    <a:lnTo>
                      <a:pt x="296331" y="150826"/>
                    </a:lnTo>
                    <a:lnTo>
                      <a:pt x="283932" y="163220"/>
                    </a:lnTo>
                    <a:cubicBezTo>
                      <a:pt x="267400" y="179746"/>
                      <a:pt x="247112" y="183877"/>
                      <a:pt x="228702" y="174112"/>
                    </a:cubicBezTo>
                    <a:cubicBezTo>
                      <a:pt x="206534" y="162093"/>
                      <a:pt x="202401" y="148572"/>
                      <a:pt x="202401" y="88855"/>
                    </a:cubicBezTo>
                    <a:cubicBezTo>
                      <a:pt x="202401" y="29513"/>
                      <a:pt x="206534" y="15616"/>
                      <a:pt x="226072" y="5851"/>
                    </a:cubicBezTo>
                    <a:cubicBezTo>
                      <a:pt x="232459" y="2752"/>
                      <a:pt x="239128" y="968"/>
                      <a:pt x="245685" y="382"/>
                    </a:cubicBezTo>
                    <a:close/>
                    <a:moveTo>
                      <a:pt x="447757" y="271"/>
                    </a:moveTo>
                    <a:cubicBezTo>
                      <a:pt x="466655" y="-1683"/>
                      <a:pt x="484548" y="6979"/>
                      <a:pt x="492720" y="23880"/>
                    </a:cubicBezTo>
                    <a:cubicBezTo>
                      <a:pt x="497604" y="34021"/>
                      <a:pt x="498732" y="48669"/>
                      <a:pt x="498732" y="93739"/>
                    </a:cubicBezTo>
                    <a:lnTo>
                      <a:pt x="498732" y="150827"/>
                    </a:lnTo>
                    <a:lnTo>
                      <a:pt x="486333" y="163221"/>
                    </a:lnTo>
                    <a:cubicBezTo>
                      <a:pt x="469801" y="179747"/>
                      <a:pt x="449513" y="183878"/>
                      <a:pt x="431103" y="174113"/>
                    </a:cubicBezTo>
                    <a:cubicBezTo>
                      <a:pt x="408935" y="162095"/>
                      <a:pt x="404802" y="148574"/>
                      <a:pt x="404802" y="86978"/>
                    </a:cubicBezTo>
                    <a:cubicBezTo>
                      <a:pt x="404802" y="26885"/>
                      <a:pt x="408184" y="15993"/>
                      <a:pt x="428848" y="5852"/>
                    </a:cubicBezTo>
                    <a:cubicBezTo>
                      <a:pt x="435048" y="2753"/>
                      <a:pt x="441458" y="923"/>
                      <a:pt x="447757" y="271"/>
                    </a:cubicBezTo>
                    <a:close/>
                    <a:moveTo>
                      <a:pt x="42955" y="271"/>
                    </a:moveTo>
                    <a:cubicBezTo>
                      <a:pt x="49255" y="-380"/>
                      <a:pt x="55442" y="148"/>
                      <a:pt x="61195" y="1768"/>
                    </a:cubicBezTo>
                    <a:cubicBezTo>
                      <a:pt x="72702" y="5007"/>
                      <a:pt x="82470" y="12612"/>
                      <a:pt x="87918" y="23880"/>
                    </a:cubicBezTo>
                    <a:cubicBezTo>
                      <a:pt x="92802" y="34021"/>
                      <a:pt x="93930" y="48669"/>
                      <a:pt x="93930" y="93739"/>
                    </a:cubicBezTo>
                    <a:lnTo>
                      <a:pt x="93930" y="150827"/>
                    </a:lnTo>
                    <a:lnTo>
                      <a:pt x="81531" y="163221"/>
                    </a:lnTo>
                    <a:cubicBezTo>
                      <a:pt x="64999" y="179747"/>
                      <a:pt x="44711" y="183878"/>
                      <a:pt x="26301" y="174113"/>
                    </a:cubicBezTo>
                    <a:cubicBezTo>
                      <a:pt x="4133" y="162095"/>
                      <a:pt x="0" y="148574"/>
                      <a:pt x="0" y="86978"/>
                    </a:cubicBezTo>
                    <a:cubicBezTo>
                      <a:pt x="0" y="26885"/>
                      <a:pt x="3382" y="15993"/>
                      <a:pt x="24046" y="5852"/>
                    </a:cubicBezTo>
                    <a:cubicBezTo>
                      <a:pt x="30246" y="2753"/>
                      <a:pt x="36656" y="923"/>
                      <a:pt x="42955" y="271"/>
                    </a:cubicBez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0" name="任意多边形: 形状 229">
                <a:extLst>
                  <a:ext uri="{FF2B5EF4-FFF2-40B4-BE49-F238E27FC236}">
                    <a16:creationId xmlns:a16="http://schemas.microsoft.com/office/drawing/2014/main" id="{DB0E774B-D445-68BE-7433-35EE336841D9}"/>
                  </a:ext>
                </a:extLst>
              </p:cNvPr>
              <p:cNvSpPr/>
              <p:nvPr/>
            </p:nvSpPr>
            <p:spPr>
              <a:xfrm>
                <a:off x="2518500" y="1577532"/>
                <a:ext cx="494461" cy="1081840"/>
              </a:xfrm>
              <a:custGeom>
                <a:avLst/>
                <a:gdLst>
                  <a:gd name="connsiteX0" fmla="*/ 52425 w 494461"/>
                  <a:gd name="connsiteY0" fmla="*/ 944219 h 1081840"/>
                  <a:gd name="connsiteX1" fmla="*/ 74263 w 494461"/>
                  <a:gd name="connsiteY1" fmla="*/ 949711 h 1081840"/>
                  <a:gd name="connsiteX2" fmla="*/ 93800 w 494461"/>
                  <a:gd name="connsiteY2" fmla="*/ 1015438 h 1081840"/>
                  <a:gd name="connsiteX3" fmla="*/ 93800 w 494461"/>
                  <a:gd name="connsiteY3" fmla="*/ 1053372 h 1081840"/>
                  <a:gd name="connsiteX4" fmla="*/ 81402 w 494461"/>
                  <a:gd name="connsiteY4" fmla="*/ 1065766 h 1081840"/>
                  <a:gd name="connsiteX5" fmla="*/ 7010 w 494461"/>
                  <a:gd name="connsiteY5" fmla="*/ 1054123 h 1081840"/>
                  <a:gd name="connsiteX6" fmla="*/ 623 w 494461"/>
                  <a:gd name="connsiteY6" fmla="*/ 1003795 h 1081840"/>
                  <a:gd name="connsiteX7" fmla="*/ 11143 w 494461"/>
                  <a:gd name="connsiteY7" fmla="*/ 960603 h 1081840"/>
                  <a:gd name="connsiteX8" fmla="*/ 28050 w 494461"/>
                  <a:gd name="connsiteY8" fmla="*/ 947458 h 1081840"/>
                  <a:gd name="connsiteX9" fmla="*/ 52425 w 494461"/>
                  <a:gd name="connsiteY9" fmla="*/ 944219 h 1081840"/>
                  <a:gd name="connsiteX10" fmla="*/ 255806 w 494461"/>
                  <a:gd name="connsiteY10" fmla="*/ 943798 h 1081840"/>
                  <a:gd name="connsiteX11" fmla="*/ 280415 w 494461"/>
                  <a:gd name="connsiteY11" fmla="*/ 953093 h 1081840"/>
                  <a:gd name="connsiteX12" fmla="*/ 280791 w 494461"/>
                  <a:gd name="connsiteY12" fmla="*/ 1069148 h 1081840"/>
                  <a:gd name="connsiteX13" fmla="*/ 209029 w 494461"/>
                  <a:gd name="connsiteY13" fmla="*/ 1053374 h 1081840"/>
                  <a:gd name="connsiteX14" fmla="*/ 203018 w 494461"/>
                  <a:gd name="connsiteY14" fmla="*/ 1005675 h 1081840"/>
                  <a:gd name="connsiteX15" fmla="*/ 228942 w 494461"/>
                  <a:gd name="connsiteY15" fmla="*/ 948586 h 1081840"/>
                  <a:gd name="connsiteX16" fmla="*/ 255806 w 494461"/>
                  <a:gd name="connsiteY16" fmla="*/ 943798 h 1081840"/>
                  <a:gd name="connsiteX17" fmla="*/ 448645 w 494461"/>
                  <a:gd name="connsiteY17" fmla="*/ 943703 h 1081840"/>
                  <a:gd name="connsiteX18" fmla="*/ 493731 w 494461"/>
                  <a:gd name="connsiteY18" fmla="*/ 1027834 h 1081840"/>
                  <a:gd name="connsiteX19" fmla="*/ 478327 w 494461"/>
                  <a:gd name="connsiteY19" fmla="*/ 1066519 h 1081840"/>
                  <a:gd name="connsiteX20" fmla="*/ 403935 w 494461"/>
                  <a:gd name="connsiteY20" fmla="*/ 1053373 h 1081840"/>
                  <a:gd name="connsiteX21" fmla="*/ 397924 w 494461"/>
                  <a:gd name="connsiteY21" fmla="*/ 1005674 h 1081840"/>
                  <a:gd name="connsiteX22" fmla="*/ 423848 w 494461"/>
                  <a:gd name="connsiteY22" fmla="*/ 948586 h 1081840"/>
                  <a:gd name="connsiteX23" fmla="*/ 448645 w 494461"/>
                  <a:gd name="connsiteY23" fmla="*/ 943703 h 1081840"/>
                  <a:gd name="connsiteX24" fmla="*/ 51344 w 494461"/>
                  <a:gd name="connsiteY24" fmla="*/ 708013 h 1081840"/>
                  <a:gd name="connsiteX25" fmla="*/ 74263 w 494461"/>
                  <a:gd name="connsiteY25" fmla="*/ 713788 h 1081840"/>
                  <a:gd name="connsiteX26" fmla="*/ 93800 w 494461"/>
                  <a:gd name="connsiteY26" fmla="*/ 778764 h 1081840"/>
                  <a:gd name="connsiteX27" fmla="*/ 84407 w 494461"/>
                  <a:gd name="connsiteY27" fmla="*/ 827590 h 1081840"/>
                  <a:gd name="connsiteX28" fmla="*/ 10391 w 494461"/>
                  <a:gd name="connsiteY28" fmla="*/ 827214 h 1081840"/>
                  <a:gd name="connsiteX29" fmla="*/ 622 w 494461"/>
                  <a:gd name="connsiteY29" fmla="*/ 779140 h 1081840"/>
                  <a:gd name="connsiteX30" fmla="*/ 8136 w 494461"/>
                  <a:gd name="connsiteY30" fmla="*/ 730314 h 1081840"/>
                  <a:gd name="connsiteX31" fmla="*/ 26171 w 494461"/>
                  <a:gd name="connsiteY31" fmla="*/ 712662 h 1081840"/>
                  <a:gd name="connsiteX32" fmla="*/ 51344 w 494461"/>
                  <a:gd name="connsiteY32" fmla="*/ 708013 h 1081840"/>
                  <a:gd name="connsiteX33" fmla="*/ 448645 w 494461"/>
                  <a:gd name="connsiteY33" fmla="*/ 707778 h 1081840"/>
                  <a:gd name="connsiteX34" fmla="*/ 493731 w 494461"/>
                  <a:gd name="connsiteY34" fmla="*/ 790406 h 1081840"/>
                  <a:gd name="connsiteX35" fmla="*/ 466304 w 494461"/>
                  <a:gd name="connsiteY35" fmla="*/ 839232 h 1081840"/>
                  <a:gd name="connsiteX36" fmla="*/ 424599 w 494461"/>
                  <a:gd name="connsiteY36" fmla="*/ 840358 h 1081840"/>
                  <a:gd name="connsiteX37" fmla="*/ 397923 w 494461"/>
                  <a:gd name="connsiteY37" fmla="*/ 769749 h 1081840"/>
                  <a:gd name="connsiteX38" fmla="*/ 423848 w 494461"/>
                  <a:gd name="connsiteY38" fmla="*/ 712660 h 1081840"/>
                  <a:gd name="connsiteX39" fmla="*/ 448645 w 494461"/>
                  <a:gd name="connsiteY39" fmla="*/ 707778 h 1081840"/>
                  <a:gd name="connsiteX40" fmla="*/ 254116 w 494461"/>
                  <a:gd name="connsiteY40" fmla="*/ 707778 h 1081840"/>
                  <a:gd name="connsiteX41" fmla="*/ 298827 w 494461"/>
                  <a:gd name="connsiteY41" fmla="*/ 790406 h 1081840"/>
                  <a:gd name="connsiteX42" fmla="*/ 283422 w 494461"/>
                  <a:gd name="connsiteY42" fmla="*/ 830593 h 1081840"/>
                  <a:gd name="connsiteX43" fmla="*/ 209406 w 494461"/>
                  <a:gd name="connsiteY43" fmla="*/ 818199 h 1081840"/>
                  <a:gd name="connsiteX44" fmla="*/ 203019 w 494461"/>
                  <a:gd name="connsiteY44" fmla="*/ 769749 h 1081840"/>
                  <a:gd name="connsiteX45" fmla="*/ 228943 w 494461"/>
                  <a:gd name="connsiteY45" fmla="*/ 712660 h 1081840"/>
                  <a:gd name="connsiteX46" fmla="*/ 254116 w 494461"/>
                  <a:gd name="connsiteY46" fmla="*/ 707778 h 1081840"/>
                  <a:gd name="connsiteX47" fmla="*/ 51344 w 494461"/>
                  <a:gd name="connsiteY47" fmla="*/ 472084 h 1081840"/>
                  <a:gd name="connsiteX48" fmla="*/ 74263 w 494461"/>
                  <a:gd name="connsiteY48" fmla="*/ 477859 h 1081840"/>
                  <a:gd name="connsiteX49" fmla="*/ 93800 w 494461"/>
                  <a:gd name="connsiteY49" fmla="*/ 544712 h 1081840"/>
                  <a:gd name="connsiteX50" fmla="*/ 84031 w 494461"/>
                  <a:gd name="connsiteY50" fmla="*/ 595416 h 1081840"/>
                  <a:gd name="connsiteX51" fmla="*/ 10391 w 494461"/>
                  <a:gd name="connsiteY51" fmla="*/ 594665 h 1081840"/>
                  <a:gd name="connsiteX52" fmla="*/ 622 w 494461"/>
                  <a:gd name="connsiteY52" fmla="*/ 545088 h 1081840"/>
                  <a:gd name="connsiteX53" fmla="*/ 8136 w 494461"/>
                  <a:gd name="connsiteY53" fmla="*/ 494384 h 1081840"/>
                  <a:gd name="connsiteX54" fmla="*/ 26171 w 494461"/>
                  <a:gd name="connsiteY54" fmla="*/ 476732 h 1081840"/>
                  <a:gd name="connsiteX55" fmla="*/ 51344 w 494461"/>
                  <a:gd name="connsiteY55" fmla="*/ 472084 h 1081840"/>
                  <a:gd name="connsiteX56" fmla="*/ 448645 w 494461"/>
                  <a:gd name="connsiteY56" fmla="*/ 471849 h 1081840"/>
                  <a:gd name="connsiteX57" fmla="*/ 493731 w 494461"/>
                  <a:gd name="connsiteY57" fmla="*/ 556355 h 1081840"/>
                  <a:gd name="connsiteX58" fmla="*/ 466304 w 494461"/>
                  <a:gd name="connsiteY58" fmla="*/ 607058 h 1081840"/>
                  <a:gd name="connsiteX59" fmla="*/ 424599 w 494461"/>
                  <a:gd name="connsiteY59" fmla="*/ 608185 h 1081840"/>
                  <a:gd name="connsiteX60" fmla="*/ 397923 w 494461"/>
                  <a:gd name="connsiteY60" fmla="*/ 535698 h 1081840"/>
                  <a:gd name="connsiteX61" fmla="*/ 423848 w 494461"/>
                  <a:gd name="connsiteY61" fmla="*/ 476731 h 1081840"/>
                  <a:gd name="connsiteX62" fmla="*/ 448645 w 494461"/>
                  <a:gd name="connsiteY62" fmla="*/ 471849 h 1081840"/>
                  <a:gd name="connsiteX63" fmla="*/ 254116 w 494461"/>
                  <a:gd name="connsiteY63" fmla="*/ 471849 h 1081840"/>
                  <a:gd name="connsiteX64" fmla="*/ 298827 w 494461"/>
                  <a:gd name="connsiteY64" fmla="*/ 556355 h 1081840"/>
                  <a:gd name="connsiteX65" fmla="*/ 283798 w 494461"/>
                  <a:gd name="connsiteY65" fmla="*/ 598420 h 1081840"/>
                  <a:gd name="connsiteX66" fmla="*/ 209406 w 494461"/>
                  <a:gd name="connsiteY66" fmla="*/ 586026 h 1081840"/>
                  <a:gd name="connsiteX67" fmla="*/ 203019 w 494461"/>
                  <a:gd name="connsiteY67" fmla="*/ 535698 h 1081840"/>
                  <a:gd name="connsiteX68" fmla="*/ 228943 w 494461"/>
                  <a:gd name="connsiteY68" fmla="*/ 476731 h 1081840"/>
                  <a:gd name="connsiteX69" fmla="*/ 254116 w 494461"/>
                  <a:gd name="connsiteY69" fmla="*/ 471849 h 1081840"/>
                  <a:gd name="connsiteX70" fmla="*/ 51344 w 494461"/>
                  <a:gd name="connsiteY70" fmla="*/ 236160 h 1081840"/>
                  <a:gd name="connsiteX71" fmla="*/ 74263 w 494461"/>
                  <a:gd name="connsiteY71" fmla="*/ 241935 h 1081840"/>
                  <a:gd name="connsiteX72" fmla="*/ 93800 w 494461"/>
                  <a:gd name="connsiteY72" fmla="*/ 308788 h 1081840"/>
                  <a:gd name="connsiteX73" fmla="*/ 84031 w 494461"/>
                  <a:gd name="connsiteY73" fmla="*/ 359492 h 1081840"/>
                  <a:gd name="connsiteX74" fmla="*/ 10391 w 494461"/>
                  <a:gd name="connsiteY74" fmla="*/ 358741 h 1081840"/>
                  <a:gd name="connsiteX75" fmla="*/ 622 w 494461"/>
                  <a:gd name="connsiteY75" fmla="*/ 309164 h 1081840"/>
                  <a:gd name="connsiteX76" fmla="*/ 8136 w 494461"/>
                  <a:gd name="connsiteY76" fmla="*/ 258460 h 1081840"/>
                  <a:gd name="connsiteX77" fmla="*/ 26171 w 494461"/>
                  <a:gd name="connsiteY77" fmla="*/ 240808 h 1081840"/>
                  <a:gd name="connsiteX78" fmla="*/ 51344 w 494461"/>
                  <a:gd name="connsiteY78" fmla="*/ 236160 h 1081840"/>
                  <a:gd name="connsiteX79" fmla="*/ 254116 w 494461"/>
                  <a:gd name="connsiteY79" fmla="*/ 235925 h 1081840"/>
                  <a:gd name="connsiteX80" fmla="*/ 298827 w 494461"/>
                  <a:gd name="connsiteY80" fmla="*/ 320431 h 1081840"/>
                  <a:gd name="connsiteX81" fmla="*/ 283798 w 494461"/>
                  <a:gd name="connsiteY81" fmla="*/ 362496 h 1081840"/>
                  <a:gd name="connsiteX82" fmla="*/ 209406 w 494461"/>
                  <a:gd name="connsiteY82" fmla="*/ 350102 h 1081840"/>
                  <a:gd name="connsiteX83" fmla="*/ 203019 w 494461"/>
                  <a:gd name="connsiteY83" fmla="*/ 299774 h 1081840"/>
                  <a:gd name="connsiteX84" fmla="*/ 228943 w 494461"/>
                  <a:gd name="connsiteY84" fmla="*/ 240807 h 1081840"/>
                  <a:gd name="connsiteX85" fmla="*/ 254116 w 494461"/>
                  <a:gd name="connsiteY85" fmla="*/ 235925 h 1081840"/>
                  <a:gd name="connsiteX86" fmla="*/ 448646 w 494461"/>
                  <a:gd name="connsiteY86" fmla="*/ 235924 h 1081840"/>
                  <a:gd name="connsiteX87" fmla="*/ 493731 w 494461"/>
                  <a:gd name="connsiteY87" fmla="*/ 320430 h 1081840"/>
                  <a:gd name="connsiteX88" fmla="*/ 466304 w 494461"/>
                  <a:gd name="connsiteY88" fmla="*/ 371134 h 1081840"/>
                  <a:gd name="connsiteX89" fmla="*/ 424975 w 494461"/>
                  <a:gd name="connsiteY89" fmla="*/ 373012 h 1081840"/>
                  <a:gd name="connsiteX90" fmla="*/ 397924 w 494461"/>
                  <a:gd name="connsiteY90" fmla="*/ 299773 h 1081840"/>
                  <a:gd name="connsiteX91" fmla="*/ 423848 w 494461"/>
                  <a:gd name="connsiteY91" fmla="*/ 240806 h 1081840"/>
                  <a:gd name="connsiteX92" fmla="*/ 448646 w 494461"/>
                  <a:gd name="connsiteY92" fmla="*/ 235924 h 1081840"/>
                  <a:gd name="connsiteX93" fmla="*/ 51344 w 494461"/>
                  <a:gd name="connsiteY93" fmla="*/ 236 h 1081840"/>
                  <a:gd name="connsiteX94" fmla="*/ 74263 w 494461"/>
                  <a:gd name="connsiteY94" fmla="*/ 6011 h 1081840"/>
                  <a:gd name="connsiteX95" fmla="*/ 93800 w 494461"/>
                  <a:gd name="connsiteY95" fmla="*/ 72864 h 1081840"/>
                  <a:gd name="connsiteX96" fmla="*/ 84031 w 494461"/>
                  <a:gd name="connsiteY96" fmla="*/ 123568 h 1081840"/>
                  <a:gd name="connsiteX97" fmla="*/ 10391 w 494461"/>
                  <a:gd name="connsiteY97" fmla="*/ 122817 h 1081840"/>
                  <a:gd name="connsiteX98" fmla="*/ 622 w 494461"/>
                  <a:gd name="connsiteY98" fmla="*/ 73240 h 1081840"/>
                  <a:gd name="connsiteX99" fmla="*/ 8136 w 494461"/>
                  <a:gd name="connsiteY99" fmla="*/ 22536 h 1081840"/>
                  <a:gd name="connsiteX100" fmla="*/ 26171 w 494461"/>
                  <a:gd name="connsiteY100" fmla="*/ 4884 h 1081840"/>
                  <a:gd name="connsiteX101" fmla="*/ 51344 w 494461"/>
                  <a:gd name="connsiteY101" fmla="*/ 236 h 1081840"/>
                  <a:gd name="connsiteX102" fmla="*/ 449022 w 494461"/>
                  <a:gd name="connsiteY102" fmla="*/ 0 h 1081840"/>
                  <a:gd name="connsiteX103" fmla="*/ 493732 w 494461"/>
                  <a:gd name="connsiteY103" fmla="*/ 83004 h 1081840"/>
                  <a:gd name="connsiteX104" fmla="*/ 467807 w 494461"/>
                  <a:gd name="connsiteY104" fmla="*/ 135586 h 1081840"/>
                  <a:gd name="connsiteX105" fmla="*/ 424976 w 494461"/>
                  <a:gd name="connsiteY105" fmla="*/ 137088 h 1081840"/>
                  <a:gd name="connsiteX106" fmla="*/ 397173 w 494461"/>
                  <a:gd name="connsiteY106" fmla="*/ 70234 h 1081840"/>
                  <a:gd name="connsiteX107" fmla="*/ 420467 w 494461"/>
                  <a:gd name="connsiteY107" fmla="*/ 7512 h 1081840"/>
                  <a:gd name="connsiteX108" fmla="*/ 449022 w 494461"/>
                  <a:gd name="connsiteY108" fmla="*/ 0 h 1081840"/>
                  <a:gd name="connsiteX109" fmla="*/ 254118 w 494461"/>
                  <a:gd name="connsiteY109" fmla="*/ 0 h 1081840"/>
                  <a:gd name="connsiteX110" fmla="*/ 298828 w 494461"/>
                  <a:gd name="connsiteY110" fmla="*/ 83004 h 1081840"/>
                  <a:gd name="connsiteX111" fmla="*/ 271401 w 494461"/>
                  <a:gd name="connsiteY111" fmla="*/ 135210 h 1081840"/>
                  <a:gd name="connsiteX112" fmla="*/ 230072 w 494461"/>
                  <a:gd name="connsiteY112" fmla="*/ 137088 h 1081840"/>
                  <a:gd name="connsiteX113" fmla="*/ 202269 w 494461"/>
                  <a:gd name="connsiteY113" fmla="*/ 70234 h 1081840"/>
                  <a:gd name="connsiteX114" fmla="*/ 225563 w 494461"/>
                  <a:gd name="connsiteY114" fmla="*/ 7512 h 1081840"/>
                  <a:gd name="connsiteX115" fmla="*/ 254118 w 494461"/>
                  <a:gd name="connsiteY115" fmla="*/ 0 h 1081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494461" h="1081840">
                    <a:moveTo>
                      <a:pt x="52425" y="944219"/>
                    </a:moveTo>
                    <a:cubicBezTo>
                      <a:pt x="61301" y="944641"/>
                      <a:pt x="69754" y="946519"/>
                      <a:pt x="74263" y="949711"/>
                    </a:cubicBezTo>
                    <a:cubicBezTo>
                      <a:pt x="89667" y="960228"/>
                      <a:pt x="93800" y="974500"/>
                      <a:pt x="93800" y="1015438"/>
                    </a:cubicBezTo>
                    <a:lnTo>
                      <a:pt x="93800" y="1053372"/>
                    </a:lnTo>
                    <a:lnTo>
                      <a:pt x="81402" y="1065766"/>
                    </a:lnTo>
                    <a:cubicBezTo>
                      <a:pt x="55853" y="1091306"/>
                      <a:pt x="20911" y="1085672"/>
                      <a:pt x="7010" y="1054123"/>
                    </a:cubicBezTo>
                    <a:cubicBezTo>
                      <a:pt x="623" y="1039851"/>
                      <a:pt x="-504" y="1030837"/>
                      <a:pt x="623" y="1003795"/>
                    </a:cubicBezTo>
                    <a:cubicBezTo>
                      <a:pt x="1750" y="974500"/>
                      <a:pt x="2877" y="969242"/>
                      <a:pt x="11143" y="960603"/>
                    </a:cubicBezTo>
                    <a:cubicBezTo>
                      <a:pt x="16403" y="954970"/>
                      <a:pt x="23917" y="948960"/>
                      <a:pt x="28050" y="947458"/>
                    </a:cubicBezTo>
                    <a:cubicBezTo>
                      <a:pt x="34249" y="944829"/>
                      <a:pt x="43548" y="943796"/>
                      <a:pt x="52425" y="944219"/>
                    </a:cubicBezTo>
                    <a:close/>
                    <a:moveTo>
                      <a:pt x="255806" y="943798"/>
                    </a:moveTo>
                    <a:cubicBezTo>
                      <a:pt x="265199" y="944643"/>
                      <a:pt x="274216" y="947835"/>
                      <a:pt x="280415" y="953093"/>
                    </a:cubicBezTo>
                    <a:cubicBezTo>
                      <a:pt x="306715" y="975253"/>
                      <a:pt x="307091" y="1047365"/>
                      <a:pt x="280791" y="1069148"/>
                    </a:cubicBezTo>
                    <a:cubicBezTo>
                      <a:pt x="255242" y="1090557"/>
                      <a:pt x="222179" y="1083420"/>
                      <a:pt x="209029" y="1053374"/>
                    </a:cubicBezTo>
                    <a:cubicBezTo>
                      <a:pt x="203018" y="1040229"/>
                      <a:pt x="201891" y="1030463"/>
                      <a:pt x="203018" y="1005675"/>
                    </a:cubicBezTo>
                    <a:cubicBezTo>
                      <a:pt x="204145" y="971872"/>
                      <a:pt x="210532" y="957976"/>
                      <a:pt x="228942" y="948586"/>
                    </a:cubicBezTo>
                    <a:cubicBezTo>
                      <a:pt x="236644" y="944455"/>
                      <a:pt x="246413" y="942953"/>
                      <a:pt x="255806" y="943798"/>
                    </a:cubicBezTo>
                    <a:close/>
                    <a:moveTo>
                      <a:pt x="448645" y="943703"/>
                    </a:moveTo>
                    <a:cubicBezTo>
                      <a:pt x="481708" y="943703"/>
                      <a:pt x="498240" y="974125"/>
                      <a:pt x="493731" y="1027834"/>
                    </a:cubicBezTo>
                    <a:cubicBezTo>
                      <a:pt x="491477" y="1052246"/>
                      <a:pt x="490350" y="1055627"/>
                      <a:pt x="478327" y="1066519"/>
                    </a:cubicBezTo>
                    <a:cubicBezTo>
                      <a:pt x="452027" y="1090931"/>
                      <a:pt x="417837" y="1084922"/>
                      <a:pt x="403935" y="1053373"/>
                    </a:cubicBezTo>
                    <a:cubicBezTo>
                      <a:pt x="397924" y="1040228"/>
                      <a:pt x="396796" y="1030463"/>
                      <a:pt x="397924" y="1005674"/>
                    </a:cubicBezTo>
                    <a:cubicBezTo>
                      <a:pt x="399051" y="971872"/>
                      <a:pt x="405438" y="957975"/>
                      <a:pt x="423848" y="948586"/>
                    </a:cubicBezTo>
                    <a:cubicBezTo>
                      <a:pt x="428732" y="945957"/>
                      <a:pt x="440004" y="943703"/>
                      <a:pt x="448645" y="943703"/>
                    </a:cubicBezTo>
                    <a:close/>
                    <a:moveTo>
                      <a:pt x="51344" y="708013"/>
                    </a:moveTo>
                    <a:cubicBezTo>
                      <a:pt x="60455" y="708248"/>
                      <a:pt x="69190" y="710220"/>
                      <a:pt x="74263" y="713788"/>
                    </a:cubicBezTo>
                    <a:cubicBezTo>
                      <a:pt x="89667" y="724305"/>
                      <a:pt x="93800" y="738577"/>
                      <a:pt x="93800" y="778764"/>
                    </a:cubicBezTo>
                    <a:cubicBezTo>
                      <a:pt x="93800" y="813318"/>
                      <a:pt x="93048" y="817074"/>
                      <a:pt x="84407" y="827590"/>
                    </a:cubicBezTo>
                    <a:cubicBezTo>
                      <a:pt x="64118" y="851627"/>
                      <a:pt x="27674" y="851252"/>
                      <a:pt x="10391" y="827214"/>
                    </a:cubicBezTo>
                    <a:cubicBezTo>
                      <a:pt x="3252" y="817074"/>
                      <a:pt x="1749" y="809186"/>
                      <a:pt x="622" y="779140"/>
                    </a:cubicBezTo>
                    <a:cubicBezTo>
                      <a:pt x="-881" y="746464"/>
                      <a:pt x="-129" y="742333"/>
                      <a:pt x="8136" y="730314"/>
                    </a:cubicBezTo>
                    <a:cubicBezTo>
                      <a:pt x="13021" y="723178"/>
                      <a:pt x="21286" y="715291"/>
                      <a:pt x="26171" y="712662"/>
                    </a:cubicBezTo>
                    <a:cubicBezTo>
                      <a:pt x="32746" y="709281"/>
                      <a:pt x="42233" y="707779"/>
                      <a:pt x="51344" y="708013"/>
                    </a:cubicBezTo>
                    <a:close/>
                    <a:moveTo>
                      <a:pt x="448645" y="707778"/>
                    </a:moveTo>
                    <a:cubicBezTo>
                      <a:pt x="481332" y="707778"/>
                      <a:pt x="498240" y="738200"/>
                      <a:pt x="493731" y="790406"/>
                    </a:cubicBezTo>
                    <a:cubicBezTo>
                      <a:pt x="491101" y="821204"/>
                      <a:pt x="486592" y="829467"/>
                      <a:pt x="466304" y="839232"/>
                    </a:cubicBezTo>
                    <a:cubicBezTo>
                      <a:pt x="447894" y="848246"/>
                      <a:pt x="441506" y="848621"/>
                      <a:pt x="424599" y="840358"/>
                    </a:cubicBezTo>
                    <a:cubicBezTo>
                      <a:pt x="404311" y="830969"/>
                      <a:pt x="396045" y="809185"/>
                      <a:pt x="397923" y="769749"/>
                    </a:cubicBezTo>
                    <a:cubicBezTo>
                      <a:pt x="399050" y="735947"/>
                      <a:pt x="405438" y="722050"/>
                      <a:pt x="423848" y="712660"/>
                    </a:cubicBezTo>
                    <a:cubicBezTo>
                      <a:pt x="428732" y="710031"/>
                      <a:pt x="440004" y="707778"/>
                      <a:pt x="448645" y="707778"/>
                    </a:cubicBezTo>
                    <a:close/>
                    <a:moveTo>
                      <a:pt x="254116" y="707778"/>
                    </a:moveTo>
                    <a:cubicBezTo>
                      <a:pt x="286052" y="707778"/>
                      <a:pt x="302584" y="738200"/>
                      <a:pt x="298827" y="790406"/>
                    </a:cubicBezTo>
                    <a:cubicBezTo>
                      <a:pt x="296948" y="816697"/>
                      <a:pt x="295821" y="819326"/>
                      <a:pt x="283422" y="830593"/>
                    </a:cubicBezTo>
                    <a:cubicBezTo>
                      <a:pt x="256746" y="855006"/>
                      <a:pt x="222932" y="849373"/>
                      <a:pt x="209406" y="818199"/>
                    </a:cubicBezTo>
                    <a:cubicBezTo>
                      <a:pt x="203019" y="803927"/>
                      <a:pt x="201892" y="794913"/>
                      <a:pt x="203019" y="769749"/>
                    </a:cubicBezTo>
                    <a:cubicBezTo>
                      <a:pt x="204146" y="735947"/>
                      <a:pt x="210533" y="722050"/>
                      <a:pt x="228943" y="712660"/>
                    </a:cubicBezTo>
                    <a:cubicBezTo>
                      <a:pt x="233828" y="710031"/>
                      <a:pt x="245099" y="707778"/>
                      <a:pt x="254116" y="707778"/>
                    </a:cubicBezTo>
                    <a:close/>
                    <a:moveTo>
                      <a:pt x="51344" y="472084"/>
                    </a:moveTo>
                    <a:cubicBezTo>
                      <a:pt x="60455" y="472319"/>
                      <a:pt x="69190" y="474291"/>
                      <a:pt x="74263" y="477859"/>
                    </a:cubicBezTo>
                    <a:cubicBezTo>
                      <a:pt x="89667" y="488751"/>
                      <a:pt x="93800" y="502647"/>
                      <a:pt x="93800" y="544712"/>
                    </a:cubicBezTo>
                    <a:cubicBezTo>
                      <a:pt x="93800" y="581519"/>
                      <a:pt x="93048" y="584524"/>
                      <a:pt x="84031" y="595416"/>
                    </a:cubicBezTo>
                    <a:cubicBezTo>
                      <a:pt x="64118" y="619453"/>
                      <a:pt x="27674" y="619078"/>
                      <a:pt x="10391" y="594665"/>
                    </a:cubicBezTo>
                    <a:cubicBezTo>
                      <a:pt x="3252" y="584524"/>
                      <a:pt x="1749" y="577012"/>
                      <a:pt x="622" y="545088"/>
                    </a:cubicBezTo>
                    <a:cubicBezTo>
                      <a:pt x="-881" y="510534"/>
                      <a:pt x="-129" y="506403"/>
                      <a:pt x="8136" y="494384"/>
                    </a:cubicBezTo>
                    <a:cubicBezTo>
                      <a:pt x="13021" y="487248"/>
                      <a:pt x="21286" y="479361"/>
                      <a:pt x="26171" y="476732"/>
                    </a:cubicBezTo>
                    <a:cubicBezTo>
                      <a:pt x="32746" y="473351"/>
                      <a:pt x="42233" y="471849"/>
                      <a:pt x="51344" y="472084"/>
                    </a:cubicBezTo>
                    <a:close/>
                    <a:moveTo>
                      <a:pt x="448645" y="471849"/>
                    </a:moveTo>
                    <a:cubicBezTo>
                      <a:pt x="481708" y="471849"/>
                      <a:pt x="497864" y="501895"/>
                      <a:pt x="493731" y="556355"/>
                    </a:cubicBezTo>
                    <a:cubicBezTo>
                      <a:pt x="491477" y="588655"/>
                      <a:pt x="486592" y="597293"/>
                      <a:pt x="466304" y="607058"/>
                    </a:cubicBezTo>
                    <a:cubicBezTo>
                      <a:pt x="447894" y="616072"/>
                      <a:pt x="441506" y="616448"/>
                      <a:pt x="424599" y="608185"/>
                    </a:cubicBezTo>
                    <a:cubicBezTo>
                      <a:pt x="403935" y="598420"/>
                      <a:pt x="396045" y="577012"/>
                      <a:pt x="397923" y="535698"/>
                    </a:cubicBezTo>
                    <a:cubicBezTo>
                      <a:pt x="399050" y="500017"/>
                      <a:pt x="405062" y="486121"/>
                      <a:pt x="423848" y="476731"/>
                    </a:cubicBezTo>
                    <a:cubicBezTo>
                      <a:pt x="428732" y="474102"/>
                      <a:pt x="440004" y="471849"/>
                      <a:pt x="448645" y="471849"/>
                    </a:cubicBezTo>
                    <a:close/>
                    <a:moveTo>
                      <a:pt x="254116" y="471849"/>
                    </a:moveTo>
                    <a:cubicBezTo>
                      <a:pt x="286428" y="471849"/>
                      <a:pt x="302584" y="501895"/>
                      <a:pt x="298827" y="556355"/>
                    </a:cubicBezTo>
                    <a:cubicBezTo>
                      <a:pt x="296948" y="584523"/>
                      <a:pt x="296197" y="586777"/>
                      <a:pt x="283798" y="598420"/>
                    </a:cubicBezTo>
                    <a:cubicBezTo>
                      <a:pt x="256746" y="622833"/>
                      <a:pt x="222932" y="617199"/>
                      <a:pt x="209406" y="586026"/>
                    </a:cubicBezTo>
                    <a:cubicBezTo>
                      <a:pt x="203019" y="571754"/>
                      <a:pt x="201892" y="562740"/>
                      <a:pt x="203019" y="535698"/>
                    </a:cubicBezTo>
                    <a:cubicBezTo>
                      <a:pt x="204146" y="500017"/>
                      <a:pt x="210157" y="486121"/>
                      <a:pt x="228943" y="476731"/>
                    </a:cubicBezTo>
                    <a:cubicBezTo>
                      <a:pt x="233828" y="474102"/>
                      <a:pt x="245099" y="471849"/>
                      <a:pt x="254116" y="471849"/>
                    </a:cubicBezTo>
                    <a:close/>
                    <a:moveTo>
                      <a:pt x="51344" y="236160"/>
                    </a:moveTo>
                    <a:cubicBezTo>
                      <a:pt x="60455" y="236395"/>
                      <a:pt x="69190" y="238367"/>
                      <a:pt x="74263" y="241935"/>
                    </a:cubicBezTo>
                    <a:cubicBezTo>
                      <a:pt x="89667" y="252827"/>
                      <a:pt x="93800" y="266723"/>
                      <a:pt x="93800" y="308788"/>
                    </a:cubicBezTo>
                    <a:cubicBezTo>
                      <a:pt x="93800" y="345595"/>
                      <a:pt x="93048" y="348600"/>
                      <a:pt x="84031" y="359492"/>
                    </a:cubicBezTo>
                    <a:cubicBezTo>
                      <a:pt x="64118" y="383529"/>
                      <a:pt x="27674" y="383154"/>
                      <a:pt x="10391" y="358741"/>
                    </a:cubicBezTo>
                    <a:cubicBezTo>
                      <a:pt x="3252" y="348600"/>
                      <a:pt x="1749" y="341088"/>
                      <a:pt x="622" y="309164"/>
                    </a:cubicBezTo>
                    <a:cubicBezTo>
                      <a:pt x="-881" y="274610"/>
                      <a:pt x="-129" y="270479"/>
                      <a:pt x="8136" y="258460"/>
                    </a:cubicBezTo>
                    <a:cubicBezTo>
                      <a:pt x="13021" y="251324"/>
                      <a:pt x="21286" y="243437"/>
                      <a:pt x="26171" y="240808"/>
                    </a:cubicBezTo>
                    <a:cubicBezTo>
                      <a:pt x="32746" y="237427"/>
                      <a:pt x="42233" y="235925"/>
                      <a:pt x="51344" y="236160"/>
                    </a:cubicBezTo>
                    <a:close/>
                    <a:moveTo>
                      <a:pt x="254116" y="235925"/>
                    </a:moveTo>
                    <a:cubicBezTo>
                      <a:pt x="286428" y="235925"/>
                      <a:pt x="302584" y="265971"/>
                      <a:pt x="298827" y="320431"/>
                    </a:cubicBezTo>
                    <a:cubicBezTo>
                      <a:pt x="296948" y="348599"/>
                      <a:pt x="296197" y="350853"/>
                      <a:pt x="283798" y="362496"/>
                    </a:cubicBezTo>
                    <a:cubicBezTo>
                      <a:pt x="256746" y="386909"/>
                      <a:pt x="222932" y="381275"/>
                      <a:pt x="209406" y="350102"/>
                    </a:cubicBezTo>
                    <a:cubicBezTo>
                      <a:pt x="203019" y="335830"/>
                      <a:pt x="201892" y="326816"/>
                      <a:pt x="203019" y="299774"/>
                    </a:cubicBezTo>
                    <a:cubicBezTo>
                      <a:pt x="204146" y="264093"/>
                      <a:pt x="210157" y="250197"/>
                      <a:pt x="228943" y="240807"/>
                    </a:cubicBezTo>
                    <a:cubicBezTo>
                      <a:pt x="233828" y="238178"/>
                      <a:pt x="245099" y="235925"/>
                      <a:pt x="254116" y="235925"/>
                    </a:cubicBezTo>
                    <a:close/>
                    <a:moveTo>
                      <a:pt x="448646" y="235924"/>
                    </a:moveTo>
                    <a:cubicBezTo>
                      <a:pt x="481709" y="235924"/>
                      <a:pt x="497864" y="265970"/>
                      <a:pt x="493731" y="320430"/>
                    </a:cubicBezTo>
                    <a:cubicBezTo>
                      <a:pt x="491477" y="352730"/>
                      <a:pt x="486593" y="361368"/>
                      <a:pt x="466304" y="371134"/>
                    </a:cubicBezTo>
                    <a:cubicBezTo>
                      <a:pt x="448270" y="380148"/>
                      <a:pt x="442258" y="380523"/>
                      <a:pt x="424975" y="373012"/>
                    </a:cubicBezTo>
                    <a:cubicBezTo>
                      <a:pt x="404687" y="364749"/>
                      <a:pt x="396045" y="341838"/>
                      <a:pt x="397924" y="299773"/>
                    </a:cubicBezTo>
                    <a:cubicBezTo>
                      <a:pt x="399051" y="264093"/>
                      <a:pt x="405062" y="250196"/>
                      <a:pt x="423848" y="240806"/>
                    </a:cubicBezTo>
                    <a:cubicBezTo>
                      <a:pt x="428733" y="238177"/>
                      <a:pt x="440004" y="235924"/>
                      <a:pt x="448646" y="235924"/>
                    </a:cubicBezTo>
                    <a:close/>
                    <a:moveTo>
                      <a:pt x="51344" y="236"/>
                    </a:moveTo>
                    <a:cubicBezTo>
                      <a:pt x="60455" y="471"/>
                      <a:pt x="69190" y="2443"/>
                      <a:pt x="74263" y="6011"/>
                    </a:cubicBezTo>
                    <a:cubicBezTo>
                      <a:pt x="89667" y="16903"/>
                      <a:pt x="93800" y="30799"/>
                      <a:pt x="93800" y="72864"/>
                    </a:cubicBezTo>
                    <a:cubicBezTo>
                      <a:pt x="93800" y="109671"/>
                      <a:pt x="93048" y="112676"/>
                      <a:pt x="84031" y="123568"/>
                    </a:cubicBezTo>
                    <a:cubicBezTo>
                      <a:pt x="64118" y="147605"/>
                      <a:pt x="27674" y="147230"/>
                      <a:pt x="10391" y="122817"/>
                    </a:cubicBezTo>
                    <a:cubicBezTo>
                      <a:pt x="3252" y="112676"/>
                      <a:pt x="1749" y="105164"/>
                      <a:pt x="622" y="73240"/>
                    </a:cubicBezTo>
                    <a:cubicBezTo>
                      <a:pt x="-881" y="38686"/>
                      <a:pt x="-129" y="34555"/>
                      <a:pt x="8136" y="22536"/>
                    </a:cubicBezTo>
                    <a:cubicBezTo>
                      <a:pt x="13021" y="15400"/>
                      <a:pt x="21286" y="7513"/>
                      <a:pt x="26171" y="4884"/>
                    </a:cubicBezTo>
                    <a:cubicBezTo>
                      <a:pt x="32746" y="1503"/>
                      <a:pt x="42233" y="1"/>
                      <a:pt x="51344" y="236"/>
                    </a:cubicBezTo>
                    <a:close/>
                    <a:moveTo>
                      <a:pt x="449022" y="0"/>
                    </a:moveTo>
                    <a:cubicBezTo>
                      <a:pt x="480958" y="0"/>
                      <a:pt x="497489" y="30422"/>
                      <a:pt x="493732" y="83004"/>
                    </a:cubicBezTo>
                    <a:cubicBezTo>
                      <a:pt x="491478" y="116055"/>
                      <a:pt x="486969" y="125820"/>
                      <a:pt x="467807" y="135586"/>
                    </a:cubicBezTo>
                    <a:cubicBezTo>
                      <a:pt x="450900" y="144224"/>
                      <a:pt x="442634" y="144600"/>
                      <a:pt x="424976" y="137088"/>
                    </a:cubicBezTo>
                    <a:cubicBezTo>
                      <a:pt x="406190" y="129201"/>
                      <a:pt x="397548" y="108168"/>
                      <a:pt x="397173" y="70234"/>
                    </a:cubicBezTo>
                    <a:cubicBezTo>
                      <a:pt x="397173" y="34929"/>
                      <a:pt x="403560" y="18028"/>
                      <a:pt x="420467" y="7512"/>
                    </a:cubicBezTo>
                    <a:cubicBezTo>
                      <a:pt x="427981" y="3005"/>
                      <a:pt x="439629" y="0"/>
                      <a:pt x="449022" y="0"/>
                    </a:cubicBezTo>
                    <a:close/>
                    <a:moveTo>
                      <a:pt x="254118" y="0"/>
                    </a:moveTo>
                    <a:cubicBezTo>
                      <a:pt x="286054" y="0"/>
                      <a:pt x="302585" y="30422"/>
                      <a:pt x="298828" y="83004"/>
                    </a:cubicBezTo>
                    <a:cubicBezTo>
                      <a:pt x="296574" y="116430"/>
                      <a:pt x="292065" y="125444"/>
                      <a:pt x="271401" y="135210"/>
                    </a:cubicBezTo>
                    <a:cubicBezTo>
                      <a:pt x="253366" y="144224"/>
                      <a:pt x="247355" y="144599"/>
                      <a:pt x="230072" y="137088"/>
                    </a:cubicBezTo>
                    <a:cubicBezTo>
                      <a:pt x="211286" y="129200"/>
                      <a:pt x="202644" y="108168"/>
                      <a:pt x="202269" y="70234"/>
                    </a:cubicBezTo>
                    <a:cubicBezTo>
                      <a:pt x="202269" y="34929"/>
                      <a:pt x="208656" y="18028"/>
                      <a:pt x="225563" y="7512"/>
                    </a:cubicBezTo>
                    <a:cubicBezTo>
                      <a:pt x="233077" y="3005"/>
                      <a:pt x="244725" y="0"/>
                      <a:pt x="254118" y="0"/>
                    </a:cubicBez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211" name="组合 210">
            <a:extLst>
              <a:ext uri="{FF2B5EF4-FFF2-40B4-BE49-F238E27FC236}">
                <a16:creationId xmlns:a16="http://schemas.microsoft.com/office/drawing/2014/main" id="{FC8B028B-33AE-BD13-FB60-41979208122F}"/>
              </a:ext>
            </a:extLst>
          </p:cNvPr>
          <p:cNvGrpSpPr/>
          <p:nvPr/>
        </p:nvGrpSpPr>
        <p:grpSpPr>
          <a:xfrm>
            <a:off x="4329820" y="2151330"/>
            <a:ext cx="1345653" cy="716336"/>
            <a:chOff x="3753638" y="2247175"/>
            <a:chExt cx="1416030" cy="753800"/>
          </a:xfrm>
        </p:grpSpPr>
        <p:sp>
          <p:nvSpPr>
            <p:cNvPr id="219" name="矩形: 圆角 218">
              <a:extLst>
                <a:ext uri="{FF2B5EF4-FFF2-40B4-BE49-F238E27FC236}">
                  <a16:creationId xmlns:a16="http://schemas.microsoft.com/office/drawing/2014/main" id="{6C4AB630-D664-7DED-79AE-7A23B5D066A4}"/>
                </a:ext>
              </a:extLst>
            </p:cNvPr>
            <p:cNvSpPr/>
            <p:nvPr/>
          </p:nvSpPr>
          <p:spPr>
            <a:xfrm>
              <a:off x="3753638" y="2247175"/>
              <a:ext cx="1416030" cy="753800"/>
            </a:xfrm>
            <a:prstGeom prst="roundRect">
              <a:avLst>
                <a:gd name="adj" fmla="val 9842"/>
              </a:avLst>
            </a:prstGeom>
            <a:noFill/>
            <a:ln w="19050" cap="flat" cmpd="sng" algn="ctr">
              <a:solidFill>
                <a:sysClr val="window" lastClr="FFFFFF">
                  <a:alpha val="72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221" name="组合 220">
              <a:extLst>
                <a:ext uri="{FF2B5EF4-FFF2-40B4-BE49-F238E27FC236}">
                  <a16:creationId xmlns:a16="http://schemas.microsoft.com/office/drawing/2014/main" id="{21CBCC05-6198-563B-C1AF-A7C91B1663D7}"/>
                </a:ext>
              </a:extLst>
            </p:cNvPr>
            <p:cNvGrpSpPr/>
            <p:nvPr/>
          </p:nvGrpSpPr>
          <p:grpSpPr>
            <a:xfrm>
              <a:off x="3897739" y="2407280"/>
              <a:ext cx="395444" cy="372631"/>
              <a:chOff x="5670731" y="2604084"/>
              <a:chExt cx="2933239" cy="2764036"/>
            </a:xfrm>
            <a:solidFill>
              <a:sysClr val="window" lastClr="FFFFFF"/>
            </a:solidFill>
          </p:grpSpPr>
          <p:sp>
            <p:nvSpPr>
              <p:cNvPr id="222" name="任意多边形: 形状 221">
                <a:extLst>
                  <a:ext uri="{FF2B5EF4-FFF2-40B4-BE49-F238E27FC236}">
                    <a16:creationId xmlns:a16="http://schemas.microsoft.com/office/drawing/2014/main" id="{91C4CD0A-FB12-ECE8-50E0-0398826FFFC6}"/>
                  </a:ext>
                </a:extLst>
              </p:cNvPr>
              <p:cNvSpPr/>
              <p:nvPr/>
            </p:nvSpPr>
            <p:spPr>
              <a:xfrm>
                <a:off x="5979768" y="2604084"/>
                <a:ext cx="2315165" cy="1246556"/>
              </a:xfrm>
              <a:custGeom>
                <a:avLst/>
                <a:gdLst>
                  <a:gd name="connsiteX0" fmla="*/ 1717195 w 2315165"/>
                  <a:gd name="connsiteY0" fmla="*/ 1019024 h 1246556"/>
                  <a:gd name="connsiteX1" fmla="*/ 1735059 w 2315165"/>
                  <a:gd name="connsiteY1" fmla="*/ 1025339 h 1246556"/>
                  <a:gd name="connsiteX2" fmla="*/ 1758729 w 2315165"/>
                  <a:gd name="connsiteY2" fmla="*/ 1151159 h 1246556"/>
                  <a:gd name="connsiteX3" fmla="*/ 1758729 w 2315165"/>
                  <a:gd name="connsiteY3" fmla="*/ 1246556 h 1246556"/>
                  <a:gd name="connsiteX4" fmla="*/ 1664800 w 2315165"/>
                  <a:gd name="connsiteY4" fmla="*/ 1246556 h 1246556"/>
                  <a:gd name="connsiteX5" fmla="*/ 1664800 w 2315165"/>
                  <a:gd name="connsiteY5" fmla="*/ 1151159 h 1246556"/>
                  <a:gd name="connsiteX6" fmla="*/ 1670436 w 2315165"/>
                  <a:gd name="connsiteY6" fmla="*/ 1043742 h 1246556"/>
                  <a:gd name="connsiteX7" fmla="*/ 1717195 w 2315165"/>
                  <a:gd name="connsiteY7" fmla="*/ 1019024 h 1246556"/>
                  <a:gd name="connsiteX8" fmla="*/ 977034 w 2315165"/>
                  <a:gd name="connsiteY8" fmla="*/ 1019024 h 1246556"/>
                  <a:gd name="connsiteX9" fmla="*/ 994898 w 2315165"/>
                  <a:gd name="connsiteY9" fmla="*/ 1025339 h 1246556"/>
                  <a:gd name="connsiteX10" fmla="*/ 1018568 w 2315165"/>
                  <a:gd name="connsiteY10" fmla="*/ 1151159 h 1246556"/>
                  <a:gd name="connsiteX11" fmla="*/ 1018568 w 2315165"/>
                  <a:gd name="connsiteY11" fmla="*/ 1246556 h 1246556"/>
                  <a:gd name="connsiteX12" fmla="*/ 924639 w 2315165"/>
                  <a:gd name="connsiteY12" fmla="*/ 1246556 h 1246556"/>
                  <a:gd name="connsiteX13" fmla="*/ 924639 w 2315165"/>
                  <a:gd name="connsiteY13" fmla="*/ 1151159 h 1246556"/>
                  <a:gd name="connsiteX14" fmla="*/ 930274 w 2315165"/>
                  <a:gd name="connsiteY14" fmla="*/ 1043742 h 1246556"/>
                  <a:gd name="connsiteX15" fmla="*/ 977034 w 2315165"/>
                  <a:gd name="connsiteY15" fmla="*/ 1019024 h 1246556"/>
                  <a:gd name="connsiteX16" fmla="*/ 605074 w 2315165"/>
                  <a:gd name="connsiteY16" fmla="*/ 1019024 h 1246556"/>
                  <a:gd name="connsiteX17" fmla="*/ 622938 w 2315165"/>
                  <a:gd name="connsiteY17" fmla="*/ 1025339 h 1246556"/>
                  <a:gd name="connsiteX18" fmla="*/ 646608 w 2315165"/>
                  <a:gd name="connsiteY18" fmla="*/ 1151159 h 1246556"/>
                  <a:gd name="connsiteX19" fmla="*/ 646608 w 2315165"/>
                  <a:gd name="connsiteY19" fmla="*/ 1246556 h 1246556"/>
                  <a:gd name="connsiteX20" fmla="*/ 552679 w 2315165"/>
                  <a:gd name="connsiteY20" fmla="*/ 1246556 h 1246556"/>
                  <a:gd name="connsiteX21" fmla="*/ 552679 w 2315165"/>
                  <a:gd name="connsiteY21" fmla="*/ 1151159 h 1246556"/>
                  <a:gd name="connsiteX22" fmla="*/ 558315 w 2315165"/>
                  <a:gd name="connsiteY22" fmla="*/ 1043742 h 1246556"/>
                  <a:gd name="connsiteX23" fmla="*/ 605074 w 2315165"/>
                  <a:gd name="connsiteY23" fmla="*/ 1019024 h 1246556"/>
                  <a:gd name="connsiteX24" fmla="*/ 236872 w 2315165"/>
                  <a:gd name="connsiteY24" fmla="*/ 1019024 h 1246556"/>
                  <a:gd name="connsiteX25" fmla="*/ 254736 w 2315165"/>
                  <a:gd name="connsiteY25" fmla="*/ 1025339 h 1246556"/>
                  <a:gd name="connsiteX26" fmla="*/ 278406 w 2315165"/>
                  <a:gd name="connsiteY26" fmla="*/ 1151159 h 1246556"/>
                  <a:gd name="connsiteX27" fmla="*/ 278406 w 2315165"/>
                  <a:gd name="connsiteY27" fmla="*/ 1246556 h 1246556"/>
                  <a:gd name="connsiteX28" fmla="*/ 184477 w 2315165"/>
                  <a:gd name="connsiteY28" fmla="*/ 1246556 h 1246556"/>
                  <a:gd name="connsiteX29" fmla="*/ 184477 w 2315165"/>
                  <a:gd name="connsiteY29" fmla="*/ 1151159 h 1246556"/>
                  <a:gd name="connsiteX30" fmla="*/ 190113 w 2315165"/>
                  <a:gd name="connsiteY30" fmla="*/ 1043742 h 1246556"/>
                  <a:gd name="connsiteX31" fmla="*/ 236872 w 2315165"/>
                  <a:gd name="connsiteY31" fmla="*/ 1019024 h 1246556"/>
                  <a:gd name="connsiteX32" fmla="*/ 2083724 w 2315165"/>
                  <a:gd name="connsiteY32" fmla="*/ 1018297 h 1246556"/>
                  <a:gd name="connsiteX33" fmla="*/ 2107018 w 2315165"/>
                  <a:gd name="connsiteY33" fmla="*/ 1025339 h 1246556"/>
                  <a:gd name="connsiteX34" fmla="*/ 2130689 w 2315165"/>
                  <a:gd name="connsiteY34" fmla="*/ 1151159 h 1246556"/>
                  <a:gd name="connsiteX35" fmla="*/ 2130689 w 2315165"/>
                  <a:gd name="connsiteY35" fmla="*/ 1246556 h 1246556"/>
                  <a:gd name="connsiteX36" fmla="*/ 2036759 w 2315165"/>
                  <a:gd name="connsiteY36" fmla="*/ 1246556 h 1246556"/>
                  <a:gd name="connsiteX37" fmla="*/ 2036759 w 2315165"/>
                  <a:gd name="connsiteY37" fmla="*/ 1151159 h 1246556"/>
                  <a:gd name="connsiteX38" fmla="*/ 2060430 w 2315165"/>
                  <a:gd name="connsiteY38" fmla="*/ 1025339 h 1246556"/>
                  <a:gd name="connsiteX39" fmla="*/ 2083724 w 2315165"/>
                  <a:gd name="connsiteY39" fmla="*/ 1018297 h 1246556"/>
                  <a:gd name="connsiteX40" fmla="*/ 1343563 w 2315165"/>
                  <a:gd name="connsiteY40" fmla="*/ 1018297 h 1246556"/>
                  <a:gd name="connsiteX41" fmla="*/ 1366857 w 2315165"/>
                  <a:gd name="connsiteY41" fmla="*/ 1025339 h 1246556"/>
                  <a:gd name="connsiteX42" fmla="*/ 1390527 w 2315165"/>
                  <a:gd name="connsiteY42" fmla="*/ 1151159 h 1246556"/>
                  <a:gd name="connsiteX43" fmla="*/ 1390527 w 2315165"/>
                  <a:gd name="connsiteY43" fmla="*/ 1246556 h 1246556"/>
                  <a:gd name="connsiteX44" fmla="*/ 1296598 w 2315165"/>
                  <a:gd name="connsiteY44" fmla="*/ 1246556 h 1246556"/>
                  <a:gd name="connsiteX45" fmla="*/ 1296598 w 2315165"/>
                  <a:gd name="connsiteY45" fmla="*/ 1151159 h 1246556"/>
                  <a:gd name="connsiteX46" fmla="*/ 1320268 w 2315165"/>
                  <a:gd name="connsiteY46" fmla="*/ 1025339 h 1246556"/>
                  <a:gd name="connsiteX47" fmla="*/ 1343563 w 2315165"/>
                  <a:gd name="connsiteY47" fmla="*/ 1018297 h 1246556"/>
                  <a:gd name="connsiteX48" fmla="*/ 427472 w 2315165"/>
                  <a:gd name="connsiteY48" fmla="*/ 467645 h 1246556"/>
                  <a:gd name="connsiteX49" fmla="*/ 382480 w 2315165"/>
                  <a:gd name="connsiteY49" fmla="*/ 469476 h 1246556"/>
                  <a:gd name="connsiteX50" fmla="*/ 290429 w 2315165"/>
                  <a:gd name="connsiteY50" fmla="*/ 547598 h 1246556"/>
                  <a:gd name="connsiteX51" fmla="*/ 280285 w 2315165"/>
                  <a:gd name="connsiteY51" fmla="*/ 602808 h 1246556"/>
                  <a:gd name="connsiteX52" fmla="*/ 290429 w 2315165"/>
                  <a:gd name="connsiteY52" fmla="*/ 658019 h 1246556"/>
                  <a:gd name="connsiteX53" fmla="*/ 360312 w 2315165"/>
                  <a:gd name="connsiteY53" fmla="*/ 727877 h 1246556"/>
                  <a:gd name="connsiteX54" fmla="*/ 415543 w 2315165"/>
                  <a:gd name="connsiteY54" fmla="*/ 738018 h 1246556"/>
                  <a:gd name="connsiteX55" fmla="*/ 470773 w 2315165"/>
                  <a:gd name="connsiteY55" fmla="*/ 727877 h 1246556"/>
                  <a:gd name="connsiteX56" fmla="*/ 540656 w 2315165"/>
                  <a:gd name="connsiteY56" fmla="*/ 658019 h 1246556"/>
                  <a:gd name="connsiteX57" fmla="*/ 550801 w 2315165"/>
                  <a:gd name="connsiteY57" fmla="*/ 602808 h 1246556"/>
                  <a:gd name="connsiteX58" fmla="*/ 540656 w 2315165"/>
                  <a:gd name="connsiteY58" fmla="*/ 547598 h 1246556"/>
                  <a:gd name="connsiteX59" fmla="*/ 471900 w 2315165"/>
                  <a:gd name="connsiteY59" fmla="*/ 478490 h 1246556"/>
                  <a:gd name="connsiteX60" fmla="*/ 427472 w 2315165"/>
                  <a:gd name="connsiteY60" fmla="*/ 467645 h 1246556"/>
                  <a:gd name="connsiteX61" fmla="*/ 1906608 w 2315165"/>
                  <a:gd name="connsiteY61" fmla="*/ 466842 h 1246556"/>
                  <a:gd name="connsiteX62" fmla="*/ 1815838 w 2315165"/>
                  <a:gd name="connsiteY62" fmla="*/ 493514 h 1246556"/>
                  <a:gd name="connsiteX63" fmla="*/ 1768874 w 2315165"/>
                  <a:gd name="connsiteY63" fmla="*/ 551353 h 1246556"/>
                  <a:gd name="connsiteX64" fmla="*/ 1760983 w 2315165"/>
                  <a:gd name="connsiteY64" fmla="*/ 602808 h 1246556"/>
                  <a:gd name="connsiteX65" fmla="*/ 1787284 w 2315165"/>
                  <a:gd name="connsiteY65" fmla="*/ 685436 h 1246556"/>
                  <a:gd name="connsiteX66" fmla="*/ 1897744 w 2315165"/>
                  <a:gd name="connsiteY66" fmla="*/ 739896 h 1246556"/>
                  <a:gd name="connsiteX67" fmla="*/ 2008205 w 2315165"/>
                  <a:gd name="connsiteY67" fmla="*/ 685436 h 1246556"/>
                  <a:gd name="connsiteX68" fmla="*/ 2034505 w 2315165"/>
                  <a:gd name="connsiteY68" fmla="*/ 602808 h 1246556"/>
                  <a:gd name="connsiteX69" fmla="*/ 2026615 w 2315165"/>
                  <a:gd name="connsiteY69" fmla="*/ 551353 h 1246556"/>
                  <a:gd name="connsiteX70" fmla="*/ 1938697 w 2315165"/>
                  <a:gd name="connsiteY70" fmla="*/ 472857 h 1246556"/>
                  <a:gd name="connsiteX71" fmla="*/ 1906608 w 2315165"/>
                  <a:gd name="connsiteY71" fmla="*/ 466842 h 1246556"/>
                  <a:gd name="connsiteX72" fmla="*/ 1166447 w 2315165"/>
                  <a:gd name="connsiteY72" fmla="*/ 466842 h 1246556"/>
                  <a:gd name="connsiteX73" fmla="*/ 1075677 w 2315165"/>
                  <a:gd name="connsiteY73" fmla="*/ 493514 h 1246556"/>
                  <a:gd name="connsiteX74" fmla="*/ 1028712 w 2315165"/>
                  <a:gd name="connsiteY74" fmla="*/ 551353 h 1246556"/>
                  <a:gd name="connsiteX75" fmla="*/ 1020822 w 2315165"/>
                  <a:gd name="connsiteY75" fmla="*/ 602808 h 1246556"/>
                  <a:gd name="connsiteX76" fmla="*/ 1047122 w 2315165"/>
                  <a:gd name="connsiteY76" fmla="*/ 685436 h 1246556"/>
                  <a:gd name="connsiteX77" fmla="*/ 1157583 w 2315165"/>
                  <a:gd name="connsiteY77" fmla="*/ 739896 h 1246556"/>
                  <a:gd name="connsiteX78" fmla="*/ 1268043 w 2315165"/>
                  <a:gd name="connsiteY78" fmla="*/ 685436 h 1246556"/>
                  <a:gd name="connsiteX79" fmla="*/ 1294344 w 2315165"/>
                  <a:gd name="connsiteY79" fmla="*/ 602808 h 1246556"/>
                  <a:gd name="connsiteX80" fmla="*/ 1286454 w 2315165"/>
                  <a:gd name="connsiteY80" fmla="*/ 551353 h 1246556"/>
                  <a:gd name="connsiteX81" fmla="*/ 1198536 w 2315165"/>
                  <a:gd name="connsiteY81" fmla="*/ 472857 h 1246556"/>
                  <a:gd name="connsiteX82" fmla="*/ 1166447 w 2315165"/>
                  <a:gd name="connsiteY82" fmla="*/ 466842 h 1246556"/>
                  <a:gd name="connsiteX83" fmla="*/ 1345817 w 2315165"/>
                  <a:gd name="connsiteY83" fmla="*/ 465721 h 1246556"/>
                  <a:gd name="connsiteX84" fmla="*/ 1358591 w 2315165"/>
                  <a:gd name="connsiteY84" fmla="*/ 487129 h 1246556"/>
                  <a:gd name="connsiteX85" fmla="*/ 1388273 w 2315165"/>
                  <a:gd name="connsiteY85" fmla="*/ 602808 h 1246556"/>
                  <a:gd name="connsiteX86" fmla="*/ 1358591 w 2315165"/>
                  <a:gd name="connsiteY86" fmla="*/ 718112 h 1246556"/>
                  <a:gd name="connsiteX87" fmla="*/ 1345817 w 2315165"/>
                  <a:gd name="connsiteY87" fmla="*/ 739896 h 1246556"/>
                  <a:gd name="connsiteX88" fmla="*/ 1355961 w 2315165"/>
                  <a:gd name="connsiteY88" fmla="*/ 739896 h 1246556"/>
                  <a:gd name="connsiteX89" fmla="*/ 1445757 w 2315165"/>
                  <a:gd name="connsiteY89" fmla="*/ 764684 h 1246556"/>
                  <a:gd name="connsiteX90" fmla="*/ 1500988 w 2315165"/>
                  <a:gd name="connsiteY90" fmla="*/ 805247 h 1246556"/>
                  <a:gd name="connsiteX91" fmla="*/ 1527664 w 2315165"/>
                  <a:gd name="connsiteY91" fmla="*/ 831914 h 1246556"/>
                  <a:gd name="connsiteX92" fmla="*/ 1554339 w 2315165"/>
                  <a:gd name="connsiteY92" fmla="*/ 805247 h 1246556"/>
                  <a:gd name="connsiteX93" fmla="*/ 1609570 w 2315165"/>
                  <a:gd name="connsiteY93" fmla="*/ 765060 h 1246556"/>
                  <a:gd name="connsiteX94" fmla="*/ 1699366 w 2315165"/>
                  <a:gd name="connsiteY94" fmla="*/ 739896 h 1246556"/>
                  <a:gd name="connsiteX95" fmla="*/ 1709510 w 2315165"/>
                  <a:gd name="connsiteY95" fmla="*/ 739896 h 1246556"/>
                  <a:gd name="connsiteX96" fmla="*/ 1696736 w 2315165"/>
                  <a:gd name="connsiteY96" fmla="*/ 718112 h 1246556"/>
                  <a:gd name="connsiteX97" fmla="*/ 1667054 w 2315165"/>
                  <a:gd name="connsiteY97" fmla="*/ 602808 h 1246556"/>
                  <a:gd name="connsiteX98" fmla="*/ 1696736 w 2315165"/>
                  <a:gd name="connsiteY98" fmla="*/ 487129 h 1246556"/>
                  <a:gd name="connsiteX99" fmla="*/ 1709510 w 2315165"/>
                  <a:gd name="connsiteY99" fmla="*/ 465721 h 1246556"/>
                  <a:gd name="connsiteX100" fmla="*/ 1527664 w 2315165"/>
                  <a:gd name="connsiteY100" fmla="*/ 465721 h 1246556"/>
                  <a:gd name="connsiteX101" fmla="*/ 601898 w 2315165"/>
                  <a:gd name="connsiteY101" fmla="*/ 465721 h 1246556"/>
                  <a:gd name="connsiteX102" fmla="*/ 615048 w 2315165"/>
                  <a:gd name="connsiteY102" fmla="*/ 487129 h 1246556"/>
                  <a:gd name="connsiteX103" fmla="*/ 644730 w 2315165"/>
                  <a:gd name="connsiteY103" fmla="*/ 602808 h 1246556"/>
                  <a:gd name="connsiteX104" fmla="*/ 615048 w 2315165"/>
                  <a:gd name="connsiteY104" fmla="*/ 718112 h 1246556"/>
                  <a:gd name="connsiteX105" fmla="*/ 601898 w 2315165"/>
                  <a:gd name="connsiteY105" fmla="*/ 739896 h 1246556"/>
                  <a:gd name="connsiteX106" fmla="*/ 613921 w 2315165"/>
                  <a:gd name="connsiteY106" fmla="*/ 739896 h 1246556"/>
                  <a:gd name="connsiteX107" fmla="*/ 760826 w 2315165"/>
                  <a:gd name="connsiteY107" fmla="*/ 805247 h 1246556"/>
                  <a:gd name="connsiteX108" fmla="*/ 787502 w 2315165"/>
                  <a:gd name="connsiteY108" fmla="*/ 831914 h 1246556"/>
                  <a:gd name="connsiteX109" fmla="*/ 814178 w 2315165"/>
                  <a:gd name="connsiteY109" fmla="*/ 805247 h 1246556"/>
                  <a:gd name="connsiteX110" fmla="*/ 869408 w 2315165"/>
                  <a:gd name="connsiteY110" fmla="*/ 765060 h 1246556"/>
                  <a:gd name="connsiteX111" fmla="*/ 959205 w 2315165"/>
                  <a:gd name="connsiteY111" fmla="*/ 739896 h 1246556"/>
                  <a:gd name="connsiteX112" fmla="*/ 969349 w 2315165"/>
                  <a:gd name="connsiteY112" fmla="*/ 739896 h 1246556"/>
                  <a:gd name="connsiteX113" fmla="*/ 956574 w 2315165"/>
                  <a:gd name="connsiteY113" fmla="*/ 718112 h 1246556"/>
                  <a:gd name="connsiteX114" fmla="*/ 926893 w 2315165"/>
                  <a:gd name="connsiteY114" fmla="*/ 602808 h 1246556"/>
                  <a:gd name="connsiteX115" fmla="*/ 956574 w 2315165"/>
                  <a:gd name="connsiteY115" fmla="*/ 487129 h 1246556"/>
                  <a:gd name="connsiteX116" fmla="*/ 969349 w 2315165"/>
                  <a:gd name="connsiteY116" fmla="*/ 465721 h 1246556"/>
                  <a:gd name="connsiteX117" fmla="*/ 785623 w 2315165"/>
                  <a:gd name="connsiteY117" fmla="*/ 465721 h 1246556"/>
                  <a:gd name="connsiteX118" fmla="*/ 1514214 w 2315165"/>
                  <a:gd name="connsiteY118" fmla="*/ 95279 h 1246556"/>
                  <a:gd name="connsiteX119" fmla="*/ 1494600 w 2315165"/>
                  <a:gd name="connsiteY119" fmla="*/ 97650 h 1246556"/>
                  <a:gd name="connsiteX120" fmla="*/ 1390527 w 2315165"/>
                  <a:gd name="connsiteY120" fmla="*/ 232859 h 1246556"/>
                  <a:gd name="connsiteX121" fmla="*/ 1445006 w 2315165"/>
                  <a:gd name="connsiteY121" fmla="*/ 343281 h 1246556"/>
                  <a:gd name="connsiteX122" fmla="*/ 1527664 w 2315165"/>
                  <a:gd name="connsiteY122" fmla="*/ 369571 h 1246556"/>
                  <a:gd name="connsiteX123" fmla="*/ 1579137 w 2315165"/>
                  <a:gd name="connsiteY123" fmla="*/ 361684 h 1246556"/>
                  <a:gd name="connsiteX124" fmla="*/ 1636997 w 2315165"/>
                  <a:gd name="connsiteY124" fmla="*/ 150982 h 1246556"/>
                  <a:gd name="connsiteX125" fmla="*/ 1579888 w 2315165"/>
                  <a:gd name="connsiteY125" fmla="*/ 104786 h 1246556"/>
                  <a:gd name="connsiteX126" fmla="*/ 1514214 w 2315165"/>
                  <a:gd name="connsiteY126" fmla="*/ 95279 h 1246556"/>
                  <a:gd name="connsiteX127" fmla="*/ 787690 w 2315165"/>
                  <a:gd name="connsiteY127" fmla="*/ 761 h 1246556"/>
                  <a:gd name="connsiteX128" fmla="*/ 900968 w 2315165"/>
                  <a:gd name="connsiteY128" fmla="*/ 38683 h 1246556"/>
                  <a:gd name="connsiteX129" fmla="*/ 879553 w 2315165"/>
                  <a:gd name="connsiteY129" fmla="*/ 105161 h 1246556"/>
                  <a:gd name="connsiteX130" fmla="*/ 823195 w 2315165"/>
                  <a:gd name="connsiteY130" fmla="*/ 99528 h 1246556"/>
                  <a:gd name="connsiteX131" fmla="*/ 704844 w 2315165"/>
                  <a:gd name="connsiteY131" fmla="*/ 122438 h 1246556"/>
                  <a:gd name="connsiteX132" fmla="*/ 650366 w 2315165"/>
                  <a:gd name="connsiteY132" fmla="*/ 232859 h 1246556"/>
                  <a:gd name="connsiteX133" fmla="*/ 704844 w 2315165"/>
                  <a:gd name="connsiteY133" fmla="*/ 343281 h 1246556"/>
                  <a:gd name="connsiteX134" fmla="*/ 787502 w 2315165"/>
                  <a:gd name="connsiteY134" fmla="*/ 369571 h 1246556"/>
                  <a:gd name="connsiteX135" fmla="*/ 870160 w 2315165"/>
                  <a:gd name="connsiteY135" fmla="*/ 343281 h 1246556"/>
                  <a:gd name="connsiteX136" fmla="*/ 924639 w 2315165"/>
                  <a:gd name="connsiteY136" fmla="*/ 230606 h 1246556"/>
                  <a:gd name="connsiteX137" fmla="*/ 963337 w 2315165"/>
                  <a:gd name="connsiteY137" fmla="*/ 175020 h 1246556"/>
                  <a:gd name="connsiteX138" fmla="*/ 1012932 w 2315165"/>
                  <a:gd name="connsiteY138" fmla="*/ 200935 h 1246556"/>
                  <a:gd name="connsiteX139" fmla="*/ 985505 w 2315165"/>
                  <a:gd name="connsiteY139" fmla="*/ 352295 h 1246556"/>
                  <a:gd name="connsiteX140" fmla="*/ 974233 w 2315165"/>
                  <a:gd name="connsiteY140" fmla="*/ 370698 h 1246556"/>
                  <a:gd name="connsiteX141" fmla="*/ 995273 w 2315165"/>
                  <a:gd name="connsiteY141" fmla="*/ 372952 h 1246556"/>
                  <a:gd name="connsiteX142" fmla="*/ 1039232 w 2315165"/>
                  <a:gd name="connsiteY142" fmla="*/ 381590 h 1246556"/>
                  <a:gd name="connsiteX143" fmla="*/ 1102728 w 2315165"/>
                  <a:gd name="connsiteY143" fmla="*/ 379712 h 1246556"/>
                  <a:gd name="connsiteX144" fmla="*/ 1157583 w 2315165"/>
                  <a:gd name="connsiteY144" fmla="*/ 371825 h 1246556"/>
                  <a:gd name="connsiteX145" fmla="*/ 1212437 w 2315165"/>
                  <a:gd name="connsiteY145" fmla="*/ 379712 h 1246556"/>
                  <a:gd name="connsiteX146" fmla="*/ 1275933 w 2315165"/>
                  <a:gd name="connsiteY146" fmla="*/ 381590 h 1246556"/>
                  <a:gd name="connsiteX147" fmla="*/ 1319892 w 2315165"/>
                  <a:gd name="connsiteY147" fmla="*/ 372952 h 1246556"/>
                  <a:gd name="connsiteX148" fmla="*/ 1340932 w 2315165"/>
                  <a:gd name="connsiteY148" fmla="*/ 370698 h 1246556"/>
                  <a:gd name="connsiteX149" fmla="*/ 1329661 w 2315165"/>
                  <a:gd name="connsiteY149" fmla="*/ 352295 h 1246556"/>
                  <a:gd name="connsiteX150" fmla="*/ 1303737 w 2315165"/>
                  <a:gd name="connsiteY150" fmla="*/ 180278 h 1246556"/>
                  <a:gd name="connsiteX151" fmla="*/ 1366105 w 2315165"/>
                  <a:gd name="connsiteY151" fmla="*/ 69481 h 1246556"/>
                  <a:gd name="connsiteX152" fmla="*/ 1630610 w 2315165"/>
                  <a:gd name="connsiteY152" fmla="*/ 25162 h 1246556"/>
                  <a:gd name="connsiteX153" fmla="*/ 1731678 w 2315165"/>
                  <a:gd name="connsiteY153" fmla="*/ 123940 h 1246556"/>
                  <a:gd name="connsiteX154" fmla="*/ 1757602 w 2315165"/>
                  <a:gd name="connsiteY154" fmla="*/ 244127 h 1246556"/>
                  <a:gd name="connsiteX155" fmla="*/ 1725666 w 2315165"/>
                  <a:gd name="connsiteY155" fmla="*/ 352295 h 1246556"/>
                  <a:gd name="connsiteX156" fmla="*/ 1714395 w 2315165"/>
                  <a:gd name="connsiteY156" fmla="*/ 370698 h 1246556"/>
                  <a:gd name="connsiteX157" fmla="*/ 1738440 w 2315165"/>
                  <a:gd name="connsiteY157" fmla="*/ 373327 h 1246556"/>
                  <a:gd name="connsiteX158" fmla="*/ 1785029 w 2315165"/>
                  <a:gd name="connsiteY158" fmla="*/ 382717 h 1246556"/>
                  <a:gd name="connsiteX159" fmla="*/ 1831243 w 2315165"/>
                  <a:gd name="connsiteY159" fmla="*/ 382341 h 1246556"/>
                  <a:gd name="connsiteX160" fmla="*/ 1950345 w 2315165"/>
                  <a:gd name="connsiteY160" fmla="*/ 378961 h 1246556"/>
                  <a:gd name="connsiteX161" fmla="*/ 2061181 w 2315165"/>
                  <a:gd name="connsiteY161" fmla="*/ 441308 h 1246556"/>
                  <a:gd name="connsiteX162" fmla="*/ 2105516 w 2315165"/>
                  <a:gd name="connsiteY162" fmla="*/ 499899 h 1246556"/>
                  <a:gd name="connsiteX163" fmla="*/ 2098753 w 2315165"/>
                  <a:gd name="connsiteY163" fmla="*/ 718112 h 1246556"/>
                  <a:gd name="connsiteX164" fmla="*/ 2085978 w 2315165"/>
                  <a:gd name="connsiteY164" fmla="*/ 739896 h 1246556"/>
                  <a:gd name="connsiteX165" fmla="*/ 2096123 w 2315165"/>
                  <a:gd name="connsiteY165" fmla="*/ 739896 h 1246556"/>
                  <a:gd name="connsiteX166" fmla="*/ 2186295 w 2315165"/>
                  <a:gd name="connsiteY166" fmla="*/ 765060 h 1246556"/>
                  <a:gd name="connsiteX167" fmla="*/ 2243404 w 2315165"/>
                  <a:gd name="connsiteY167" fmla="*/ 807501 h 1246556"/>
                  <a:gd name="connsiteX168" fmla="*/ 2303894 w 2315165"/>
                  <a:gd name="connsiteY168" fmla="*/ 901396 h 1246556"/>
                  <a:gd name="connsiteX169" fmla="*/ 2314038 w 2315165"/>
                  <a:gd name="connsiteY169" fmla="*/ 1086183 h 1246556"/>
                  <a:gd name="connsiteX170" fmla="*/ 2315165 w 2315165"/>
                  <a:gd name="connsiteY170" fmla="*/ 1246556 h 1246556"/>
                  <a:gd name="connsiteX171" fmla="*/ 2221233 w 2315165"/>
                  <a:gd name="connsiteY171" fmla="*/ 1246556 h 1246556"/>
                  <a:gd name="connsiteX172" fmla="*/ 2220109 w 2315165"/>
                  <a:gd name="connsiteY172" fmla="*/ 1091817 h 1246556"/>
                  <a:gd name="connsiteX173" fmla="*/ 2218982 w 2315165"/>
                  <a:gd name="connsiteY173" fmla="*/ 937077 h 1246556"/>
                  <a:gd name="connsiteX174" fmla="*/ 2208462 w 2315165"/>
                  <a:gd name="connsiteY174" fmla="*/ 915293 h 1246556"/>
                  <a:gd name="connsiteX175" fmla="*/ 2139330 w 2315165"/>
                  <a:gd name="connsiteY175" fmla="*/ 846186 h 1246556"/>
                  <a:gd name="connsiteX176" fmla="*/ 2117538 w 2315165"/>
                  <a:gd name="connsiteY176" fmla="*/ 835669 h 1246556"/>
                  <a:gd name="connsiteX177" fmla="*/ 1905259 w 2315165"/>
                  <a:gd name="connsiteY177" fmla="*/ 834918 h 1246556"/>
                  <a:gd name="connsiteX178" fmla="*/ 1821873 w 2315165"/>
                  <a:gd name="connsiteY178" fmla="*/ 834901 h 1246556"/>
                  <a:gd name="connsiteX179" fmla="*/ 1681332 w 2315165"/>
                  <a:gd name="connsiteY179" fmla="*/ 837172 h 1246556"/>
                  <a:gd name="connsiteX180" fmla="*/ 1587027 w 2315165"/>
                  <a:gd name="connsiteY180" fmla="*/ 915293 h 1246556"/>
                  <a:gd name="connsiteX181" fmla="*/ 1576507 w 2315165"/>
                  <a:gd name="connsiteY181" fmla="*/ 937077 h 1246556"/>
                  <a:gd name="connsiteX182" fmla="*/ 1575380 w 2315165"/>
                  <a:gd name="connsiteY182" fmla="*/ 1091817 h 1246556"/>
                  <a:gd name="connsiteX183" fmla="*/ 1574255 w 2315165"/>
                  <a:gd name="connsiteY183" fmla="*/ 1246556 h 1246556"/>
                  <a:gd name="connsiteX184" fmla="*/ 1481073 w 2315165"/>
                  <a:gd name="connsiteY184" fmla="*/ 1246556 h 1246556"/>
                  <a:gd name="connsiteX185" fmla="*/ 1479948 w 2315165"/>
                  <a:gd name="connsiteY185" fmla="*/ 1091817 h 1246556"/>
                  <a:gd name="connsiteX186" fmla="*/ 1478820 w 2315165"/>
                  <a:gd name="connsiteY186" fmla="*/ 937077 h 1246556"/>
                  <a:gd name="connsiteX187" fmla="*/ 1468300 w 2315165"/>
                  <a:gd name="connsiteY187" fmla="*/ 915293 h 1246556"/>
                  <a:gd name="connsiteX188" fmla="*/ 1399169 w 2315165"/>
                  <a:gd name="connsiteY188" fmla="*/ 846186 h 1246556"/>
                  <a:gd name="connsiteX189" fmla="*/ 1377377 w 2315165"/>
                  <a:gd name="connsiteY189" fmla="*/ 835669 h 1246556"/>
                  <a:gd name="connsiteX190" fmla="*/ 1165097 w 2315165"/>
                  <a:gd name="connsiteY190" fmla="*/ 834918 h 1246556"/>
                  <a:gd name="connsiteX191" fmla="*/ 1081711 w 2315165"/>
                  <a:gd name="connsiteY191" fmla="*/ 834901 h 1246556"/>
                  <a:gd name="connsiteX192" fmla="*/ 941170 w 2315165"/>
                  <a:gd name="connsiteY192" fmla="*/ 837172 h 1246556"/>
                  <a:gd name="connsiteX193" fmla="*/ 846865 w 2315165"/>
                  <a:gd name="connsiteY193" fmla="*/ 915293 h 1246556"/>
                  <a:gd name="connsiteX194" fmla="*/ 836345 w 2315165"/>
                  <a:gd name="connsiteY194" fmla="*/ 937077 h 1246556"/>
                  <a:gd name="connsiteX195" fmla="*/ 835218 w 2315165"/>
                  <a:gd name="connsiteY195" fmla="*/ 1091817 h 1246556"/>
                  <a:gd name="connsiteX196" fmla="*/ 834094 w 2315165"/>
                  <a:gd name="connsiteY196" fmla="*/ 1246556 h 1246556"/>
                  <a:gd name="connsiteX197" fmla="*/ 740911 w 2315165"/>
                  <a:gd name="connsiteY197" fmla="*/ 1246556 h 1246556"/>
                  <a:gd name="connsiteX198" fmla="*/ 739786 w 2315165"/>
                  <a:gd name="connsiteY198" fmla="*/ 1091817 h 1246556"/>
                  <a:gd name="connsiteX199" fmla="*/ 738659 w 2315165"/>
                  <a:gd name="connsiteY199" fmla="*/ 937077 h 1246556"/>
                  <a:gd name="connsiteX200" fmla="*/ 728139 w 2315165"/>
                  <a:gd name="connsiteY200" fmla="*/ 915293 h 1246556"/>
                  <a:gd name="connsiteX201" fmla="*/ 659007 w 2315165"/>
                  <a:gd name="connsiteY201" fmla="*/ 846186 h 1246556"/>
                  <a:gd name="connsiteX202" fmla="*/ 637215 w 2315165"/>
                  <a:gd name="connsiteY202" fmla="*/ 835669 h 1246556"/>
                  <a:gd name="connsiteX203" fmla="*/ 424936 w 2315165"/>
                  <a:gd name="connsiteY203" fmla="*/ 834918 h 1246556"/>
                  <a:gd name="connsiteX204" fmla="*/ 341550 w 2315165"/>
                  <a:gd name="connsiteY204" fmla="*/ 834901 h 1246556"/>
                  <a:gd name="connsiteX205" fmla="*/ 201009 w 2315165"/>
                  <a:gd name="connsiteY205" fmla="*/ 837172 h 1246556"/>
                  <a:gd name="connsiteX206" fmla="*/ 106704 w 2315165"/>
                  <a:gd name="connsiteY206" fmla="*/ 915293 h 1246556"/>
                  <a:gd name="connsiteX207" fmla="*/ 96184 w 2315165"/>
                  <a:gd name="connsiteY207" fmla="*/ 937077 h 1246556"/>
                  <a:gd name="connsiteX208" fmla="*/ 95057 w 2315165"/>
                  <a:gd name="connsiteY208" fmla="*/ 1091817 h 1246556"/>
                  <a:gd name="connsiteX209" fmla="*/ 93932 w 2315165"/>
                  <a:gd name="connsiteY209" fmla="*/ 1246556 h 1246556"/>
                  <a:gd name="connsiteX210" fmla="*/ 0 w 2315165"/>
                  <a:gd name="connsiteY210" fmla="*/ 1246556 h 1246556"/>
                  <a:gd name="connsiteX211" fmla="*/ 1127 w 2315165"/>
                  <a:gd name="connsiteY211" fmla="*/ 1086183 h 1246556"/>
                  <a:gd name="connsiteX212" fmla="*/ 11272 w 2315165"/>
                  <a:gd name="connsiteY212" fmla="*/ 901396 h 1246556"/>
                  <a:gd name="connsiteX213" fmla="*/ 71762 w 2315165"/>
                  <a:gd name="connsiteY213" fmla="*/ 807501 h 1246556"/>
                  <a:gd name="connsiteX214" fmla="*/ 128871 w 2315165"/>
                  <a:gd name="connsiteY214" fmla="*/ 765060 h 1246556"/>
                  <a:gd name="connsiteX215" fmla="*/ 219043 w 2315165"/>
                  <a:gd name="connsiteY215" fmla="*/ 739896 h 1246556"/>
                  <a:gd name="connsiteX216" fmla="*/ 229187 w 2315165"/>
                  <a:gd name="connsiteY216" fmla="*/ 739896 h 1246556"/>
                  <a:gd name="connsiteX217" fmla="*/ 216037 w 2315165"/>
                  <a:gd name="connsiteY217" fmla="*/ 718112 h 1246556"/>
                  <a:gd name="connsiteX218" fmla="*/ 209650 w 2315165"/>
                  <a:gd name="connsiteY218" fmla="*/ 499523 h 1246556"/>
                  <a:gd name="connsiteX219" fmla="*/ 312221 w 2315165"/>
                  <a:gd name="connsiteY219" fmla="*/ 396989 h 1246556"/>
                  <a:gd name="connsiteX220" fmla="*/ 484299 w 2315165"/>
                  <a:gd name="connsiteY220" fmla="*/ 382341 h 1246556"/>
                  <a:gd name="connsiteX221" fmla="*/ 530136 w 2315165"/>
                  <a:gd name="connsiteY221" fmla="*/ 382717 h 1246556"/>
                  <a:gd name="connsiteX222" fmla="*/ 576725 w 2315165"/>
                  <a:gd name="connsiteY222" fmla="*/ 373327 h 1246556"/>
                  <a:gd name="connsiteX223" fmla="*/ 600771 w 2315165"/>
                  <a:gd name="connsiteY223" fmla="*/ 370698 h 1246556"/>
                  <a:gd name="connsiteX224" fmla="*/ 589499 w 2315165"/>
                  <a:gd name="connsiteY224" fmla="*/ 352295 h 1246556"/>
                  <a:gd name="connsiteX225" fmla="*/ 563575 w 2315165"/>
                  <a:gd name="connsiteY225" fmla="*/ 180278 h 1246556"/>
                  <a:gd name="connsiteX226" fmla="*/ 625944 w 2315165"/>
                  <a:gd name="connsiteY226" fmla="*/ 69481 h 1246556"/>
                  <a:gd name="connsiteX227" fmla="*/ 737532 w 2315165"/>
                  <a:gd name="connsiteY227" fmla="*/ 5632 h 1246556"/>
                  <a:gd name="connsiteX228" fmla="*/ 787690 w 2315165"/>
                  <a:gd name="connsiteY228" fmla="*/ 761 h 124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</a:cxnLst>
                <a:rect l="l" t="t" r="r" b="b"/>
                <a:pathLst>
                  <a:path w="2315165" h="1246556">
                    <a:moveTo>
                      <a:pt x="1717195" y="1019024"/>
                    </a:moveTo>
                    <a:cubicBezTo>
                      <a:pt x="1723342" y="1019799"/>
                      <a:pt x="1729423" y="1021865"/>
                      <a:pt x="1735059" y="1025339"/>
                    </a:cubicBezTo>
                    <a:cubicBezTo>
                      <a:pt x="1757602" y="1038860"/>
                      <a:pt x="1758729" y="1044869"/>
                      <a:pt x="1758729" y="1151159"/>
                    </a:cubicBezTo>
                    <a:lnTo>
                      <a:pt x="1758729" y="1246556"/>
                    </a:lnTo>
                    <a:lnTo>
                      <a:pt x="1664800" y="1246556"/>
                    </a:lnTo>
                    <a:lnTo>
                      <a:pt x="1664800" y="1151159"/>
                    </a:lnTo>
                    <a:cubicBezTo>
                      <a:pt x="1664800" y="1071535"/>
                      <a:pt x="1665927" y="1053132"/>
                      <a:pt x="1670436" y="1043742"/>
                    </a:cubicBezTo>
                    <a:cubicBezTo>
                      <a:pt x="1679735" y="1025996"/>
                      <a:pt x="1698755" y="1016700"/>
                      <a:pt x="1717195" y="1019024"/>
                    </a:cubicBezTo>
                    <a:close/>
                    <a:moveTo>
                      <a:pt x="977034" y="1019024"/>
                    </a:moveTo>
                    <a:cubicBezTo>
                      <a:pt x="983181" y="1019799"/>
                      <a:pt x="989262" y="1021865"/>
                      <a:pt x="994898" y="1025339"/>
                    </a:cubicBezTo>
                    <a:cubicBezTo>
                      <a:pt x="1017441" y="1038860"/>
                      <a:pt x="1018568" y="1044869"/>
                      <a:pt x="1018568" y="1151159"/>
                    </a:cubicBezTo>
                    <a:lnTo>
                      <a:pt x="1018568" y="1246556"/>
                    </a:lnTo>
                    <a:lnTo>
                      <a:pt x="924639" y="1246556"/>
                    </a:lnTo>
                    <a:lnTo>
                      <a:pt x="924639" y="1151159"/>
                    </a:lnTo>
                    <a:cubicBezTo>
                      <a:pt x="924639" y="1071535"/>
                      <a:pt x="925766" y="1053132"/>
                      <a:pt x="930274" y="1043742"/>
                    </a:cubicBezTo>
                    <a:cubicBezTo>
                      <a:pt x="939573" y="1025996"/>
                      <a:pt x="958594" y="1016700"/>
                      <a:pt x="977034" y="1019024"/>
                    </a:cubicBezTo>
                    <a:close/>
                    <a:moveTo>
                      <a:pt x="605074" y="1019024"/>
                    </a:moveTo>
                    <a:cubicBezTo>
                      <a:pt x="611221" y="1019799"/>
                      <a:pt x="617302" y="1021865"/>
                      <a:pt x="622938" y="1025339"/>
                    </a:cubicBezTo>
                    <a:cubicBezTo>
                      <a:pt x="645481" y="1038860"/>
                      <a:pt x="646608" y="1044869"/>
                      <a:pt x="646608" y="1151159"/>
                    </a:cubicBezTo>
                    <a:lnTo>
                      <a:pt x="646608" y="1246556"/>
                    </a:lnTo>
                    <a:lnTo>
                      <a:pt x="552679" y="1246556"/>
                    </a:lnTo>
                    <a:lnTo>
                      <a:pt x="552679" y="1151159"/>
                    </a:lnTo>
                    <a:cubicBezTo>
                      <a:pt x="552679" y="1071535"/>
                      <a:pt x="553806" y="1053132"/>
                      <a:pt x="558315" y="1043742"/>
                    </a:cubicBezTo>
                    <a:cubicBezTo>
                      <a:pt x="567614" y="1025996"/>
                      <a:pt x="586635" y="1016700"/>
                      <a:pt x="605074" y="1019024"/>
                    </a:cubicBezTo>
                    <a:close/>
                    <a:moveTo>
                      <a:pt x="236872" y="1019024"/>
                    </a:moveTo>
                    <a:cubicBezTo>
                      <a:pt x="243019" y="1019799"/>
                      <a:pt x="249100" y="1021865"/>
                      <a:pt x="254736" y="1025339"/>
                    </a:cubicBezTo>
                    <a:cubicBezTo>
                      <a:pt x="277279" y="1038860"/>
                      <a:pt x="278406" y="1044869"/>
                      <a:pt x="278406" y="1151159"/>
                    </a:cubicBezTo>
                    <a:lnTo>
                      <a:pt x="278406" y="1246556"/>
                    </a:lnTo>
                    <a:lnTo>
                      <a:pt x="184477" y="1246556"/>
                    </a:lnTo>
                    <a:lnTo>
                      <a:pt x="184477" y="1151159"/>
                    </a:lnTo>
                    <a:cubicBezTo>
                      <a:pt x="184477" y="1071535"/>
                      <a:pt x="185604" y="1053132"/>
                      <a:pt x="190113" y="1043742"/>
                    </a:cubicBezTo>
                    <a:cubicBezTo>
                      <a:pt x="199412" y="1025996"/>
                      <a:pt x="218432" y="1016700"/>
                      <a:pt x="236872" y="1019024"/>
                    </a:cubicBezTo>
                    <a:close/>
                    <a:moveTo>
                      <a:pt x="2083724" y="1018297"/>
                    </a:moveTo>
                    <a:cubicBezTo>
                      <a:pt x="2091520" y="1018297"/>
                      <a:pt x="2099316" y="1020644"/>
                      <a:pt x="2107018" y="1025339"/>
                    </a:cubicBezTo>
                    <a:cubicBezTo>
                      <a:pt x="2129561" y="1038860"/>
                      <a:pt x="2130689" y="1044869"/>
                      <a:pt x="2130689" y="1151159"/>
                    </a:cubicBezTo>
                    <a:lnTo>
                      <a:pt x="2130689" y="1246556"/>
                    </a:lnTo>
                    <a:lnTo>
                      <a:pt x="2036759" y="1246556"/>
                    </a:lnTo>
                    <a:lnTo>
                      <a:pt x="2036759" y="1151159"/>
                    </a:lnTo>
                    <a:cubicBezTo>
                      <a:pt x="2036759" y="1044869"/>
                      <a:pt x="2037887" y="1038860"/>
                      <a:pt x="2060430" y="1025339"/>
                    </a:cubicBezTo>
                    <a:cubicBezTo>
                      <a:pt x="2068132" y="1020644"/>
                      <a:pt x="2075928" y="1018297"/>
                      <a:pt x="2083724" y="1018297"/>
                    </a:cubicBezTo>
                    <a:close/>
                    <a:moveTo>
                      <a:pt x="1343563" y="1018297"/>
                    </a:moveTo>
                    <a:cubicBezTo>
                      <a:pt x="1351359" y="1018297"/>
                      <a:pt x="1359155" y="1020644"/>
                      <a:pt x="1366857" y="1025339"/>
                    </a:cubicBezTo>
                    <a:cubicBezTo>
                      <a:pt x="1389400" y="1038860"/>
                      <a:pt x="1390527" y="1044869"/>
                      <a:pt x="1390527" y="1151159"/>
                    </a:cubicBezTo>
                    <a:lnTo>
                      <a:pt x="1390527" y="1246556"/>
                    </a:lnTo>
                    <a:lnTo>
                      <a:pt x="1296598" y="1246556"/>
                    </a:lnTo>
                    <a:lnTo>
                      <a:pt x="1296598" y="1151159"/>
                    </a:lnTo>
                    <a:cubicBezTo>
                      <a:pt x="1296598" y="1044869"/>
                      <a:pt x="1297725" y="1038860"/>
                      <a:pt x="1320268" y="1025339"/>
                    </a:cubicBezTo>
                    <a:cubicBezTo>
                      <a:pt x="1327970" y="1020644"/>
                      <a:pt x="1335766" y="1018297"/>
                      <a:pt x="1343563" y="1018297"/>
                    </a:cubicBezTo>
                    <a:close/>
                    <a:moveTo>
                      <a:pt x="427472" y="467645"/>
                    </a:moveTo>
                    <a:cubicBezTo>
                      <a:pt x="411034" y="466002"/>
                      <a:pt x="394503" y="466472"/>
                      <a:pt x="382480" y="469476"/>
                    </a:cubicBezTo>
                    <a:cubicBezTo>
                      <a:pt x="345284" y="478866"/>
                      <a:pt x="307336" y="510790"/>
                      <a:pt x="290429" y="547598"/>
                    </a:cubicBezTo>
                    <a:cubicBezTo>
                      <a:pt x="281788" y="565626"/>
                      <a:pt x="280285" y="573888"/>
                      <a:pt x="280285" y="602808"/>
                    </a:cubicBezTo>
                    <a:cubicBezTo>
                      <a:pt x="280285" y="631728"/>
                      <a:pt x="281788" y="639991"/>
                      <a:pt x="290429" y="658019"/>
                    </a:cubicBezTo>
                    <a:cubicBezTo>
                      <a:pt x="303203" y="685812"/>
                      <a:pt x="332509" y="715107"/>
                      <a:pt x="360312" y="727877"/>
                    </a:cubicBezTo>
                    <a:cubicBezTo>
                      <a:pt x="378347" y="736516"/>
                      <a:pt x="386613" y="738018"/>
                      <a:pt x="415543" y="738018"/>
                    </a:cubicBezTo>
                    <a:cubicBezTo>
                      <a:pt x="444473" y="738018"/>
                      <a:pt x="452739" y="736516"/>
                      <a:pt x="470773" y="727877"/>
                    </a:cubicBezTo>
                    <a:cubicBezTo>
                      <a:pt x="498576" y="715107"/>
                      <a:pt x="527882" y="685812"/>
                      <a:pt x="540656" y="658019"/>
                    </a:cubicBezTo>
                    <a:cubicBezTo>
                      <a:pt x="549298" y="639991"/>
                      <a:pt x="550801" y="631728"/>
                      <a:pt x="550801" y="602808"/>
                    </a:cubicBezTo>
                    <a:cubicBezTo>
                      <a:pt x="550801" y="573888"/>
                      <a:pt x="549298" y="565626"/>
                      <a:pt x="540656" y="547598"/>
                    </a:cubicBezTo>
                    <a:cubicBezTo>
                      <a:pt x="527882" y="520180"/>
                      <a:pt x="498576" y="490509"/>
                      <a:pt x="471900" y="478490"/>
                    </a:cubicBezTo>
                    <a:cubicBezTo>
                      <a:pt x="460253" y="473044"/>
                      <a:pt x="443909" y="469288"/>
                      <a:pt x="427472" y="467645"/>
                    </a:cubicBezTo>
                    <a:close/>
                    <a:moveTo>
                      <a:pt x="1906608" y="466842"/>
                    </a:moveTo>
                    <a:cubicBezTo>
                      <a:pt x="1874449" y="464641"/>
                      <a:pt x="1842608" y="473796"/>
                      <a:pt x="1815838" y="493514"/>
                    </a:cubicBezTo>
                    <a:cubicBezTo>
                      <a:pt x="1794047" y="509288"/>
                      <a:pt x="1780145" y="526565"/>
                      <a:pt x="1768874" y="551353"/>
                    </a:cubicBezTo>
                    <a:cubicBezTo>
                      <a:pt x="1762486" y="565250"/>
                      <a:pt x="1760983" y="576142"/>
                      <a:pt x="1760983" y="602808"/>
                    </a:cubicBezTo>
                    <a:cubicBezTo>
                      <a:pt x="1760983" y="639615"/>
                      <a:pt x="1766995" y="659146"/>
                      <a:pt x="1787284" y="685436"/>
                    </a:cubicBezTo>
                    <a:cubicBezTo>
                      <a:pt x="1810578" y="716234"/>
                      <a:pt x="1858670" y="739896"/>
                      <a:pt x="1897744" y="739896"/>
                    </a:cubicBezTo>
                    <a:cubicBezTo>
                      <a:pt x="1936819" y="739896"/>
                      <a:pt x="1984911" y="716234"/>
                      <a:pt x="2008205" y="685436"/>
                    </a:cubicBezTo>
                    <a:cubicBezTo>
                      <a:pt x="2028494" y="659146"/>
                      <a:pt x="2034505" y="639615"/>
                      <a:pt x="2034505" y="602808"/>
                    </a:cubicBezTo>
                    <a:cubicBezTo>
                      <a:pt x="2034505" y="576142"/>
                      <a:pt x="2033002" y="565250"/>
                      <a:pt x="2026615" y="551353"/>
                    </a:cubicBezTo>
                    <a:cubicBezTo>
                      <a:pt x="2008956" y="512668"/>
                      <a:pt x="1977772" y="484875"/>
                      <a:pt x="1938697" y="472857"/>
                    </a:cubicBezTo>
                    <a:cubicBezTo>
                      <a:pt x="1928083" y="469571"/>
                      <a:pt x="1917328" y="467575"/>
                      <a:pt x="1906608" y="466842"/>
                    </a:cubicBezTo>
                    <a:close/>
                    <a:moveTo>
                      <a:pt x="1166447" y="466842"/>
                    </a:moveTo>
                    <a:cubicBezTo>
                      <a:pt x="1134288" y="464641"/>
                      <a:pt x="1102447" y="473796"/>
                      <a:pt x="1075677" y="493514"/>
                    </a:cubicBezTo>
                    <a:cubicBezTo>
                      <a:pt x="1053885" y="509288"/>
                      <a:pt x="1039984" y="526565"/>
                      <a:pt x="1028712" y="551353"/>
                    </a:cubicBezTo>
                    <a:cubicBezTo>
                      <a:pt x="1022325" y="565250"/>
                      <a:pt x="1020822" y="576142"/>
                      <a:pt x="1020822" y="602808"/>
                    </a:cubicBezTo>
                    <a:cubicBezTo>
                      <a:pt x="1020822" y="639615"/>
                      <a:pt x="1026833" y="659146"/>
                      <a:pt x="1047122" y="685436"/>
                    </a:cubicBezTo>
                    <a:cubicBezTo>
                      <a:pt x="1070417" y="716234"/>
                      <a:pt x="1118508" y="739896"/>
                      <a:pt x="1157583" y="739896"/>
                    </a:cubicBezTo>
                    <a:cubicBezTo>
                      <a:pt x="1196657" y="739896"/>
                      <a:pt x="1244749" y="716234"/>
                      <a:pt x="1268043" y="685436"/>
                    </a:cubicBezTo>
                    <a:cubicBezTo>
                      <a:pt x="1288332" y="659146"/>
                      <a:pt x="1294344" y="639615"/>
                      <a:pt x="1294344" y="602808"/>
                    </a:cubicBezTo>
                    <a:cubicBezTo>
                      <a:pt x="1294344" y="576142"/>
                      <a:pt x="1292841" y="565250"/>
                      <a:pt x="1286454" y="551353"/>
                    </a:cubicBezTo>
                    <a:cubicBezTo>
                      <a:pt x="1268795" y="512668"/>
                      <a:pt x="1237610" y="484875"/>
                      <a:pt x="1198536" y="472857"/>
                    </a:cubicBezTo>
                    <a:cubicBezTo>
                      <a:pt x="1187922" y="469571"/>
                      <a:pt x="1177167" y="467575"/>
                      <a:pt x="1166447" y="466842"/>
                    </a:cubicBezTo>
                    <a:close/>
                    <a:moveTo>
                      <a:pt x="1345817" y="465721"/>
                    </a:moveTo>
                    <a:lnTo>
                      <a:pt x="1358591" y="487129"/>
                    </a:lnTo>
                    <a:cubicBezTo>
                      <a:pt x="1381510" y="526565"/>
                      <a:pt x="1388273" y="552105"/>
                      <a:pt x="1388273" y="602808"/>
                    </a:cubicBezTo>
                    <a:cubicBezTo>
                      <a:pt x="1388273" y="653512"/>
                      <a:pt x="1381510" y="679052"/>
                      <a:pt x="1358591" y="718112"/>
                    </a:cubicBezTo>
                    <a:lnTo>
                      <a:pt x="1345817" y="739896"/>
                    </a:lnTo>
                    <a:lnTo>
                      <a:pt x="1355961" y="739896"/>
                    </a:lnTo>
                    <a:cubicBezTo>
                      <a:pt x="1377377" y="740271"/>
                      <a:pt x="1419081" y="751539"/>
                      <a:pt x="1445757" y="764684"/>
                    </a:cubicBezTo>
                    <a:cubicBezTo>
                      <a:pt x="1465295" y="774449"/>
                      <a:pt x="1482202" y="786844"/>
                      <a:pt x="1500988" y="805247"/>
                    </a:cubicBezTo>
                    <a:lnTo>
                      <a:pt x="1527664" y="831914"/>
                    </a:lnTo>
                    <a:lnTo>
                      <a:pt x="1554339" y="805247"/>
                    </a:lnTo>
                    <a:cubicBezTo>
                      <a:pt x="1573125" y="786844"/>
                      <a:pt x="1589657" y="774449"/>
                      <a:pt x="1609570" y="765060"/>
                    </a:cubicBezTo>
                    <a:cubicBezTo>
                      <a:pt x="1636246" y="751539"/>
                      <a:pt x="1677950" y="740271"/>
                      <a:pt x="1699366" y="739896"/>
                    </a:cubicBezTo>
                    <a:lnTo>
                      <a:pt x="1709510" y="739896"/>
                    </a:lnTo>
                    <a:lnTo>
                      <a:pt x="1696736" y="718112"/>
                    </a:lnTo>
                    <a:cubicBezTo>
                      <a:pt x="1673817" y="679052"/>
                      <a:pt x="1667054" y="653512"/>
                      <a:pt x="1667054" y="602808"/>
                    </a:cubicBezTo>
                    <a:cubicBezTo>
                      <a:pt x="1667054" y="552105"/>
                      <a:pt x="1673817" y="526565"/>
                      <a:pt x="1696736" y="487129"/>
                    </a:cubicBezTo>
                    <a:lnTo>
                      <a:pt x="1709510" y="465721"/>
                    </a:lnTo>
                    <a:lnTo>
                      <a:pt x="1527664" y="465721"/>
                    </a:lnTo>
                    <a:close/>
                    <a:moveTo>
                      <a:pt x="601898" y="465721"/>
                    </a:moveTo>
                    <a:lnTo>
                      <a:pt x="615048" y="487129"/>
                    </a:lnTo>
                    <a:cubicBezTo>
                      <a:pt x="636464" y="522809"/>
                      <a:pt x="644730" y="554734"/>
                      <a:pt x="644730" y="602808"/>
                    </a:cubicBezTo>
                    <a:cubicBezTo>
                      <a:pt x="644730" y="650883"/>
                      <a:pt x="636464" y="682807"/>
                      <a:pt x="615048" y="718112"/>
                    </a:cubicBezTo>
                    <a:lnTo>
                      <a:pt x="601898" y="739896"/>
                    </a:lnTo>
                    <a:lnTo>
                      <a:pt x="613921" y="739896"/>
                    </a:lnTo>
                    <a:cubicBezTo>
                      <a:pt x="662388" y="740271"/>
                      <a:pt x="721752" y="766562"/>
                      <a:pt x="760826" y="805247"/>
                    </a:cubicBezTo>
                    <a:lnTo>
                      <a:pt x="787502" y="831914"/>
                    </a:lnTo>
                    <a:lnTo>
                      <a:pt x="814178" y="805247"/>
                    </a:lnTo>
                    <a:cubicBezTo>
                      <a:pt x="832964" y="786844"/>
                      <a:pt x="849495" y="774449"/>
                      <a:pt x="869408" y="765060"/>
                    </a:cubicBezTo>
                    <a:cubicBezTo>
                      <a:pt x="896084" y="751539"/>
                      <a:pt x="937789" y="740271"/>
                      <a:pt x="959205" y="739896"/>
                    </a:cubicBezTo>
                    <a:lnTo>
                      <a:pt x="969349" y="739896"/>
                    </a:lnTo>
                    <a:lnTo>
                      <a:pt x="956574" y="718112"/>
                    </a:lnTo>
                    <a:cubicBezTo>
                      <a:pt x="933656" y="679052"/>
                      <a:pt x="926893" y="653512"/>
                      <a:pt x="926893" y="602808"/>
                    </a:cubicBezTo>
                    <a:cubicBezTo>
                      <a:pt x="926893" y="552105"/>
                      <a:pt x="933656" y="526565"/>
                      <a:pt x="956574" y="487129"/>
                    </a:cubicBezTo>
                    <a:lnTo>
                      <a:pt x="969349" y="465721"/>
                    </a:lnTo>
                    <a:lnTo>
                      <a:pt x="785623" y="465721"/>
                    </a:lnTo>
                    <a:close/>
                    <a:moveTo>
                      <a:pt x="1514214" y="95279"/>
                    </a:moveTo>
                    <a:cubicBezTo>
                      <a:pt x="1506740" y="95561"/>
                      <a:pt x="1499954" y="96335"/>
                      <a:pt x="1494600" y="97650"/>
                    </a:cubicBezTo>
                    <a:cubicBezTo>
                      <a:pt x="1436364" y="112297"/>
                      <a:pt x="1390527" y="172015"/>
                      <a:pt x="1390527" y="232859"/>
                    </a:cubicBezTo>
                    <a:cubicBezTo>
                      <a:pt x="1390527" y="271920"/>
                      <a:pt x="1414197" y="319995"/>
                      <a:pt x="1445006" y="343281"/>
                    </a:cubicBezTo>
                    <a:cubicBezTo>
                      <a:pt x="1471306" y="363562"/>
                      <a:pt x="1490843" y="369571"/>
                      <a:pt x="1527664" y="369571"/>
                    </a:cubicBezTo>
                    <a:cubicBezTo>
                      <a:pt x="1554339" y="369571"/>
                      <a:pt x="1565235" y="368069"/>
                      <a:pt x="1579137" y="361684"/>
                    </a:cubicBezTo>
                    <a:cubicBezTo>
                      <a:pt x="1662170" y="323750"/>
                      <a:pt x="1689973" y="222719"/>
                      <a:pt x="1636997" y="150982"/>
                    </a:cubicBezTo>
                    <a:cubicBezTo>
                      <a:pt x="1621217" y="129199"/>
                      <a:pt x="1603934" y="115302"/>
                      <a:pt x="1579888" y="104786"/>
                    </a:cubicBezTo>
                    <a:cubicBezTo>
                      <a:pt x="1565235" y="98026"/>
                      <a:pt x="1536633" y="94434"/>
                      <a:pt x="1514214" y="95279"/>
                    </a:cubicBezTo>
                    <a:close/>
                    <a:moveTo>
                      <a:pt x="787690" y="761"/>
                    </a:moveTo>
                    <a:cubicBezTo>
                      <a:pt x="838975" y="1148"/>
                      <a:pt x="889415" y="16430"/>
                      <a:pt x="900968" y="38683"/>
                    </a:cubicBezTo>
                    <a:cubicBezTo>
                      <a:pt x="913743" y="63472"/>
                      <a:pt x="903598" y="95021"/>
                      <a:pt x="879553" y="105161"/>
                    </a:cubicBezTo>
                    <a:cubicBezTo>
                      <a:pt x="867530" y="110044"/>
                      <a:pt x="854755" y="108917"/>
                      <a:pt x="823195" y="99528"/>
                    </a:cubicBezTo>
                    <a:cubicBezTo>
                      <a:pt x="784872" y="88260"/>
                      <a:pt x="737907" y="97274"/>
                      <a:pt x="704844" y="122438"/>
                    </a:cubicBezTo>
                    <a:cubicBezTo>
                      <a:pt x="674036" y="145724"/>
                      <a:pt x="650366" y="193799"/>
                      <a:pt x="650366" y="232859"/>
                    </a:cubicBezTo>
                    <a:cubicBezTo>
                      <a:pt x="650366" y="271920"/>
                      <a:pt x="674036" y="319995"/>
                      <a:pt x="704844" y="343281"/>
                    </a:cubicBezTo>
                    <a:cubicBezTo>
                      <a:pt x="731145" y="363562"/>
                      <a:pt x="750682" y="369571"/>
                      <a:pt x="787502" y="369571"/>
                    </a:cubicBezTo>
                    <a:cubicBezTo>
                      <a:pt x="824322" y="369571"/>
                      <a:pt x="843860" y="363562"/>
                      <a:pt x="870160" y="343281"/>
                    </a:cubicBezTo>
                    <a:cubicBezTo>
                      <a:pt x="901720" y="319243"/>
                      <a:pt x="924639" y="271920"/>
                      <a:pt x="924639" y="230606"/>
                    </a:cubicBezTo>
                    <a:cubicBezTo>
                      <a:pt x="924639" y="199057"/>
                      <a:pt x="936662" y="181780"/>
                      <a:pt x="963337" y="175020"/>
                    </a:cubicBezTo>
                    <a:cubicBezTo>
                      <a:pt x="980245" y="170888"/>
                      <a:pt x="1004666" y="183658"/>
                      <a:pt x="1012932" y="200935"/>
                    </a:cubicBezTo>
                    <a:cubicBezTo>
                      <a:pt x="1026458" y="229855"/>
                      <a:pt x="1012181" y="308727"/>
                      <a:pt x="985505" y="352295"/>
                    </a:cubicBezTo>
                    <a:lnTo>
                      <a:pt x="974233" y="370698"/>
                    </a:lnTo>
                    <a:lnTo>
                      <a:pt x="995273" y="372952"/>
                    </a:lnTo>
                    <a:cubicBezTo>
                      <a:pt x="1007296" y="374454"/>
                      <a:pt x="1026833" y="378210"/>
                      <a:pt x="1039232" y="381590"/>
                    </a:cubicBezTo>
                    <a:cubicBezTo>
                      <a:pt x="1067411" y="389477"/>
                      <a:pt x="1066659" y="389477"/>
                      <a:pt x="1102728" y="379712"/>
                    </a:cubicBezTo>
                    <a:cubicBezTo>
                      <a:pt x="1119260" y="375581"/>
                      <a:pt x="1143681" y="371825"/>
                      <a:pt x="1157583" y="371825"/>
                    </a:cubicBezTo>
                    <a:cubicBezTo>
                      <a:pt x="1171484" y="371825"/>
                      <a:pt x="1195906" y="375581"/>
                      <a:pt x="1212437" y="379712"/>
                    </a:cubicBezTo>
                    <a:cubicBezTo>
                      <a:pt x="1248506" y="389477"/>
                      <a:pt x="1247755" y="389477"/>
                      <a:pt x="1275933" y="381590"/>
                    </a:cubicBezTo>
                    <a:cubicBezTo>
                      <a:pt x="1288332" y="378210"/>
                      <a:pt x="1307869" y="374454"/>
                      <a:pt x="1319892" y="372952"/>
                    </a:cubicBezTo>
                    <a:lnTo>
                      <a:pt x="1340932" y="370698"/>
                    </a:lnTo>
                    <a:lnTo>
                      <a:pt x="1329661" y="352295"/>
                    </a:lnTo>
                    <a:cubicBezTo>
                      <a:pt x="1300355" y="304596"/>
                      <a:pt x="1289835" y="235488"/>
                      <a:pt x="1303737" y="180278"/>
                    </a:cubicBezTo>
                    <a:cubicBezTo>
                      <a:pt x="1315759" y="131828"/>
                      <a:pt x="1331540" y="104410"/>
                      <a:pt x="1366105" y="69481"/>
                    </a:cubicBezTo>
                    <a:cubicBezTo>
                      <a:pt x="1438994" y="-3382"/>
                      <a:pt x="1538559" y="-20283"/>
                      <a:pt x="1630610" y="25162"/>
                    </a:cubicBezTo>
                    <a:cubicBezTo>
                      <a:pt x="1667806" y="43566"/>
                      <a:pt x="1713643" y="88636"/>
                      <a:pt x="1731678" y="123940"/>
                    </a:cubicBezTo>
                    <a:cubicBezTo>
                      <a:pt x="1750463" y="161874"/>
                      <a:pt x="1760232" y="205442"/>
                      <a:pt x="1757602" y="244127"/>
                    </a:cubicBezTo>
                    <a:cubicBezTo>
                      <a:pt x="1755348" y="280934"/>
                      <a:pt x="1742573" y="325253"/>
                      <a:pt x="1725666" y="352295"/>
                    </a:cubicBezTo>
                    <a:lnTo>
                      <a:pt x="1714395" y="370698"/>
                    </a:lnTo>
                    <a:lnTo>
                      <a:pt x="1738440" y="373327"/>
                    </a:lnTo>
                    <a:cubicBezTo>
                      <a:pt x="1751591" y="374830"/>
                      <a:pt x="1772631" y="378961"/>
                      <a:pt x="1785029" y="382717"/>
                    </a:cubicBezTo>
                    <a:cubicBezTo>
                      <a:pt x="1807197" y="389853"/>
                      <a:pt x="1807948" y="389853"/>
                      <a:pt x="1831243" y="382341"/>
                    </a:cubicBezTo>
                    <a:cubicBezTo>
                      <a:pt x="1868063" y="370698"/>
                      <a:pt x="1912397" y="369196"/>
                      <a:pt x="1950345" y="378961"/>
                    </a:cubicBezTo>
                    <a:cubicBezTo>
                      <a:pt x="1998812" y="390980"/>
                      <a:pt x="2026239" y="406754"/>
                      <a:pt x="2061181" y="441308"/>
                    </a:cubicBezTo>
                    <a:cubicBezTo>
                      <a:pt x="2083724" y="463843"/>
                      <a:pt x="2094996" y="478866"/>
                      <a:pt x="2105516" y="499899"/>
                    </a:cubicBezTo>
                    <a:cubicBezTo>
                      <a:pt x="2140457" y="570884"/>
                      <a:pt x="2137827" y="651634"/>
                      <a:pt x="2098753" y="718112"/>
                    </a:cubicBezTo>
                    <a:lnTo>
                      <a:pt x="2085978" y="739896"/>
                    </a:lnTo>
                    <a:lnTo>
                      <a:pt x="2096123" y="739896"/>
                    </a:lnTo>
                    <a:cubicBezTo>
                      <a:pt x="2117914" y="740271"/>
                      <a:pt x="2159243" y="751539"/>
                      <a:pt x="2186295" y="765060"/>
                    </a:cubicBezTo>
                    <a:cubicBezTo>
                      <a:pt x="2206959" y="775201"/>
                      <a:pt x="2223115" y="787219"/>
                      <a:pt x="2243404" y="807501"/>
                    </a:cubicBezTo>
                    <a:cubicBezTo>
                      <a:pt x="2274212" y="837923"/>
                      <a:pt x="2290368" y="863087"/>
                      <a:pt x="2303894" y="901396"/>
                    </a:cubicBezTo>
                    <a:cubicBezTo>
                      <a:pt x="2312535" y="925058"/>
                      <a:pt x="2312535" y="929941"/>
                      <a:pt x="2314038" y="1086183"/>
                    </a:cubicBezTo>
                    <a:lnTo>
                      <a:pt x="2315165" y="1246556"/>
                    </a:lnTo>
                    <a:lnTo>
                      <a:pt x="2221233" y="1246556"/>
                    </a:lnTo>
                    <a:lnTo>
                      <a:pt x="2220109" y="1091817"/>
                    </a:lnTo>
                    <a:lnTo>
                      <a:pt x="2218982" y="937077"/>
                    </a:lnTo>
                    <a:lnTo>
                      <a:pt x="2208462" y="915293"/>
                    </a:lnTo>
                    <a:cubicBezTo>
                      <a:pt x="2194560" y="887500"/>
                      <a:pt x="2167133" y="860082"/>
                      <a:pt x="2139330" y="846186"/>
                    </a:cubicBezTo>
                    <a:lnTo>
                      <a:pt x="2117538" y="835669"/>
                    </a:lnTo>
                    <a:lnTo>
                      <a:pt x="1905259" y="834918"/>
                    </a:lnTo>
                    <a:cubicBezTo>
                      <a:pt x="1876047" y="834824"/>
                      <a:pt x="1847845" y="834824"/>
                      <a:pt x="1821873" y="834901"/>
                    </a:cubicBezTo>
                    <a:cubicBezTo>
                      <a:pt x="1743959" y="835130"/>
                      <a:pt x="1686122" y="836045"/>
                      <a:pt x="1681332" y="837172"/>
                    </a:cubicBezTo>
                    <a:cubicBezTo>
                      <a:pt x="1643760" y="846561"/>
                      <a:pt x="1605437" y="878110"/>
                      <a:pt x="1587027" y="915293"/>
                    </a:cubicBezTo>
                    <a:lnTo>
                      <a:pt x="1576507" y="937077"/>
                    </a:lnTo>
                    <a:lnTo>
                      <a:pt x="1575380" y="1091817"/>
                    </a:lnTo>
                    <a:lnTo>
                      <a:pt x="1574255" y="1246556"/>
                    </a:lnTo>
                    <a:lnTo>
                      <a:pt x="1481073" y="1246556"/>
                    </a:lnTo>
                    <a:lnTo>
                      <a:pt x="1479948" y="1091817"/>
                    </a:lnTo>
                    <a:lnTo>
                      <a:pt x="1478820" y="937077"/>
                    </a:lnTo>
                    <a:lnTo>
                      <a:pt x="1468300" y="915293"/>
                    </a:lnTo>
                    <a:cubicBezTo>
                      <a:pt x="1454399" y="887500"/>
                      <a:pt x="1426972" y="860082"/>
                      <a:pt x="1399169" y="846186"/>
                    </a:cubicBezTo>
                    <a:lnTo>
                      <a:pt x="1377377" y="835669"/>
                    </a:lnTo>
                    <a:lnTo>
                      <a:pt x="1165097" y="834918"/>
                    </a:lnTo>
                    <a:cubicBezTo>
                      <a:pt x="1135885" y="834824"/>
                      <a:pt x="1107683" y="834824"/>
                      <a:pt x="1081711" y="834901"/>
                    </a:cubicBezTo>
                    <a:cubicBezTo>
                      <a:pt x="1003797" y="835130"/>
                      <a:pt x="945960" y="836045"/>
                      <a:pt x="941170" y="837172"/>
                    </a:cubicBezTo>
                    <a:cubicBezTo>
                      <a:pt x="903598" y="846561"/>
                      <a:pt x="865275" y="878110"/>
                      <a:pt x="846865" y="915293"/>
                    </a:cubicBezTo>
                    <a:lnTo>
                      <a:pt x="836345" y="937077"/>
                    </a:lnTo>
                    <a:lnTo>
                      <a:pt x="835218" y="1091817"/>
                    </a:lnTo>
                    <a:lnTo>
                      <a:pt x="834094" y="1246556"/>
                    </a:lnTo>
                    <a:lnTo>
                      <a:pt x="740911" y="1246556"/>
                    </a:lnTo>
                    <a:lnTo>
                      <a:pt x="739786" y="1091817"/>
                    </a:lnTo>
                    <a:lnTo>
                      <a:pt x="738659" y="937077"/>
                    </a:lnTo>
                    <a:lnTo>
                      <a:pt x="728139" y="915293"/>
                    </a:lnTo>
                    <a:cubicBezTo>
                      <a:pt x="714237" y="887500"/>
                      <a:pt x="686810" y="860082"/>
                      <a:pt x="659007" y="846186"/>
                    </a:cubicBezTo>
                    <a:lnTo>
                      <a:pt x="637215" y="835669"/>
                    </a:lnTo>
                    <a:lnTo>
                      <a:pt x="424936" y="834918"/>
                    </a:lnTo>
                    <a:cubicBezTo>
                      <a:pt x="395724" y="834824"/>
                      <a:pt x="367522" y="834824"/>
                      <a:pt x="341550" y="834901"/>
                    </a:cubicBezTo>
                    <a:cubicBezTo>
                      <a:pt x="263636" y="835130"/>
                      <a:pt x="205799" y="836045"/>
                      <a:pt x="201009" y="837172"/>
                    </a:cubicBezTo>
                    <a:cubicBezTo>
                      <a:pt x="163437" y="846561"/>
                      <a:pt x="125114" y="878110"/>
                      <a:pt x="106704" y="915293"/>
                    </a:cubicBezTo>
                    <a:lnTo>
                      <a:pt x="96184" y="937077"/>
                    </a:lnTo>
                    <a:lnTo>
                      <a:pt x="95057" y="1091817"/>
                    </a:lnTo>
                    <a:lnTo>
                      <a:pt x="93932" y="1246556"/>
                    </a:lnTo>
                    <a:lnTo>
                      <a:pt x="0" y="1246556"/>
                    </a:lnTo>
                    <a:lnTo>
                      <a:pt x="1127" y="1086183"/>
                    </a:lnTo>
                    <a:cubicBezTo>
                      <a:pt x="2630" y="929941"/>
                      <a:pt x="2630" y="925058"/>
                      <a:pt x="11272" y="901396"/>
                    </a:cubicBezTo>
                    <a:cubicBezTo>
                      <a:pt x="24798" y="863087"/>
                      <a:pt x="40953" y="837923"/>
                      <a:pt x="71762" y="807501"/>
                    </a:cubicBezTo>
                    <a:cubicBezTo>
                      <a:pt x="92051" y="787219"/>
                      <a:pt x="108207" y="775201"/>
                      <a:pt x="128871" y="765060"/>
                    </a:cubicBezTo>
                    <a:cubicBezTo>
                      <a:pt x="155923" y="751539"/>
                      <a:pt x="197251" y="740271"/>
                      <a:pt x="219043" y="739896"/>
                    </a:cubicBezTo>
                    <a:lnTo>
                      <a:pt x="229187" y="739896"/>
                    </a:lnTo>
                    <a:lnTo>
                      <a:pt x="216037" y="718112"/>
                    </a:lnTo>
                    <a:cubicBezTo>
                      <a:pt x="177338" y="654263"/>
                      <a:pt x="175084" y="569757"/>
                      <a:pt x="209650" y="499523"/>
                    </a:cubicBezTo>
                    <a:cubicBezTo>
                      <a:pt x="228812" y="460462"/>
                      <a:pt x="273146" y="416144"/>
                      <a:pt x="312221" y="396989"/>
                    </a:cubicBezTo>
                    <a:cubicBezTo>
                      <a:pt x="365572" y="370698"/>
                      <a:pt x="429444" y="365440"/>
                      <a:pt x="484299" y="382341"/>
                    </a:cubicBezTo>
                    <a:cubicBezTo>
                      <a:pt x="507218" y="389853"/>
                      <a:pt x="507969" y="389853"/>
                      <a:pt x="530136" y="382717"/>
                    </a:cubicBezTo>
                    <a:cubicBezTo>
                      <a:pt x="542535" y="378961"/>
                      <a:pt x="563575" y="374830"/>
                      <a:pt x="576725" y="373327"/>
                    </a:cubicBezTo>
                    <a:lnTo>
                      <a:pt x="600771" y="370698"/>
                    </a:lnTo>
                    <a:lnTo>
                      <a:pt x="589499" y="352295"/>
                    </a:lnTo>
                    <a:cubicBezTo>
                      <a:pt x="560194" y="304596"/>
                      <a:pt x="549673" y="235488"/>
                      <a:pt x="563575" y="180278"/>
                    </a:cubicBezTo>
                    <a:cubicBezTo>
                      <a:pt x="575598" y="131828"/>
                      <a:pt x="591378" y="104410"/>
                      <a:pt x="625944" y="69481"/>
                    </a:cubicBezTo>
                    <a:cubicBezTo>
                      <a:pt x="659758" y="35679"/>
                      <a:pt x="696579" y="14646"/>
                      <a:pt x="737532" y="5632"/>
                    </a:cubicBezTo>
                    <a:cubicBezTo>
                      <a:pt x="753406" y="2158"/>
                      <a:pt x="770595" y="632"/>
                      <a:pt x="787690" y="761"/>
                    </a:cubicBezTo>
                    <a:close/>
                  </a:path>
                </a:pathLst>
              </a:custGeom>
              <a:grpFill/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23" name="任意多边形: 形状 222">
                <a:extLst>
                  <a:ext uri="{FF2B5EF4-FFF2-40B4-BE49-F238E27FC236}">
                    <a16:creationId xmlns:a16="http://schemas.microsoft.com/office/drawing/2014/main" id="{1ADB8D66-C56D-39F7-46AE-3F92B0B49077}"/>
                  </a:ext>
                </a:extLst>
              </p:cNvPr>
              <p:cNvSpPr/>
              <p:nvPr/>
            </p:nvSpPr>
            <p:spPr>
              <a:xfrm>
                <a:off x="5670731" y="3850640"/>
                <a:ext cx="2933239" cy="1517480"/>
              </a:xfrm>
              <a:custGeom>
                <a:avLst/>
                <a:gdLst>
                  <a:gd name="connsiteX0" fmla="*/ 309037 w 2933239"/>
                  <a:gd name="connsiteY0" fmla="*/ 0 h 1517480"/>
                  <a:gd name="connsiteX1" fmla="*/ 402969 w 2933239"/>
                  <a:gd name="connsiteY1" fmla="*/ 0 h 1517480"/>
                  <a:gd name="connsiteX2" fmla="*/ 402966 w 2933239"/>
                  <a:gd name="connsiteY2" fmla="*/ 376 h 1517480"/>
                  <a:gd name="connsiteX3" fmla="*/ 448052 w 2933239"/>
                  <a:gd name="connsiteY3" fmla="*/ 376 h 1517480"/>
                  <a:gd name="connsiteX4" fmla="*/ 493514 w 2933239"/>
                  <a:gd name="connsiteY4" fmla="*/ 376 h 1517480"/>
                  <a:gd name="connsiteX5" fmla="*/ 493514 w 2933239"/>
                  <a:gd name="connsiteY5" fmla="*/ 0 h 1517480"/>
                  <a:gd name="connsiteX6" fmla="*/ 587443 w 2933239"/>
                  <a:gd name="connsiteY6" fmla="*/ 0 h 1517480"/>
                  <a:gd name="connsiteX7" fmla="*/ 587443 w 2933239"/>
                  <a:gd name="connsiteY7" fmla="*/ 376 h 1517480"/>
                  <a:gd name="connsiteX8" fmla="*/ 724580 w 2933239"/>
                  <a:gd name="connsiteY8" fmla="*/ 376 h 1517480"/>
                  <a:gd name="connsiteX9" fmla="*/ 861716 w 2933239"/>
                  <a:gd name="connsiteY9" fmla="*/ 376 h 1517480"/>
                  <a:gd name="connsiteX10" fmla="*/ 861716 w 2933239"/>
                  <a:gd name="connsiteY10" fmla="*/ 0 h 1517480"/>
                  <a:gd name="connsiteX11" fmla="*/ 955645 w 2933239"/>
                  <a:gd name="connsiteY11" fmla="*/ 0 h 1517480"/>
                  <a:gd name="connsiteX12" fmla="*/ 955645 w 2933239"/>
                  <a:gd name="connsiteY12" fmla="*/ 376 h 1517480"/>
                  <a:gd name="connsiteX13" fmla="*/ 1002986 w 2933239"/>
                  <a:gd name="connsiteY13" fmla="*/ 376 h 1517480"/>
                  <a:gd name="connsiteX14" fmla="*/ 1049950 w 2933239"/>
                  <a:gd name="connsiteY14" fmla="*/ 376 h 1517480"/>
                  <a:gd name="connsiteX15" fmla="*/ 1049948 w 2933239"/>
                  <a:gd name="connsiteY15" fmla="*/ 0 h 1517480"/>
                  <a:gd name="connsiteX16" fmla="*/ 1143131 w 2933239"/>
                  <a:gd name="connsiteY16" fmla="*/ 0 h 1517480"/>
                  <a:gd name="connsiteX17" fmla="*/ 1143128 w 2933239"/>
                  <a:gd name="connsiteY17" fmla="*/ 376 h 1517480"/>
                  <a:gd name="connsiteX18" fmla="*/ 1188214 w 2933239"/>
                  <a:gd name="connsiteY18" fmla="*/ 376 h 1517480"/>
                  <a:gd name="connsiteX19" fmla="*/ 1233676 w 2933239"/>
                  <a:gd name="connsiteY19" fmla="*/ 376 h 1517480"/>
                  <a:gd name="connsiteX20" fmla="*/ 1233676 w 2933239"/>
                  <a:gd name="connsiteY20" fmla="*/ 0 h 1517480"/>
                  <a:gd name="connsiteX21" fmla="*/ 1327605 w 2933239"/>
                  <a:gd name="connsiteY21" fmla="*/ 0 h 1517480"/>
                  <a:gd name="connsiteX22" fmla="*/ 1327605 w 2933239"/>
                  <a:gd name="connsiteY22" fmla="*/ 376 h 1517480"/>
                  <a:gd name="connsiteX23" fmla="*/ 1466620 w 2933239"/>
                  <a:gd name="connsiteY23" fmla="*/ 376 h 1517480"/>
                  <a:gd name="connsiteX24" fmla="*/ 1605635 w 2933239"/>
                  <a:gd name="connsiteY24" fmla="*/ 376 h 1517480"/>
                  <a:gd name="connsiteX25" fmla="*/ 1605635 w 2933239"/>
                  <a:gd name="connsiteY25" fmla="*/ 0 h 1517480"/>
                  <a:gd name="connsiteX26" fmla="*/ 1699564 w 2933239"/>
                  <a:gd name="connsiteY26" fmla="*/ 0 h 1517480"/>
                  <a:gd name="connsiteX27" fmla="*/ 1699564 w 2933239"/>
                  <a:gd name="connsiteY27" fmla="*/ 376 h 1517480"/>
                  <a:gd name="connsiteX28" fmla="*/ 1745026 w 2933239"/>
                  <a:gd name="connsiteY28" fmla="*/ 376 h 1517480"/>
                  <a:gd name="connsiteX29" fmla="*/ 1790112 w 2933239"/>
                  <a:gd name="connsiteY29" fmla="*/ 376 h 1517480"/>
                  <a:gd name="connsiteX30" fmla="*/ 1790110 w 2933239"/>
                  <a:gd name="connsiteY30" fmla="*/ 0 h 1517480"/>
                  <a:gd name="connsiteX31" fmla="*/ 1883292 w 2933239"/>
                  <a:gd name="connsiteY31" fmla="*/ 0 h 1517480"/>
                  <a:gd name="connsiteX32" fmla="*/ 1883289 w 2933239"/>
                  <a:gd name="connsiteY32" fmla="*/ 376 h 1517480"/>
                  <a:gd name="connsiteX33" fmla="*/ 1928375 w 2933239"/>
                  <a:gd name="connsiteY33" fmla="*/ 376 h 1517480"/>
                  <a:gd name="connsiteX34" fmla="*/ 1973837 w 2933239"/>
                  <a:gd name="connsiteY34" fmla="*/ 376 h 1517480"/>
                  <a:gd name="connsiteX35" fmla="*/ 1973837 w 2933239"/>
                  <a:gd name="connsiteY35" fmla="*/ 0 h 1517480"/>
                  <a:gd name="connsiteX36" fmla="*/ 2067766 w 2933239"/>
                  <a:gd name="connsiteY36" fmla="*/ 0 h 1517480"/>
                  <a:gd name="connsiteX37" fmla="*/ 2067766 w 2933239"/>
                  <a:gd name="connsiteY37" fmla="*/ 376 h 1517480"/>
                  <a:gd name="connsiteX38" fmla="*/ 2206781 w 2933239"/>
                  <a:gd name="connsiteY38" fmla="*/ 376 h 1517480"/>
                  <a:gd name="connsiteX39" fmla="*/ 2345796 w 2933239"/>
                  <a:gd name="connsiteY39" fmla="*/ 376 h 1517480"/>
                  <a:gd name="connsiteX40" fmla="*/ 2345796 w 2933239"/>
                  <a:gd name="connsiteY40" fmla="*/ 0 h 1517480"/>
                  <a:gd name="connsiteX41" fmla="*/ 2439726 w 2933239"/>
                  <a:gd name="connsiteY41" fmla="*/ 0 h 1517480"/>
                  <a:gd name="connsiteX42" fmla="*/ 2439726 w 2933239"/>
                  <a:gd name="connsiteY42" fmla="*/ 376 h 1517480"/>
                  <a:gd name="connsiteX43" fmla="*/ 2485187 w 2933239"/>
                  <a:gd name="connsiteY43" fmla="*/ 376 h 1517480"/>
                  <a:gd name="connsiteX44" fmla="*/ 2530273 w 2933239"/>
                  <a:gd name="connsiteY44" fmla="*/ 376 h 1517480"/>
                  <a:gd name="connsiteX45" fmla="*/ 2530270 w 2933239"/>
                  <a:gd name="connsiteY45" fmla="*/ 0 h 1517480"/>
                  <a:gd name="connsiteX46" fmla="*/ 2624202 w 2933239"/>
                  <a:gd name="connsiteY46" fmla="*/ 0 h 1517480"/>
                  <a:gd name="connsiteX47" fmla="*/ 2624202 w 2933239"/>
                  <a:gd name="connsiteY47" fmla="*/ 1 h 1517480"/>
                  <a:gd name="connsiteX48" fmla="*/ 2735790 w 2933239"/>
                  <a:gd name="connsiteY48" fmla="*/ 1128 h 1517480"/>
                  <a:gd name="connsiteX49" fmla="*/ 2866164 w 2933239"/>
                  <a:gd name="connsiteY49" fmla="*/ 10893 h 1517480"/>
                  <a:gd name="connsiteX50" fmla="*/ 2925151 w 2933239"/>
                  <a:gd name="connsiteY50" fmla="*/ 69484 h 1517480"/>
                  <a:gd name="connsiteX51" fmla="*/ 2933041 w 2933239"/>
                  <a:gd name="connsiteY51" fmla="*/ 131830 h 1517480"/>
                  <a:gd name="connsiteX52" fmla="*/ 2866164 w 2933239"/>
                  <a:gd name="connsiteY52" fmla="*/ 476240 h 1517480"/>
                  <a:gd name="connsiteX53" fmla="*/ 2790269 w 2933239"/>
                  <a:gd name="connsiteY53" fmla="*/ 448446 h 1517480"/>
                  <a:gd name="connsiteX54" fmla="*/ 2799662 w 2933239"/>
                  <a:gd name="connsiteY54" fmla="*/ 390982 h 1517480"/>
                  <a:gd name="connsiteX55" fmla="*/ 2839864 w 2933239"/>
                  <a:gd name="connsiteY55" fmla="*/ 142347 h 1517480"/>
                  <a:gd name="connsiteX56" fmla="*/ 2576862 w 2933239"/>
                  <a:gd name="connsiteY56" fmla="*/ 94272 h 1517480"/>
                  <a:gd name="connsiteX57" fmla="*/ 2327011 w 2933239"/>
                  <a:gd name="connsiteY57" fmla="*/ 94272 h 1517480"/>
                  <a:gd name="connsiteX58" fmla="*/ 2327011 w 2933239"/>
                  <a:gd name="connsiteY58" fmla="*/ 102535 h 1517480"/>
                  <a:gd name="connsiteX59" fmla="*/ 2323253 w 2933239"/>
                  <a:gd name="connsiteY59" fmla="*/ 180656 h 1517480"/>
                  <a:gd name="connsiteX60" fmla="*/ 2255624 w 2933239"/>
                  <a:gd name="connsiteY60" fmla="*/ 635487 h 1517480"/>
                  <a:gd name="connsiteX61" fmla="*/ 2241347 w 2933239"/>
                  <a:gd name="connsiteY61" fmla="*/ 697082 h 1517480"/>
                  <a:gd name="connsiteX62" fmla="*/ 2285682 w 2933239"/>
                  <a:gd name="connsiteY62" fmla="*/ 726378 h 1517480"/>
                  <a:gd name="connsiteX63" fmla="*/ 2510736 w 2933239"/>
                  <a:gd name="connsiteY63" fmla="*/ 910413 h 1517480"/>
                  <a:gd name="connsiteX64" fmla="*/ 2527268 w 2933239"/>
                  <a:gd name="connsiteY64" fmla="*/ 927690 h 1517480"/>
                  <a:gd name="connsiteX65" fmla="*/ 2557325 w 2933239"/>
                  <a:gd name="connsiteY65" fmla="*/ 889380 h 1517480"/>
                  <a:gd name="connsiteX66" fmla="*/ 2704981 w 2933239"/>
                  <a:gd name="connsiteY66" fmla="*/ 653139 h 1517480"/>
                  <a:gd name="connsiteX67" fmla="*/ 2767726 w 2933239"/>
                  <a:gd name="connsiteY67" fmla="*/ 582529 h 1517480"/>
                  <a:gd name="connsiteX68" fmla="*/ 2815442 w 2933239"/>
                  <a:gd name="connsiteY68" fmla="*/ 629477 h 1517480"/>
                  <a:gd name="connsiteX69" fmla="*/ 2791772 w 2933239"/>
                  <a:gd name="connsiteY69" fmla="*/ 689570 h 1517480"/>
                  <a:gd name="connsiteX70" fmla="*/ 1876902 w 2933239"/>
                  <a:gd name="connsiteY70" fmla="*/ 1459890 h 1517480"/>
                  <a:gd name="connsiteX71" fmla="*/ 645679 w 2933239"/>
                  <a:gd name="connsiteY71" fmla="*/ 1265714 h 1517480"/>
                  <a:gd name="connsiteX72" fmla="*/ 194819 w 2933239"/>
                  <a:gd name="connsiteY72" fmla="*/ 783466 h 1517480"/>
                  <a:gd name="connsiteX73" fmla="*/ 121555 w 2933239"/>
                  <a:gd name="connsiteY73" fmla="*/ 629853 h 1517480"/>
                  <a:gd name="connsiteX74" fmla="*/ 173404 w 2933239"/>
                  <a:gd name="connsiteY74" fmla="*/ 583656 h 1517480"/>
                  <a:gd name="connsiteX75" fmla="*/ 232015 w 2933239"/>
                  <a:gd name="connsiteY75" fmla="*/ 653514 h 1517480"/>
                  <a:gd name="connsiteX76" fmla="*/ 383805 w 2933239"/>
                  <a:gd name="connsiteY76" fmla="*/ 895014 h 1517480"/>
                  <a:gd name="connsiteX77" fmla="*/ 409729 w 2933239"/>
                  <a:gd name="connsiteY77" fmla="*/ 927690 h 1517480"/>
                  <a:gd name="connsiteX78" fmla="*/ 426261 w 2933239"/>
                  <a:gd name="connsiteY78" fmla="*/ 910789 h 1517480"/>
                  <a:gd name="connsiteX79" fmla="*/ 650564 w 2933239"/>
                  <a:gd name="connsiteY79" fmla="*/ 726753 h 1517480"/>
                  <a:gd name="connsiteX80" fmla="*/ 692644 w 2933239"/>
                  <a:gd name="connsiteY80" fmla="*/ 696706 h 1517480"/>
                  <a:gd name="connsiteX81" fmla="*/ 677615 w 2933239"/>
                  <a:gd name="connsiteY81" fmla="*/ 635111 h 1517480"/>
                  <a:gd name="connsiteX82" fmla="*/ 609986 w 2933239"/>
                  <a:gd name="connsiteY82" fmla="*/ 180656 h 1517480"/>
                  <a:gd name="connsiteX83" fmla="*/ 606229 w 2933239"/>
                  <a:gd name="connsiteY83" fmla="*/ 102535 h 1517480"/>
                  <a:gd name="connsiteX84" fmla="*/ 606229 w 2933239"/>
                  <a:gd name="connsiteY84" fmla="*/ 94272 h 1517480"/>
                  <a:gd name="connsiteX85" fmla="*/ 356378 w 2933239"/>
                  <a:gd name="connsiteY85" fmla="*/ 94272 h 1517480"/>
                  <a:gd name="connsiteX86" fmla="*/ 93376 w 2933239"/>
                  <a:gd name="connsiteY86" fmla="*/ 142347 h 1517480"/>
                  <a:gd name="connsiteX87" fmla="*/ 134705 w 2933239"/>
                  <a:gd name="connsiteY87" fmla="*/ 396616 h 1517480"/>
                  <a:gd name="connsiteX88" fmla="*/ 131699 w 2933239"/>
                  <a:gd name="connsiteY88" fmla="*/ 472108 h 1517480"/>
                  <a:gd name="connsiteX89" fmla="*/ 59937 w 2933239"/>
                  <a:gd name="connsiteY89" fmla="*/ 468728 h 1517480"/>
                  <a:gd name="connsiteX90" fmla="*/ 198 w 2933239"/>
                  <a:gd name="connsiteY90" fmla="*/ 131830 h 1517480"/>
                  <a:gd name="connsiteX91" fmla="*/ 8088 w 2933239"/>
                  <a:gd name="connsiteY91" fmla="*/ 69859 h 1517480"/>
                  <a:gd name="connsiteX92" fmla="*/ 66700 w 2933239"/>
                  <a:gd name="connsiteY92" fmla="*/ 10893 h 1517480"/>
                  <a:gd name="connsiteX93" fmla="*/ 197449 w 2933239"/>
                  <a:gd name="connsiteY93" fmla="*/ 1128 h 1517480"/>
                  <a:gd name="connsiteX94" fmla="*/ 309037 w 2933239"/>
                  <a:gd name="connsiteY94" fmla="*/ 1 h 1517480"/>
                  <a:gd name="connsiteX95" fmla="*/ 309037 w 2933239"/>
                  <a:gd name="connsiteY95" fmla="*/ 0 h 1517480"/>
                  <a:gd name="connsiteX96" fmla="*/ 700158 w 2933239"/>
                  <a:gd name="connsiteY96" fmla="*/ 94272 h 1517480"/>
                  <a:gd name="connsiteX97" fmla="*/ 700158 w 2933239"/>
                  <a:gd name="connsiteY97" fmla="*/ 103286 h 1517480"/>
                  <a:gd name="connsiteX98" fmla="*/ 726834 w 2933239"/>
                  <a:gd name="connsiteY98" fmla="*/ 404128 h 1517480"/>
                  <a:gd name="connsiteX99" fmla="*/ 777556 w 2933239"/>
                  <a:gd name="connsiteY99" fmla="*/ 646003 h 1517480"/>
                  <a:gd name="connsiteX100" fmla="*/ 827150 w 2933239"/>
                  <a:gd name="connsiteY100" fmla="*/ 624595 h 1517480"/>
                  <a:gd name="connsiteX101" fmla="*/ 1096539 w 2933239"/>
                  <a:gd name="connsiteY101" fmla="*/ 526192 h 1517480"/>
                  <a:gd name="connsiteX102" fmla="*/ 1346391 w 2933239"/>
                  <a:gd name="connsiteY102" fmla="*/ 483000 h 1517480"/>
                  <a:gd name="connsiteX103" fmla="*/ 1400118 w 2933239"/>
                  <a:gd name="connsiteY103" fmla="*/ 478869 h 1517480"/>
                  <a:gd name="connsiteX104" fmla="*/ 1421534 w 2933239"/>
                  <a:gd name="connsiteY104" fmla="*/ 476615 h 1517480"/>
                  <a:gd name="connsiteX105" fmla="*/ 1421534 w 2933239"/>
                  <a:gd name="connsiteY105" fmla="*/ 285444 h 1517480"/>
                  <a:gd name="connsiteX106" fmla="*/ 1421534 w 2933239"/>
                  <a:gd name="connsiteY106" fmla="*/ 94272 h 1517480"/>
                  <a:gd name="connsiteX107" fmla="*/ 1060846 w 2933239"/>
                  <a:gd name="connsiteY107" fmla="*/ 94272 h 1517480"/>
                  <a:gd name="connsiteX108" fmla="*/ 700158 w 2933239"/>
                  <a:gd name="connsiteY108" fmla="*/ 94272 h 1517480"/>
                  <a:gd name="connsiteX109" fmla="*/ 1515463 w 2933239"/>
                  <a:gd name="connsiteY109" fmla="*/ 94272 h 1517480"/>
                  <a:gd name="connsiteX110" fmla="*/ 1515463 w 2933239"/>
                  <a:gd name="connsiteY110" fmla="*/ 285444 h 1517480"/>
                  <a:gd name="connsiteX111" fmla="*/ 1515463 w 2933239"/>
                  <a:gd name="connsiteY111" fmla="*/ 476615 h 1517480"/>
                  <a:gd name="connsiteX112" fmla="*/ 1537255 w 2933239"/>
                  <a:gd name="connsiteY112" fmla="*/ 478869 h 1517480"/>
                  <a:gd name="connsiteX113" fmla="*/ 1590606 w 2933239"/>
                  <a:gd name="connsiteY113" fmla="*/ 483000 h 1517480"/>
                  <a:gd name="connsiteX114" fmla="*/ 1840458 w 2933239"/>
                  <a:gd name="connsiteY114" fmla="*/ 526192 h 1517480"/>
                  <a:gd name="connsiteX115" fmla="*/ 2108719 w 2933239"/>
                  <a:gd name="connsiteY115" fmla="*/ 624219 h 1517480"/>
                  <a:gd name="connsiteX116" fmla="*/ 2156060 w 2933239"/>
                  <a:gd name="connsiteY116" fmla="*/ 645627 h 1517480"/>
                  <a:gd name="connsiteX117" fmla="*/ 2189498 w 2933239"/>
                  <a:gd name="connsiteY117" fmla="*/ 501779 h 1517480"/>
                  <a:gd name="connsiteX118" fmla="*/ 2229324 w 2933239"/>
                  <a:gd name="connsiteY118" fmla="*/ 179154 h 1517480"/>
                  <a:gd name="connsiteX119" fmla="*/ 2233082 w 2933239"/>
                  <a:gd name="connsiteY119" fmla="*/ 103286 h 1517480"/>
                  <a:gd name="connsiteX120" fmla="*/ 2233082 w 2933239"/>
                  <a:gd name="connsiteY120" fmla="*/ 94272 h 1517480"/>
                  <a:gd name="connsiteX121" fmla="*/ 1874272 w 2933239"/>
                  <a:gd name="connsiteY121" fmla="*/ 94272 h 1517480"/>
                  <a:gd name="connsiteX122" fmla="*/ 1515463 w 2933239"/>
                  <a:gd name="connsiteY122" fmla="*/ 94272 h 1517480"/>
                  <a:gd name="connsiteX123" fmla="*/ 1515463 w 2933239"/>
                  <a:gd name="connsiteY123" fmla="*/ 570511 h 1517480"/>
                  <a:gd name="connsiteX124" fmla="*/ 1515463 w 2933239"/>
                  <a:gd name="connsiteY124" fmla="*/ 995295 h 1517480"/>
                  <a:gd name="connsiteX125" fmla="*/ 1522226 w 2933239"/>
                  <a:gd name="connsiteY125" fmla="*/ 1420079 h 1517480"/>
                  <a:gd name="connsiteX126" fmla="*/ 1616906 w 2933239"/>
                  <a:gd name="connsiteY126" fmla="*/ 1396417 h 1517480"/>
                  <a:gd name="connsiteX127" fmla="*/ 2018923 w 2933239"/>
                  <a:gd name="connsiteY127" fmla="*/ 996797 h 1517480"/>
                  <a:gd name="connsiteX128" fmla="*/ 2122997 w 2933239"/>
                  <a:gd name="connsiteY128" fmla="*/ 737269 h 1517480"/>
                  <a:gd name="connsiteX129" fmla="*/ 2001640 w 2933239"/>
                  <a:gd name="connsiteY129" fmla="*/ 679054 h 1517480"/>
                  <a:gd name="connsiteX130" fmla="*/ 1586849 w 2933239"/>
                  <a:gd name="connsiteY130" fmla="*/ 576896 h 1517480"/>
                  <a:gd name="connsiteX131" fmla="*/ 1537255 w 2933239"/>
                  <a:gd name="connsiteY131" fmla="*/ 572764 h 1517480"/>
                  <a:gd name="connsiteX132" fmla="*/ 1515463 w 2933239"/>
                  <a:gd name="connsiteY132" fmla="*/ 570511 h 1517480"/>
                  <a:gd name="connsiteX133" fmla="*/ 2210615 w 2933239"/>
                  <a:gd name="connsiteY133" fmla="*/ 790602 h 1517480"/>
                  <a:gd name="connsiteX134" fmla="*/ 2208660 w 2933239"/>
                  <a:gd name="connsiteY134" fmla="*/ 793607 h 1517480"/>
                  <a:gd name="connsiteX135" fmla="*/ 1885168 w 2933239"/>
                  <a:gd name="connsiteY135" fmla="*/ 1333319 h 1517480"/>
                  <a:gd name="connsiteX136" fmla="*/ 1847596 w 2933239"/>
                  <a:gd name="connsiteY136" fmla="*/ 1371253 h 1517480"/>
                  <a:gd name="connsiteX137" fmla="*/ 1900948 w 2933239"/>
                  <a:gd name="connsiteY137" fmla="*/ 1354352 h 1517480"/>
                  <a:gd name="connsiteX138" fmla="*/ 2342039 w 2933239"/>
                  <a:gd name="connsiteY138" fmla="*/ 1110598 h 1517480"/>
                  <a:gd name="connsiteX139" fmla="*/ 2462269 w 2933239"/>
                  <a:gd name="connsiteY139" fmla="*/ 998675 h 1517480"/>
                  <a:gd name="connsiteX140" fmla="*/ 2345421 w 2933239"/>
                  <a:gd name="connsiteY140" fmla="*/ 887878 h 1517480"/>
                  <a:gd name="connsiteX141" fmla="*/ 2262763 w 2933239"/>
                  <a:gd name="connsiteY141" fmla="*/ 824405 h 1517480"/>
                  <a:gd name="connsiteX142" fmla="*/ 2210615 w 2933239"/>
                  <a:gd name="connsiteY142" fmla="*/ 790602 h 1517480"/>
                  <a:gd name="connsiteX143" fmla="*/ 1421534 w 2933239"/>
                  <a:gd name="connsiteY143" fmla="*/ 571262 h 1517480"/>
                  <a:gd name="connsiteX144" fmla="*/ 1411389 w 2933239"/>
                  <a:gd name="connsiteY144" fmla="*/ 571637 h 1517480"/>
                  <a:gd name="connsiteX145" fmla="*/ 1267490 w 2933239"/>
                  <a:gd name="connsiteY145" fmla="*/ 586285 h 1517480"/>
                  <a:gd name="connsiteX146" fmla="*/ 845936 w 2933239"/>
                  <a:gd name="connsiteY146" fmla="*/ 720368 h 1517480"/>
                  <a:gd name="connsiteX147" fmla="*/ 805734 w 2933239"/>
                  <a:gd name="connsiteY147" fmla="*/ 740650 h 1517480"/>
                  <a:gd name="connsiteX148" fmla="*/ 822266 w 2933239"/>
                  <a:gd name="connsiteY148" fmla="*/ 787222 h 1517480"/>
                  <a:gd name="connsiteX149" fmla="*/ 1372691 w 2933239"/>
                  <a:gd name="connsiteY149" fmla="*/ 1412942 h 1517480"/>
                  <a:gd name="connsiteX150" fmla="*/ 1413268 w 2933239"/>
                  <a:gd name="connsiteY150" fmla="*/ 1420079 h 1517480"/>
                  <a:gd name="connsiteX151" fmla="*/ 1421534 w 2933239"/>
                  <a:gd name="connsiteY151" fmla="*/ 1420079 h 1517480"/>
                  <a:gd name="connsiteX152" fmla="*/ 1421534 w 2933239"/>
                  <a:gd name="connsiteY152" fmla="*/ 995670 h 1517480"/>
                  <a:gd name="connsiteX153" fmla="*/ 1421534 w 2933239"/>
                  <a:gd name="connsiteY153" fmla="*/ 571262 h 1517480"/>
                  <a:gd name="connsiteX154" fmla="*/ 720823 w 2933239"/>
                  <a:gd name="connsiteY154" fmla="*/ 794358 h 1517480"/>
                  <a:gd name="connsiteX155" fmla="*/ 604350 w 2933239"/>
                  <a:gd name="connsiteY155" fmla="*/ 877362 h 1517480"/>
                  <a:gd name="connsiteX156" fmla="*/ 481115 w 2933239"/>
                  <a:gd name="connsiteY156" fmla="*/ 990412 h 1517480"/>
                  <a:gd name="connsiteX157" fmla="*/ 473225 w 2933239"/>
                  <a:gd name="connsiteY157" fmla="*/ 1000553 h 1517480"/>
                  <a:gd name="connsiteX158" fmla="*/ 508543 w 2933239"/>
                  <a:gd name="connsiteY158" fmla="*/ 1034355 h 1517480"/>
                  <a:gd name="connsiteX159" fmla="*/ 670477 w 2933239"/>
                  <a:gd name="connsiteY159" fmla="*/ 1169189 h 1517480"/>
                  <a:gd name="connsiteX160" fmla="*/ 1062725 w 2933239"/>
                  <a:gd name="connsiteY160" fmla="*/ 1363366 h 1517480"/>
                  <a:gd name="connsiteX161" fmla="*/ 1087522 w 2933239"/>
                  <a:gd name="connsiteY161" fmla="*/ 1370502 h 1517480"/>
                  <a:gd name="connsiteX162" fmla="*/ 1047696 w 2933239"/>
                  <a:gd name="connsiteY162" fmla="*/ 1332943 h 1517480"/>
                  <a:gd name="connsiteX163" fmla="*/ 743366 w 2933239"/>
                  <a:gd name="connsiteY163" fmla="*/ 845813 h 1517480"/>
                  <a:gd name="connsiteX164" fmla="*/ 720823 w 2933239"/>
                  <a:gd name="connsiteY164" fmla="*/ 794358 h 1517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</a:cxnLst>
                <a:rect l="l" t="t" r="r" b="b"/>
                <a:pathLst>
                  <a:path w="2933239" h="1517480">
                    <a:moveTo>
                      <a:pt x="309037" y="0"/>
                    </a:moveTo>
                    <a:lnTo>
                      <a:pt x="402969" y="0"/>
                    </a:lnTo>
                    <a:lnTo>
                      <a:pt x="402966" y="376"/>
                    </a:lnTo>
                    <a:lnTo>
                      <a:pt x="448052" y="376"/>
                    </a:lnTo>
                    <a:lnTo>
                      <a:pt x="493514" y="376"/>
                    </a:lnTo>
                    <a:lnTo>
                      <a:pt x="493514" y="0"/>
                    </a:lnTo>
                    <a:lnTo>
                      <a:pt x="587443" y="0"/>
                    </a:lnTo>
                    <a:lnTo>
                      <a:pt x="587443" y="376"/>
                    </a:lnTo>
                    <a:lnTo>
                      <a:pt x="724580" y="376"/>
                    </a:lnTo>
                    <a:lnTo>
                      <a:pt x="861716" y="376"/>
                    </a:lnTo>
                    <a:lnTo>
                      <a:pt x="861716" y="0"/>
                    </a:lnTo>
                    <a:lnTo>
                      <a:pt x="955645" y="0"/>
                    </a:lnTo>
                    <a:lnTo>
                      <a:pt x="955645" y="376"/>
                    </a:lnTo>
                    <a:lnTo>
                      <a:pt x="1002986" y="376"/>
                    </a:lnTo>
                    <a:lnTo>
                      <a:pt x="1049950" y="376"/>
                    </a:lnTo>
                    <a:lnTo>
                      <a:pt x="1049948" y="0"/>
                    </a:lnTo>
                    <a:lnTo>
                      <a:pt x="1143131" y="0"/>
                    </a:lnTo>
                    <a:lnTo>
                      <a:pt x="1143128" y="376"/>
                    </a:lnTo>
                    <a:lnTo>
                      <a:pt x="1188214" y="376"/>
                    </a:lnTo>
                    <a:lnTo>
                      <a:pt x="1233676" y="376"/>
                    </a:lnTo>
                    <a:lnTo>
                      <a:pt x="1233676" y="0"/>
                    </a:lnTo>
                    <a:lnTo>
                      <a:pt x="1327605" y="0"/>
                    </a:lnTo>
                    <a:lnTo>
                      <a:pt x="1327605" y="376"/>
                    </a:lnTo>
                    <a:lnTo>
                      <a:pt x="1466620" y="376"/>
                    </a:lnTo>
                    <a:lnTo>
                      <a:pt x="1605635" y="376"/>
                    </a:lnTo>
                    <a:lnTo>
                      <a:pt x="1605635" y="0"/>
                    </a:lnTo>
                    <a:lnTo>
                      <a:pt x="1699564" y="0"/>
                    </a:lnTo>
                    <a:lnTo>
                      <a:pt x="1699564" y="376"/>
                    </a:lnTo>
                    <a:lnTo>
                      <a:pt x="1745026" y="376"/>
                    </a:lnTo>
                    <a:lnTo>
                      <a:pt x="1790112" y="376"/>
                    </a:lnTo>
                    <a:lnTo>
                      <a:pt x="1790110" y="0"/>
                    </a:lnTo>
                    <a:lnTo>
                      <a:pt x="1883292" y="0"/>
                    </a:lnTo>
                    <a:lnTo>
                      <a:pt x="1883289" y="376"/>
                    </a:lnTo>
                    <a:lnTo>
                      <a:pt x="1928375" y="376"/>
                    </a:lnTo>
                    <a:lnTo>
                      <a:pt x="1973837" y="376"/>
                    </a:lnTo>
                    <a:lnTo>
                      <a:pt x="1973837" y="0"/>
                    </a:lnTo>
                    <a:lnTo>
                      <a:pt x="2067766" y="0"/>
                    </a:lnTo>
                    <a:lnTo>
                      <a:pt x="2067766" y="376"/>
                    </a:lnTo>
                    <a:lnTo>
                      <a:pt x="2206781" y="376"/>
                    </a:lnTo>
                    <a:lnTo>
                      <a:pt x="2345796" y="376"/>
                    </a:lnTo>
                    <a:lnTo>
                      <a:pt x="2345796" y="0"/>
                    </a:lnTo>
                    <a:lnTo>
                      <a:pt x="2439726" y="0"/>
                    </a:lnTo>
                    <a:lnTo>
                      <a:pt x="2439726" y="376"/>
                    </a:lnTo>
                    <a:lnTo>
                      <a:pt x="2485187" y="376"/>
                    </a:lnTo>
                    <a:lnTo>
                      <a:pt x="2530273" y="376"/>
                    </a:lnTo>
                    <a:lnTo>
                      <a:pt x="2530270" y="0"/>
                    </a:lnTo>
                    <a:lnTo>
                      <a:pt x="2624202" y="0"/>
                    </a:lnTo>
                    <a:lnTo>
                      <a:pt x="2624202" y="1"/>
                    </a:lnTo>
                    <a:lnTo>
                      <a:pt x="2735790" y="1128"/>
                    </a:lnTo>
                    <a:cubicBezTo>
                      <a:pt x="2842869" y="2254"/>
                      <a:pt x="2848129" y="2630"/>
                      <a:pt x="2866164" y="10893"/>
                    </a:cubicBezTo>
                    <a:cubicBezTo>
                      <a:pt x="2890585" y="22160"/>
                      <a:pt x="2914255" y="45446"/>
                      <a:pt x="2925151" y="69484"/>
                    </a:cubicBezTo>
                    <a:cubicBezTo>
                      <a:pt x="2932666" y="86385"/>
                      <a:pt x="2933793" y="93896"/>
                      <a:pt x="2933041" y="131830"/>
                    </a:cubicBezTo>
                    <a:cubicBezTo>
                      <a:pt x="2931538" y="243378"/>
                      <a:pt x="2890585" y="455582"/>
                      <a:pt x="2866164" y="476240"/>
                    </a:cubicBezTo>
                    <a:cubicBezTo>
                      <a:pt x="2838736" y="500277"/>
                      <a:pt x="2795153" y="484127"/>
                      <a:pt x="2790269" y="448446"/>
                    </a:cubicBezTo>
                    <a:cubicBezTo>
                      <a:pt x="2789142" y="439057"/>
                      <a:pt x="2792523" y="419151"/>
                      <a:pt x="2799662" y="390982"/>
                    </a:cubicBezTo>
                    <a:cubicBezTo>
                      <a:pt x="2818824" y="318870"/>
                      <a:pt x="2833476" y="227604"/>
                      <a:pt x="2839864" y="142347"/>
                    </a:cubicBezTo>
                    <a:cubicBezTo>
                      <a:pt x="2843997" y="89014"/>
                      <a:pt x="2871800" y="94272"/>
                      <a:pt x="2576862" y="94272"/>
                    </a:cubicBezTo>
                    <a:lnTo>
                      <a:pt x="2327011" y="94272"/>
                    </a:lnTo>
                    <a:lnTo>
                      <a:pt x="2327011" y="102535"/>
                    </a:lnTo>
                    <a:cubicBezTo>
                      <a:pt x="2327011" y="107417"/>
                      <a:pt x="2325132" y="142347"/>
                      <a:pt x="2323253" y="180656"/>
                    </a:cubicBezTo>
                    <a:cubicBezTo>
                      <a:pt x="2314236" y="342157"/>
                      <a:pt x="2292820" y="487883"/>
                      <a:pt x="2255624" y="635487"/>
                    </a:cubicBezTo>
                    <a:cubicBezTo>
                      <a:pt x="2246983" y="668913"/>
                      <a:pt x="2240596" y="696331"/>
                      <a:pt x="2241347" y="697082"/>
                    </a:cubicBezTo>
                    <a:cubicBezTo>
                      <a:pt x="2242099" y="697458"/>
                      <a:pt x="2262012" y="710603"/>
                      <a:pt x="2285682" y="726378"/>
                    </a:cubicBezTo>
                    <a:cubicBezTo>
                      <a:pt x="2358571" y="774828"/>
                      <a:pt x="2457009" y="855578"/>
                      <a:pt x="2510736" y="910413"/>
                    </a:cubicBezTo>
                    <a:lnTo>
                      <a:pt x="2527268" y="927690"/>
                    </a:lnTo>
                    <a:lnTo>
                      <a:pt x="2557325" y="889380"/>
                    </a:lnTo>
                    <a:cubicBezTo>
                      <a:pt x="2614058" y="816893"/>
                      <a:pt x="2658393" y="745908"/>
                      <a:pt x="2704981" y="653139"/>
                    </a:cubicBezTo>
                    <a:cubicBezTo>
                      <a:pt x="2734663" y="594172"/>
                      <a:pt x="2744807" y="582529"/>
                      <a:pt x="2767726" y="582529"/>
                    </a:cubicBezTo>
                    <a:cubicBezTo>
                      <a:pt x="2791772" y="582529"/>
                      <a:pt x="2815442" y="605816"/>
                      <a:pt x="2815442" y="629477"/>
                    </a:cubicBezTo>
                    <a:cubicBezTo>
                      <a:pt x="2815442" y="635862"/>
                      <a:pt x="2804922" y="662528"/>
                      <a:pt x="2791772" y="689570"/>
                    </a:cubicBezTo>
                    <a:cubicBezTo>
                      <a:pt x="2609549" y="1062900"/>
                      <a:pt x="2273283" y="1346089"/>
                      <a:pt x="1876902" y="1459890"/>
                    </a:cubicBezTo>
                    <a:cubicBezTo>
                      <a:pt x="1456475" y="1580452"/>
                      <a:pt x="1007119" y="1509843"/>
                      <a:pt x="645679" y="1265714"/>
                    </a:cubicBezTo>
                    <a:cubicBezTo>
                      <a:pt x="464584" y="1143650"/>
                      <a:pt x="303402" y="971257"/>
                      <a:pt x="194819" y="783466"/>
                    </a:cubicBezTo>
                    <a:cubicBezTo>
                      <a:pt x="159502" y="722246"/>
                      <a:pt x="121555" y="642998"/>
                      <a:pt x="121555" y="629853"/>
                    </a:cubicBezTo>
                    <a:cubicBezTo>
                      <a:pt x="121555" y="603562"/>
                      <a:pt x="148231" y="579900"/>
                      <a:pt x="173404" y="583656"/>
                    </a:cubicBezTo>
                    <a:cubicBezTo>
                      <a:pt x="196322" y="587412"/>
                      <a:pt x="203085" y="595675"/>
                      <a:pt x="232015" y="653514"/>
                    </a:cubicBezTo>
                    <a:cubicBezTo>
                      <a:pt x="278229" y="745157"/>
                      <a:pt x="327072" y="822902"/>
                      <a:pt x="383805" y="895014"/>
                    </a:cubicBezTo>
                    <a:lnTo>
                      <a:pt x="409729" y="927690"/>
                    </a:lnTo>
                    <a:lnTo>
                      <a:pt x="426261" y="910789"/>
                    </a:lnTo>
                    <a:cubicBezTo>
                      <a:pt x="479237" y="856329"/>
                      <a:pt x="577299" y="775579"/>
                      <a:pt x="650564" y="726753"/>
                    </a:cubicBezTo>
                    <a:cubicBezTo>
                      <a:pt x="673482" y="711354"/>
                      <a:pt x="692644" y="697833"/>
                      <a:pt x="692644" y="696706"/>
                    </a:cubicBezTo>
                    <a:cubicBezTo>
                      <a:pt x="692644" y="695580"/>
                      <a:pt x="685881" y="667787"/>
                      <a:pt x="677615" y="635111"/>
                    </a:cubicBezTo>
                    <a:cubicBezTo>
                      <a:pt x="640419" y="487883"/>
                      <a:pt x="619003" y="341781"/>
                      <a:pt x="609986" y="180656"/>
                    </a:cubicBezTo>
                    <a:cubicBezTo>
                      <a:pt x="608108" y="142347"/>
                      <a:pt x="606229" y="107417"/>
                      <a:pt x="606229" y="102535"/>
                    </a:cubicBezTo>
                    <a:lnTo>
                      <a:pt x="606229" y="94272"/>
                    </a:lnTo>
                    <a:lnTo>
                      <a:pt x="356378" y="94272"/>
                    </a:lnTo>
                    <a:cubicBezTo>
                      <a:pt x="61440" y="94272"/>
                      <a:pt x="89243" y="89014"/>
                      <a:pt x="93376" y="142347"/>
                    </a:cubicBezTo>
                    <a:cubicBezTo>
                      <a:pt x="99763" y="226477"/>
                      <a:pt x="116670" y="331640"/>
                      <a:pt x="134705" y="396616"/>
                    </a:cubicBezTo>
                    <a:cubicBezTo>
                      <a:pt x="147479" y="442813"/>
                      <a:pt x="147103" y="455582"/>
                      <a:pt x="131699" y="472108"/>
                    </a:cubicBezTo>
                    <a:cubicBezTo>
                      <a:pt x="111410" y="494643"/>
                      <a:pt x="75342" y="492765"/>
                      <a:pt x="59937" y="468728"/>
                    </a:cubicBezTo>
                    <a:cubicBezTo>
                      <a:pt x="38521" y="435301"/>
                      <a:pt x="1325" y="225726"/>
                      <a:pt x="198" y="131830"/>
                    </a:cubicBezTo>
                    <a:cubicBezTo>
                      <a:pt x="-553" y="93896"/>
                      <a:pt x="574" y="86385"/>
                      <a:pt x="8088" y="69859"/>
                    </a:cubicBezTo>
                    <a:cubicBezTo>
                      <a:pt x="19360" y="45446"/>
                      <a:pt x="42654" y="21785"/>
                      <a:pt x="66700" y="10893"/>
                    </a:cubicBezTo>
                    <a:cubicBezTo>
                      <a:pt x="85110" y="2630"/>
                      <a:pt x="90370" y="2254"/>
                      <a:pt x="197449" y="1128"/>
                    </a:cubicBezTo>
                    <a:lnTo>
                      <a:pt x="309037" y="1"/>
                    </a:lnTo>
                    <a:lnTo>
                      <a:pt x="309037" y="0"/>
                    </a:lnTo>
                    <a:close/>
                    <a:moveTo>
                      <a:pt x="700158" y="94272"/>
                    </a:moveTo>
                    <a:lnTo>
                      <a:pt x="700158" y="103286"/>
                    </a:lnTo>
                    <a:cubicBezTo>
                      <a:pt x="700158" y="162252"/>
                      <a:pt x="713684" y="314363"/>
                      <a:pt x="726834" y="404128"/>
                    </a:cubicBezTo>
                    <a:cubicBezTo>
                      <a:pt x="737354" y="475864"/>
                      <a:pt x="771544" y="639242"/>
                      <a:pt x="777556" y="646003"/>
                    </a:cubicBezTo>
                    <a:cubicBezTo>
                      <a:pt x="778307" y="646754"/>
                      <a:pt x="800474" y="637364"/>
                      <a:pt x="827150" y="624595"/>
                    </a:cubicBezTo>
                    <a:cubicBezTo>
                      <a:pt x="918449" y="581027"/>
                      <a:pt x="1001483" y="550605"/>
                      <a:pt x="1096539" y="526192"/>
                    </a:cubicBezTo>
                    <a:cubicBezTo>
                      <a:pt x="1182578" y="503657"/>
                      <a:pt x="1273126" y="488258"/>
                      <a:pt x="1346391" y="483000"/>
                    </a:cubicBezTo>
                    <a:cubicBezTo>
                      <a:pt x="1364049" y="481873"/>
                      <a:pt x="1388095" y="479995"/>
                      <a:pt x="1400118" y="478869"/>
                    </a:cubicBezTo>
                    <a:lnTo>
                      <a:pt x="1421534" y="476615"/>
                    </a:lnTo>
                    <a:lnTo>
                      <a:pt x="1421534" y="285444"/>
                    </a:lnTo>
                    <a:lnTo>
                      <a:pt x="1421534" y="94272"/>
                    </a:lnTo>
                    <a:lnTo>
                      <a:pt x="1060846" y="94272"/>
                    </a:lnTo>
                    <a:lnTo>
                      <a:pt x="700158" y="94272"/>
                    </a:lnTo>
                    <a:close/>
                    <a:moveTo>
                      <a:pt x="1515463" y="94272"/>
                    </a:moveTo>
                    <a:lnTo>
                      <a:pt x="1515463" y="285444"/>
                    </a:lnTo>
                    <a:lnTo>
                      <a:pt x="1515463" y="476615"/>
                    </a:lnTo>
                    <a:lnTo>
                      <a:pt x="1537255" y="478869"/>
                    </a:lnTo>
                    <a:cubicBezTo>
                      <a:pt x="1548902" y="479995"/>
                      <a:pt x="1572948" y="481873"/>
                      <a:pt x="1590606" y="483000"/>
                    </a:cubicBezTo>
                    <a:cubicBezTo>
                      <a:pt x="1663871" y="488258"/>
                      <a:pt x="1754419" y="503657"/>
                      <a:pt x="1840458" y="526192"/>
                    </a:cubicBezTo>
                    <a:cubicBezTo>
                      <a:pt x="1935138" y="550605"/>
                      <a:pt x="2019299" y="581403"/>
                      <a:pt x="2108719" y="624219"/>
                    </a:cubicBezTo>
                    <a:cubicBezTo>
                      <a:pt x="2134268" y="636238"/>
                      <a:pt x="2155684" y="646003"/>
                      <a:pt x="2156060" y="645627"/>
                    </a:cubicBezTo>
                    <a:cubicBezTo>
                      <a:pt x="2157938" y="643374"/>
                      <a:pt x="2180857" y="544220"/>
                      <a:pt x="2189498" y="501779"/>
                    </a:cubicBezTo>
                    <a:cubicBezTo>
                      <a:pt x="2208284" y="409010"/>
                      <a:pt x="2222937" y="291453"/>
                      <a:pt x="2229324" y="179154"/>
                    </a:cubicBezTo>
                    <a:cubicBezTo>
                      <a:pt x="2231203" y="142347"/>
                      <a:pt x="2233082" y="108169"/>
                      <a:pt x="2233082" y="103286"/>
                    </a:cubicBezTo>
                    <a:lnTo>
                      <a:pt x="2233082" y="94272"/>
                    </a:lnTo>
                    <a:lnTo>
                      <a:pt x="1874272" y="94272"/>
                    </a:lnTo>
                    <a:lnTo>
                      <a:pt x="1515463" y="94272"/>
                    </a:lnTo>
                    <a:close/>
                    <a:moveTo>
                      <a:pt x="1515463" y="570511"/>
                    </a:moveTo>
                    <a:lnTo>
                      <a:pt x="1515463" y="995295"/>
                    </a:lnTo>
                    <a:cubicBezTo>
                      <a:pt x="1515463" y="1397544"/>
                      <a:pt x="1515839" y="1420079"/>
                      <a:pt x="1522226" y="1420079"/>
                    </a:cubicBezTo>
                    <a:cubicBezTo>
                      <a:pt x="1535376" y="1419703"/>
                      <a:pt x="1593236" y="1405431"/>
                      <a:pt x="1616906" y="1396417"/>
                    </a:cubicBezTo>
                    <a:cubicBezTo>
                      <a:pt x="1772077" y="1337826"/>
                      <a:pt x="1908838" y="1202241"/>
                      <a:pt x="2018923" y="996797"/>
                    </a:cubicBezTo>
                    <a:cubicBezTo>
                      <a:pt x="2069269" y="903652"/>
                      <a:pt x="2132765" y="745157"/>
                      <a:pt x="2122997" y="737269"/>
                    </a:cubicBezTo>
                    <a:cubicBezTo>
                      <a:pt x="2114355" y="730133"/>
                      <a:pt x="2050108" y="699336"/>
                      <a:pt x="2001640" y="679054"/>
                    </a:cubicBezTo>
                    <a:cubicBezTo>
                      <a:pt x="1870515" y="623843"/>
                      <a:pt x="1723986" y="587788"/>
                      <a:pt x="1586849" y="576896"/>
                    </a:cubicBezTo>
                    <a:cubicBezTo>
                      <a:pt x="1571445" y="575769"/>
                      <a:pt x="1548902" y="573891"/>
                      <a:pt x="1537255" y="572764"/>
                    </a:cubicBezTo>
                    <a:lnTo>
                      <a:pt x="1515463" y="570511"/>
                    </a:lnTo>
                    <a:close/>
                    <a:moveTo>
                      <a:pt x="2210615" y="790602"/>
                    </a:moveTo>
                    <a:cubicBezTo>
                      <a:pt x="2209576" y="790931"/>
                      <a:pt x="2209224" y="792105"/>
                      <a:pt x="2208660" y="793607"/>
                    </a:cubicBezTo>
                    <a:cubicBezTo>
                      <a:pt x="2126002" y="1028721"/>
                      <a:pt x="2020050" y="1205245"/>
                      <a:pt x="1885168" y="1333319"/>
                    </a:cubicBezTo>
                    <a:cubicBezTo>
                      <a:pt x="1863001" y="1353976"/>
                      <a:pt x="1846093" y="1371253"/>
                      <a:pt x="1847596" y="1371253"/>
                    </a:cubicBezTo>
                    <a:cubicBezTo>
                      <a:pt x="1849099" y="1371253"/>
                      <a:pt x="1873145" y="1363741"/>
                      <a:pt x="1900948" y="1354352"/>
                    </a:cubicBezTo>
                    <a:cubicBezTo>
                      <a:pt x="2062882" y="1300268"/>
                      <a:pt x="2213544" y="1216888"/>
                      <a:pt x="2342039" y="1110598"/>
                    </a:cubicBezTo>
                    <a:cubicBezTo>
                      <a:pt x="2382617" y="1077172"/>
                      <a:pt x="2462269" y="1002806"/>
                      <a:pt x="2462269" y="998675"/>
                    </a:cubicBezTo>
                    <a:cubicBezTo>
                      <a:pt x="2462269" y="993792"/>
                      <a:pt x="2388628" y="923934"/>
                      <a:pt x="2345421" y="887878"/>
                    </a:cubicBezTo>
                    <a:cubicBezTo>
                      <a:pt x="2323253" y="869474"/>
                      <a:pt x="2286058" y="840930"/>
                      <a:pt x="2262763" y="824405"/>
                    </a:cubicBezTo>
                    <a:cubicBezTo>
                      <a:pt x="2223031" y="796236"/>
                      <a:pt x="2213732" y="789616"/>
                      <a:pt x="2210615" y="790602"/>
                    </a:cubicBezTo>
                    <a:close/>
                    <a:moveTo>
                      <a:pt x="1421534" y="571262"/>
                    </a:moveTo>
                    <a:lnTo>
                      <a:pt x="1411389" y="571637"/>
                    </a:lnTo>
                    <a:cubicBezTo>
                      <a:pt x="1389222" y="572764"/>
                      <a:pt x="1297923" y="581778"/>
                      <a:pt x="1267490" y="586285"/>
                    </a:cubicBezTo>
                    <a:cubicBezTo>
                      <a:pt x="1130354" y="605440"/>
                      <a:pt x="972553" y="655768"/>
                      <a:pt x="845936" y="720368"/>
                    </a:cubicBezTo>
                    <a:lnTo>
                      <a:pt x="805734" y="740650"/>
                    </a:lnTo>
                    <a:lnTo>
                      <a:pt x="822266" y="787222"/>
                    </a:lnTo>
                    <a:cubicBezTo>
                      <a:pt x="942120" y="1127124"/>
                      <a:pt x="1149891" y="1363366"/>
                      <a:pt x="1372691" y="1412942"/>
                    </a:cubicBezTo>
                    <a:cubicBezTo>
                      <a:pt x="1390349" y="1416698"/>
                      <a:pt x="1408384" y="1420079"/>
                      <a:pt x="1413268" y="1420079"/>
                    </a:cubicBezTo>
                    <a:lnTo>
                      <a:pt x="1421534" y="1420079"/>
                    </a:lnTo>
                    <a:lnTo>
                      <a:pt x="1421534" y="995670"/>
                    </a:lnTo>
                    <a:lnTo>
                      <a:pt x="1421534" y="571262"/>
                    </a:lnTo>
                    <a:close/>
                    <a:moveTo>
                      <a:pt x="720823" y="794358"/>
                    </a:moveTo>
                    <a:cubicBezTo>
                      <a:pt x="716314" y="792856"/>
                      <a:pt x="652066" y="839052"/>
                      <a:pt x="604350" y="877362"/>
                    </a:cubicBezTo>
                    <a:cubicBezTo>
                      <a:pt x="566779" y="907408"/>
                      <a:pt x="493514" y="974638"/>
                      <a:pt x="481115" y="990412"/>
                    </a:cubicBezTo>
                    <a:lnTo>
                      <a:pt x="473225" y="1000553"/>
                    </a:lnTo>
                    <a:lnTo>
                      <a:pt x="508543" y="1034355"/>
                    </a:lnTo>
                    <a:cubicBezTo>
                      <a:pt x="556634" y="1079425"/>
                      <a:pt x="629523" y="1140270"/>
                      <a:pt x="670477" y="1169189"/>
                    </a:cubicBezTo>
                    <a:cubicBezTo>
                      <a:pt x="789203" y="1253320"/>
                      <a:pt x="933102" y="1324305"/>
                      <a:pt x="1062725" y="1363366"/>
                    </a:cubicBezTo>
                    <a:lnTo>
                      <a:pt x="1087522" y="1370502"/>
                    </a:lnTo>
                    <a:lnTo>
                      <a:pt x="1047696" y="1332943"/>
                    </a:lnTo>
                    <a:cubicBezTo>
                      <a:pt x="923709" y="1215386"/>
                      <a:pt x="821515" y="1052008"/>
                      <a:pt x="743366" y="845813"/>
                    </a:cubicBezTo>
                    <a:cubicBezTo>
                      <a:pt x="732845" y="818020"/>
                      <a:pt x="722701" y="794734"/>
                      <a:pt x="720823" y="794358"/>
                    </a:cubicBez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212" name="组合 211">
            <a:extLst>
              <a:ext uri="{FF2B5EF4-FFF2-40B4-BE49-F238E27FC236}">
                <a16:creationId xmlns:a16="http://schemas.microsoft.com/office/drawing/2014/main" id="{AF7A1C35-7273-9FFA-17AE-550774FE64CF}"/>
              </a:ext>
            </a:extLst>
          </p:cNvPr>
          <p:cNvGrpSpPr/>
          <p:nvPr/>
        </p:nvGrpSpPr>
        <p:grpSpPr>
          <a:xfrm>
            <a:off x="6269575" y="2151330"/>
            <a:ext cx="1609102" cy="716336"/>
            <a:chOff x="5247075" y="2247175"/>
            <a:chExt cx="1693257" cy="753800"/>
          </a:xfrm>
        </p:grpSpPr>
        <p:sp>
          <p:nvSpPr>
            <p:cNvPr id="213" name="矩形: 圆角 212">
              <a:extLst>
                <a:ext uri="{FF2B5EF4-FFF2-40B4-BE49-F238E27FC236}">
                  <a16:creationId xmlns:a16="http://schemas.microsoft.com/office/drawing/2014/main" id="{7DA46076-BB99-5051-C144-29BD78F7C695}"/>
                </a:ext>
              </a:extLst>
            </p:cNvPr>
            <p:cNvSpPr/>
            <p:nvPr/>
          </p:nvSpPr>
          <p:spPr>
            <a:xfrm>
              <a:off x="5247075" y="2247175"/>
              <a:ext cx="1390349" cy="753800"/>
            </a:xfrm>
            <a:prstGeom prst="roundRect">
              <a:avLst>
                <a:gd name="adj" fmla="val 9842"/>
              </a:avLst>
            </a:prstGeom>
            <a:noFill/>
            <a:ln w="19050" cap="flat" cmpd="sng" algn="ctr">
              <a:solidFill>
                <a:sysClr val="window" lastClr="FFFFFF">
                  <a:alpha val="72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215" name="组合 214">
              <a:extLst>
                <a:ext uri="{FF2B5EF4-FFF2-40B4-BE49-F238E27FC236}">
                  <a16:creationId xmlns:a16="http://schemas.microsoft.com/office/drawing/2014/main" id="{DE588CAD-2EF9-A500-E102-43AC8CFEB55A}"/>
                </a:ext>
              </a:extLst>
            </p:cNvPr>
            <p:cNvGrpSpPr/>
            <p:nvPr/>
          </p:nvGrpSpPr>
          <p:grpSpPr>
            <a:xfrm>
              <a:off x="5387208" y="2403877"/>
              <a:ext cx="403381" cy="379437"/>
              <a:chOff x="7716914" y="-1829089"/>
              <a:chExt cx="2934346" cy="2760185"/>
            </a:xfrm>
            <a:solidFill>
              <a:sysClr val="window" lastClr="FFFFFF"/>
            </a:solidFill>
          </p:grpSpPr>
          <p:sp>
            <p:nvSpPr>
              <p:cNvPr id="217" name="任意多边形: 形状 216">
                <a:extLst>
                  <a:ext uri="{FF2B5EF4-FFF2-40B4-BE49-F238E27FC236}">
                    <a16:creationId xmlns:a16="http://schemas.microsoft.com/office/drawing/2014/main" id="{F4EF9FDE-9137-AA24-FD12-6B7A840AC3F6}"/>
                  </a:ext>
                </a:extLst>
              </p:cNvPr>
              <p:cNvSpPr/>
              <p:nvPr/>
            </p:nvSpPr>
            <p:spPr>
              <a:xfrm>
                <a:off x="7716914" y="-1829089"/>
                <a:ext cx="2934346" cy="2760185"/>
              </a:xfrm>
              <a:custGeom>
                <a:avLst/>
                <a:gdLst>
                  <a:gd name="connsiteX0" fmla="*/ 1465906 w 2934346"/>
                  <a:gd name="connsiteY0" fmla="*/ 29 h 2760185"/>
                  <a:gd name="connsiteX1" fmla="*/ 1488214 w 2934346"/>
                  <a:gd name="connsiteY1" fmla="*/ 5287 h 2760185"/>
                  <a:gd name="connsiteX2" fmla="*/ 1514138 w 2934346"/>
                  <a:gd name="connsiteY2" fmla="*/ 62375 h 2760185"/>
                  <a:gd name="connsiteX3" fmla="*/ 1514138 w 2934346"/>
                  <a:gd name="connsiteY3" fmla="*/ 89793 h 2760185"/>
                  <a:gd name="connsiteX4" fmla="*/ 1629859 w 2934346"/>
                  <a:gd name="connsiteY4" fmla="*/ 89793 h 2760185"/>
                  <a:gd name="connsiteX5" fmla="*/ 1757227 w 2934346"/>
                  <a:gd name="connsiteY5" fmla="*/ 97304 h 2760185"/>
                  <a:gd name="connsiteX6" fmla="*/ 1780897 w 2934346"/>
                  <a:gd name="connsiteY6" fmla="*/ 151764 h 2760185"/>
                  <a:gd name="connsiteX7" fmla="*/ 1780897 w 2934346"/>
                  <a:gd name="connsiteY7" fmla="*/ 176177 h 2760185"/>
                  <a:gd name="connsiteX8" fmla="*/ 1851531 w 2934346"/>
                  <a:gd name="connsiteY8" fmla="*/ 176177 h 2760185"/>
                  <a:gd name="connsiteX9" fmla="*/ 1933813 w 2934346"/>
                  <a:gd name="connsiteY9" fmla="*/ 183688 h 2760185"/>
                  <a:gd name="connsiteX10" fmla="*/ 1957483 w 2934346"/>
                  <a:gd name="connsiteY10" fmla="*/ 356456 h 2760185"/>
                  <a:gd name="connsiteX11" fmla="*/ 1933813 w 2934346"/>
                  <a:gd name="connsiteY11" fmla="*/ 529224 h 2760185"/>
                  <a:gd name="connsiteX12" fmla="*/ 1822977 w 2934346"/>
                  <a:gd name="connsiteY12" fmla="*/ 536736 h 2760185"/>
                  <a:gd name="connsiteX13" fmla="*/ 1694482 w 2934346"/>
                  <a:gd name="connsiteY13" fmla="*/ 513074 h 2760185"/>
                  <a:gd name="connsiteX14" fmla="*/ 1686968 w 2934346"/>
                  <a:gd name="connsiteY14" fmla="*/ 475516 h 2760185"/>
                  <a:gd name="connsiteX15" fmla="*/ 1686968 w 2934346"/>
                  <a:gd name="connsiteY15" fmla="*/ 450352 h 2760185"/>
                  <a:gd name="connsiteX16" fmla="*/ 1600553 w 2934346"/>
                  <a:gd name="connsiteY16" fmla="*/ 450352 h 2760185"/>
                  <a:gd name="connsiteX17" fmla="*/ 1514138 w 2934346"/>
                  <a:gd name="connsiteY17" fmla="*/ 450352 h 2760185"/>
                  <a:gd name="connsiteX18" fmla="*/ 1514138 w 2934346"/>
                  <a:gd name="connsiteY18" fmla="*/ 502182 h 2760185"/>
                  <a:gd name="connsiteX19" fmla="*/ 1514138 w 2934346"/>
                  <a:gd name="connsiteY19" fmla="*/ 554388 h 2760185"/>
                  <a:gd name="connsiteX20" fmla="*/ 1765868 w 2934346"/>
                  <a:gd name="connsiteY20" fmla="*/ 721898 h 2760185"/>
                  <a:gd name="connsiteX21" fmla="*/ 2017974 w 2934346"/>
                  <a:gd name="connsiteY21" fmla="*/ 889784 h 2760185"/>
                  <a:gd name="connsiteX22" fmla="*/ 2370020 w 2934346"/>
                  <a:gd name="connsiteY22" fmla="*/ 889784 h 2760185"/>
                  <a:gd name="connsiteX23" fmla="*/ 2734090 w 2934346"/>
                  <a:gd name="connsiteY23" fmla="*/ 897295 h 2760185"/>
                  <a:gd name="connsiteX24" fmla="*/ 2757760 w 2934346"/>
                  <a:gd name="connsiteY24" fmla="*/ 1041895 h 2760185"/>
                  <a:gd name="connsiteX25" fmla="*/ 2757760 w 2934346"/>
                  <a:gd name="connsiteY25" fmla="*/ 1156447 h 2760185"/>
                  <a:gd name="connsiteX26" fmla="*/ 2828394 w 2934346"/>
                  <a:gd name="connsiteY26" fmla="*/ 1156447 h 2760185"/>
                  <a:gd name="connsiteX27" fmla="*/ 2910676 w 2934346"/>
                  <a:gd name="connsiteY27" fmla="*/ 1163959 h 2760185"/>
                  <a:gd name="connsiteX28" fmla="*/ 2934346 w 2934346"/>
                  <a:gd name="connsiteY28" fmla="*/ 1334849 h 2760185"/>
                  <a:gd name="connsiteX29" fmla="*/ 2910676 w 2934346"/>
                  <a:gd name="connsiteY29" fmla="*/ 1505739 h 2760185"/>
                  <a:gd name="connsiteX30" fmla="*/ 2873480 w 2934346"/>
                  <a:gd name="connsiteY30" fmla="*/ 1513251 h 2760185"/>
                  <a:gd name="connsiteX31" fmla="*/ 2848307 w 2934346"/>
                  <a:gd name="connsiteY31" fmla="*/ 1513251 h 2760185"/>
                  <a:gd name="connsiteX32" fmla="*/ 2847180 w 2934346"/>
                  <a:gd name="connsiteY32" fmla="*/ 1586489 h 2760185"/>
                  <a:gd name="connsiteX33" fmla="*/ 2846053 w 2934346"/>
                  <a:gd name="connsiteY33" fmla="*/ 1659728 h 2760185"/>
                  <a:gd name="connsiteX34" fmla="*/ 2833654 w 2934346"/>
                  <a:gd name="connsiteY34" fmla="*/ 1671747 h 2760185"/>
                  <a:gd name="connsiteX35" fmla="*/ 2800967 w 2934346"/>
                  <a:gd name="connsiteY35" fmla="*/ 1684141 h 2760185"/>
                  <a:gd name="connsiteX36" fmla="*/ 2768280 w 2934346"/>
                  <a:gd name="connsiteY36" fmla="*/ 1671747 h 2760185"/>
                  <a:gd name="connsiteX37" fmla="*/ 2755881 w 2934346"/>
                  <a:gd name="connsiteY37" fmla="*/ 1659728 h 2760185"/>
                  <a:gd name="connsiteX38" fmla="*/ 2754754 w 2934346"/>
                  <a:gd name="connsiteY38" fmla="*/ 1586489 h 2760185"/>
                  <a:gd name="connsiteX39" fmla="*/ 2753627 w 2934346"/>
                  <a:gd name="connsiteY39" fmla="*/ 1513251 h 2760185"/>
                  <a:gd name="connsiteX40" fmla="*/ 2312160 w 2934346"/>
                  <a:gd name="connsiteY40" fmla="*/ 1513251 h 2760185"/>
                  <a:gd name="connsiteX41" fmla="*/ 1871069 w 2934346"/>
                  <a:gd name="connsiteY41" fmla="*/ 1513251 h 2760185"/>
                  <a:gd name="connsiteX42" fmla="*/ 1871069 w 2934346"/>
                  <a:gd name="connsiteY42" fmla="*/ 2089770 h 2760185"/>
                  <a:gd name="connsiteX43" fmla="*/ 1871069 w 2934346"/>
                  <a:gd name="connsiteY43" fmla="*/ 2666289 h 2760185"/>
                  <a:gd name="connsiteX44" fmla="*/ 1912397 w 2934346"/>
                  <a:gd name="connsiteY44" fmla="*/ 2666289 h 2760185"/>
                  <a:gd name="connsiteX45" fmla="*/ 1953726 w 2934346"/>
                  <a:gd name="connsiteY45" fmla="*/ 2666289 h 2760185"/>
                  <a:gd name="connsiteX46" fmla="*/ 1953726 w 2934346"/>
                  <a:gd name="connsiteY46" fmla="*/ 2505540 h 2760185"/>
                  <a:gd name="connsiteX47" fmla="*/ 1961241 w 2934346"/>
                  <a:gd name="connsiteY47" fmla="*/ 2333148 h 2760185"/>
                  <a:gd name="connsiteX48" fmla="*/ 2088984 w 2934346"/>
                  <a:gd name="connsiteY48" fmla="*/ 2309486 h 2760185"/>
                  <a:gd name="connsiteX49" fmla="*/ 2216728 w 2934346"/>
                  <a:gd name="connsiteY49" fmla="*/ 2333148 h 2760185"/>
                  <a:gd name="connsiteX50" fmla="*/ 2224242 w 2934346"/>
                  <a:gd name="connsiteY50" fmla="*/ 2505540 h 2760185"/>
                  <a:gd name="connsiteX51" fmla="*/ 2224242 w 2934346"/>
                  <a:gd name="connsiteY51" fmla="*/ 2666289 h 2760185"/>
                  <a:gd name="connsiteX52" fmla="*/ 2265571 w 2934346"/>
                  <a:gd name="connsiteY52" fmla="*/ 2666289 h 2760185"/>
                  <a:gd name="connsiteX53" fmla="*/ 2306900 w 2934346"/>
                  <a:gd name="connsiteY53" fmla="*/ 2666289 h 2760185"/>
                  <a:gd name="connsiteX54" fmla="*/ 2306900 w 2934346"/>
                  <a:gd name="connsiteY54" fmla="*/ 2505540 h 2760185"/>
                  <a:gd name="connsiteX55" fmla="*/ 2314414 w 2934346"/>
                  <a:gd name="connsiteY55" fmla="*/ 2333148 h 2760185"/>
                  <a:gd name="connsiteX56" fmla="*/ 2444036 w 2934346"/>
                  <a:gd name="connsiteY56" fmla="*/ 2309486 h 2760185"/>
                  <a:gd name="connsiteX57" fmla="*/ 2573659 w 2934346"/>
                  <a:gd name="connsiteY57" fmla="*/ 2333148 h 2760185"/>
                  <a:gd name="connsiteX58" fmla="*/ 2581173 w 2934346"/>
                  <a:gd name="connsiteY58" fmla="*/ 2505540 h 2760185"/>
                  <a:gd name="connsiteX59" fmla="*/ 2581173 w 2934346"/>
                  <a:gd name="connsiteY59" fmla="*/ 2666289 h 2760185"/>
                  <a:gd name="connsiteX60" fmla="*/ 2667588 w 2934346"/>
                  <a:gd name="connsiteY60" fmla="*/ 2666289 h 2760185"/>
                  <a:gd name="connsiteX61" fmla="*/ 2754002 w 2934346"/>
                  <a:gd name="connsiteY61" fmla="*/ 2666289 h 2760185"/>
                  <a:gd name="connsiteX62" fmla="*/ 2754002 w 2934346"/>
                  <a:gd name="connsiteY62" fmla="*/ 2240379 h 2760185"/>
                  <a:gd name="connsiteX63" fmla="*/ 2754002 w 2934346"/>
                  <a:gd name="connsiteY63" fmla="*/ 1814844 h 2760185"/>
                  <a:gd name="connsiteX64" fmla="*/ 2762644 w 2934346"/>
                  <a:gd name="connsiteY64" fmla="*/ 1802074 h 2760185"/>
                  <a:gd name="connsiteX65" fmla="*/ 2816371 w 2934346"/>
                  <a:gd name="connsiteY65" fmla="*/ 1784046 h 2760185"/>
                  <a:gd name="connsiteX66" fmla="*/ 2839290 w 2934346"/>
                  <a:gd name="connsiteY66" fmla="*/ 1802074 h 2760185"/>
                  <a:gd name="connsiteX67" fmla="*/ 2847932 w 2934346"/>
                  <a:gd name="connsiteY67" fmla="*/ 1814844 h 2760185"/>
                  <a:gd name="connsiteX68" fmla="*/ 2847932 w 2934346"/>
                  <a:gd name="connsiteY68" fmla="*/ 2240379 h 2760185"/>
                  <a:gd name="connsiteX69" fmla="*/ 2847932 w 2934346"/>
                  <a:gd name="connsiteY69" fmla="*/ 2666289 h 2760185"/>
                  <a:gd name="connsiteX70" fmla="*/ 2872353 w 2934346"/>
                  <a:gd name="connsiteY70" fmla="*/ 2666289 h 2760185"/>
                  <a:gd name="connsiteX71" fmla="*/ 2926832 w 2934346"/>
                  <a:gd name="connsiteY71" fmla="*/ 2689951 h 2760185"/>
                  <a:gd name="connsiteX72" fmla="*/ 2910676 w 2934346"/>
                  <a:gd name="connsiteY72" fmla="*/ 2752673 h 2760185"/>
                  <a:gd name="connsiteX73" fmla="*/ 1467173 w 2934346"/>
                  <a:gd name="connsiteY73" fmla="*/ 2760185 h 2760185"/>
                  <a:gd name="connsiteX74" fmla="*/ 23671 w 2934346"/>
                  <a:gd name="connsiteY74" fmla="*/ 2752673 h 2760185"/>
                  <a:gd name="connsiteX75" fmla="*/ 7515 w 2934346"/>
                  <a:gd name="connsiteY75" fmla="*/ 2689951 h 2760185"/>
                  <a:gd name="connsiteX76" fmla="*/ 61994 w 2934346"/>
                  <a:gd name="connsiteY76" fmla="*/ 2666289 h 2760185"/>
                  <a:gd name="connsiteX77" fmla="*/ 86415 w 2934346"/>
                  <a:gd name="connsiteY77" fmla="*/ 2666289 h 2760185"/>
                  <a:gd name="connsiteX78" fmla="*/ 86415 w 2934346"/>
                  <a:gd name="connsiteY78" fmla="*/ 2089770 h 2760185"/>
                  <a:gd name="connsiteX79" fmla="*/ 86415 w 2934346"/>
                  <a:gd name="connsiteY79" fmla="*/ 1513251 h 2760185"/>
                  <a:gd name="connsiteX80" fmla="*/ 61994 w 2934346"/>
                  <a:gd name="connsiteY80" fmla="*/ 1513251 h 2760185"/>
                  <a:gd name="connsiteX81" fmla="*/ 7515 w 2934346"/>
                  <a:gd name="connsiteY81" fmla="*/ 1489589 h 2760185"/>
                  <a:gd name="connsiteX82" fmla="*/ 0 w 2934346"/>
                  <a:gd name="connsiteY82" fmla="*/ 1335600 h 2760185"/>
                  <a:gd name="connsiteX83" fmla="*/ 23671 w 2934346"/>
                  <a:gd name="connsiteY83" fmla="*/ 1163959 h 2760185"/>
                  <a:gd name="connsiteX84" fmla="*/ 106328 w 2934346"/>
                  <a:gd name="connsiteY84" fmla="*/ 1156447 h 2760185"/>
                  <a:gd name="connsiteX85" fmla="*/ 176587 w 2934346"/>
                  <a:gd name="connsiteY85" fmla="*/ 1156447 h 2760185"/>
                  <a:gd name="connsiteX86" fmla="*/ 176587 w 2934346"/>
                  <a:gd name="connsiteY86" fmla="*/ 1040768 h 2760185"/>
                  <a:gd name="connsiteX87" fmla="*/ 184102 w 2934346"/>
                  <a:gd name="connsiteY87" fmla="*/ 913445 h 2760185"/>
                  <a:gd name="connsiteX88" fmla="*/ 351671 w 2934346"/>
                  <a:gd name="connsiteY88" fmla="*/ 890535 h 2760185"/>
                  <a:gd name="connsiteX89" fmla="*/ 489183 w 2934346"/>
                  <a:gd name="connsiteY89" fmla="*/ 891662 h 2760185"/>
                  <a:gd name="connsiteX90" fmla="*/ 501958 w 2934346"/>
                  <a:gd name="connsiteY90" fmla="*/ 905558 h 2760185"/>
                  <a:gd name="connsiteX91" fmla="*/ 514732 w 2934346"/>
                  <a:gd name="connsiteY91" fmla="*/ 936732 h 2760185"/>
                  <a:gd name="connsiteX92" fmla="*/ 501958 w 2934346"/>
                  <a:gd name="connsiteY92" fmla="*/ 967905 h 2760185"/>
                  <a:gd name="connsiteX93" fmla="*/ 489183 w 2934346"/>
                  <a:gd name="connsiteY93" fmla="*/ 981801 h 2760185"/>
                  <a:gd name="connsiteX94" fmla="*/ 379850 w 2934346"/>
                  <a:gd name="connsiteY94" fmla="*/ 982928 h 2760185"/>
                  <a:gd name="connsiteX95" fmla="*/ 270516 w 2934346"/>
                  <a:gd name="connsiteY95" fmla="*/ 984055 h 2760185"/>
                  <a:gd name="connsiteX96" fmla="*/ 270516 w 2934346"/>
                  <a:gd name="connsiteY96" fmla="*/ 1068185 h 2760185"/>
                  <a:gd name="connsiteX97" fmla="*/ 270516 w 2934346"/>
                  <a:gd name="connsiteY97" fmla="*/ 1152692 h 2760185"/>
                  <a:gd name="connsiteX98" fmla="*/ 578604 w 2934346"/>
                  <a:gd name="connsiteY98" fmla="*/ 1152692 h 2760185"/>
                  <a:gd name="connsiteX99" fmla="*/ 886691 w 2934346"/>
                  <a:gd name="connsiteY99" fmla="*/ 1152692 h 2760185"/>
                  <a:gd name="connsiteX100" fmla="*/ 886691 w 2934346"/>
                  <a:gd name="connsiteY100" fmla="*/ 1068185 h 2760185"/>
                  <a:gd name="connsiteX101" fmla="*/ 886691 w 2934346"/>
                  <a:gd name="connsiteY101" fmla="*/ 983679 h 2760185"/>
                  <a:gd name="connsiteX102" fmla="*/ 766462 w 2934346"/>
                  <a:gd name="connsiteY102" fmla="*/ 983679 h 2760185"/>
                  <a:gd name="connsiteX103" fmla="*/ 616176 w 2934346"/>
                  <a:gd name="connsiteY103" fmla="*/ 960018 h 2760185"/>
                  <a:gd name="connsiteX104" fmla="*/ 632331 w 2934346"/>
                  <a:gd name="connsiteY104" fmla="*/ 897295 h 2760185"/>
                  <a:gd name="connsiteX105" fmla="*/ 780364 w 2934346"/>
                  <a:gd name="connsiteY105" fmla="*/ 889784 h 2760185"/>
                  <a:gd name="connsiteX106" fmla="*/ 916373 w 2934346"/>
                  <a:gd name="connsiteY106" fmla="*/ 889784 h 2760185"/>
                  <a:gd name="connsiteX107" fmla="*/ 1168479 w 2934346"/>
                  <a:gd name="connsiteY107" fmla="*/ 721898 h 2760185"/>
                  <a:gd name="connsiteX108" fmla="*/ 1420209 w 2934346"/>
                  <a:gd name="connsiteY108" fmla="*/ 554388 h 2760185"/>
                  <a:gd name="connsiteX109" fmla="*/ 1420209 w 2934346"/>
                  <a:gd name="connsiteY109" fmla="*/ 295612 h 2760185"/>
                  <a:gd name="connsiteX110" fmla="*/ 1443879 w 2934346"/>
                  <a:gd name="connsiteY110" fmla="*/ 7165 h 2760185"/>
                  <a:gd name="connsiteX111" fmla="*/ 1465906 w 2934346"/>
                  <a:gd name="connsiteY111" fmla="*/ 29 h 2760185"/>
                  <a:gd name="connsiteX112" fmla="*/ 1514138 w 2934346"/>
                  <a:gd name="connsiteY112" fmla="*/ 183688 h 2760185"/>
                  <a:gd name="connsiteX113" fmla="*/ 1514138 w 2934346"/>
                  <a:gd name="connsiteY113" fmla="*/ 270072 h 2760185"/>
                  <a:gd name="connsiteX114" fmla="*/ 1514138 w 2934346"/>
                  <a:gd name="connsiteY114" fmla="*/ 356456 h 2760185"/>
                  <a:gd name="connsiteX115" fmla="*/ 1600553 w 2934346"/>
                  <a:gd name="connsiteY115" fmla="*/ 356456 h 2760185"/>
                  <a:gd name="connsiteX116" fmla="*/ 1686968 w 2934346"/>
                  <a:gd name="connsiteY116" fmla="*/ 356456 h 2760185"/>
                  <a:gd name="connsiteX117" fmla="*/ 1686968 w 2934346"/>
                  <a:gd name="connsiteY117" fmla="*/ 270072 h 2760185"/>
                  <a:gd name="connsiteX118" fmla="*/ 1686968 w 2934346"/>
                  <a:gd name="connsiteY118" fmla="*/ 183688 h 2760185"/>
                  <a:gd name="connsiteX119" fmla="*/ 1600553 w 2934346"/>
                  <a:gd name="connsiteY119" fmla="*/ 183688 h 2760185"/>
                  <a:gd name="connsiteX120" fmla="*/ 1514138 w 2934346"/>
                  <a:gd name="connsiteY120" fmla="*/ 183688 h 2760185"/>
                  <a:gd name="connsiteX121" fmla="*/ 1780897 w 2934346"/>
                  <a:gd name="connsiteY121" fmla="*/ 270072 h 2760185"/>
                  <a:gd name="connsiteX122" fmla="*/ 1780897 w 2934346"/>
                  <a:gd name="connsiteY122" fmla="*/ 356456 h 2760185"/>
                  <a:gd name="connsiteX123" fmla="*/ 1780897 w 2934346"/>
                  <a:gd name="connsiteY123" fmla="*/ 442840 h 2760185"/>
                  <a:gd name="connsiteX124" fmla="*/ 1822226 w 2934346"/>
                  <a:gd name="connsiteY124" fmla="*/ 442840 h 2760185"/>
                  <a:gd name="connsiteX125" fmla="*/ 1863554 w 2934346"/>
                  <a:gd name="connsiteY125" fmla="*/ 442840 h 2760185"/>
                  <a:gd name="connsiteX126" fmla="*/ 1863554 w 2934346"/>
                  <a:gd name="connsiteY126" fmla="*/ 356456 h 2760185"/>
                  <a:gd name="connsiteX127" fmla="*/ 1863554 w 2934346"/>
                  <a:gd name="connsiteY127" fmla="*/ 270072 h 2760185"/>
                  <a:gd name="connsiteX128" fmla="*/ 1822226 w 2934346"/>
                  <a:gd name="connsiteY128" fmla="*/ 270072 h 2760185"/>
                  <a:gd name="connsiteX129" fmla="*/ 1780897 w 2934346"/>
                  <a:gd name="connsiteY129" fmla="*/ 270072 h 2760185"/>
                  <a:gd name="connsiteX130" fmla="*/ 1466798 w 2934346"/>
                  <a:gd name="connsiteY130" fmla="*/ 638143 h 2760185"/>
                  <a:gd name="connsiteX131" fmla="*/ 1222206 w 2934346"/>
                  <a:gd name="connsiteY131" fmla="*/ 798893 h 2760185"/>
                  <a:gd name="connsiteX132" fmla="*/ 980996 w 2934346"/>
                  <a:gd name="connsiteY132" fmla="*/ 959267 h 2760185"/>
                  <a:gd name="connsiteX133" fmla="*/ 980621 w 2934346"/>
                  <a:gd name="connsiteY133" fmla="*/ 1035510 h 2760185"/>
                  <a:gd name="connsiteX134" fmla="*/ 985505 w 2934346"/>
                  <a:gd name="connsiteY134" fmla="*/ 1108748 h 2760185"/>
                  <a:gd name="connsiteX135" fmla="*/ 1220703 w 2934346"/>
                  <a:gd name="connsiteY135" fmla="*/ 952882 h 2760185"/>
                  <a:gd name="connsiteX136" fmla="*/ 1467173 w 2934346"/>
                  <a:gd name="connsiteY136" fmla="*/ 799644 h 2760185"/>
                  <a:gd name="connsiteX137" fmla="*/ 1713643 w 2934346"/>
                  <a:gd name="connsiteY137" fmla="*/ 952882 h 2760185"/>
                  <a:gd name="connsiteX138" fmla="*/ 1949218 w 2934346"/>
                  <a:gd name="connsiteY138" fmla="*/ 1108748 h 2760185"/>
                  <a:gd name="connsiteX139" fmla="*/ 1953726 w 2934346"/>
                  <a:gd name="connsiteY139" fmla="*/ 1035510 h 2760185"/>
                  <a:gd name="connsiteX140" fmla="*/ 1953726 w 2934346"/>
                  <a:gd name="connsiteY140" fmla="*/ 959267 h 2760185"/>
                  <a:gd name="connsiteX141" fmla="*/ 1712141 w 2934346"/>
                  <a:gd name="connsiteY141" fmla="*/ 798517 h 2760185"/>
                  <a:gd name="connsiteX142" fmla="*/ 1466798 w 2934346"/>
                  <a:gd name="connsiteY142" fmla="*/ 638143 h 2760185"/>
                  <a:gd name="connsiteX143" fmla="*/ 2047655 w 2934346"/>
                  <a:gd name="connsiteY143" fmla="*/ 983679 h 2760185"/>
                  <a:gd name="connsiteX144" fmla="*/ 2047655 w 2934346"/>
                  <a:gd name="connsiteY144" fmla="*/ 1068185 h 2760185"/>
                  <a:gd name="connsiteX145" fmla="*/ 2047655 w 2934346"/>
                  <a:gd name="connsiteY145" fmla="*/ 1152692 h 2760185"/>
                  <a:gd name="connsiteX146" fmla="*/ 2355743 w 2934346"/>
                  <a:gd name="connsiteY146" fmla="*/ 1152692 h 2760185"/>
                  <a:gd name="connsiteX147" fmla="*/ 2663831 w 2934346"/>
                  <a:gd name="connsiteY147" fmla="*/ 1152692 h 2760185"/>
                  <a:gd name="connsiteX148" fmla="*/ 2663831 w 2934346"/>
                  <a:gd name="connsiteY148" fmla="*/ 1068185 h 2760185"/>
                  <a:gd name="connsiteX149" fmla="*/ 2663831 w 2934346"/>
                  <a:gd name="connsiteY149" fmla="*/ 983679 h 2760185"/>
                  <a:gd name="connsiteX150" fmla="*/ 2355743 w 2934346"/>
                  <a:gd name="connsiteY150" fmla="*/ 983679 h 2760185"/>
                  <a:gd name="connsiteX151" fmla="*/ 2047655 w 2934346"/>
                  <a:gd name="connsiteY151" fmla="*/ 983679 h 2760185"/>
                  <a:gd name="connsiteX152" fmla="*/ 1467173 w 2934346"/>
                  <a:gd name="connsiteY152" fmla="*/ 904807 h 2760185"/>
                  <a:gd name="connsiteX153" fmla="*/ 1274807 w 2934346"/>
                  <a:gd name="connsiteY153" fmla="*/ 1029500 h 2760185"/>
                  <a:gd name="connsiteX154" fmla="*/ 1086197 w 2934346"/>
                  <a:gd name="connsiteY154" fmla="*/ 1154569 h 2760185"/>
                  <a:gd name="connsiteX155" fmla="*/ 1467173 w 2934346"/>
                  <a:gd name="connsiteY155" fmla="*/ 1154569 h 2760185"/>
                  <a:gd name="connsiteX156" fmla="*/ 1848150 w 2934346"/>
                  <a:gd name="connsiteY156" fmla="*/ 1154569 h 2760185"/>
                  <a:gd name="connsiteX157" fmla="*/ 1659540 w 2934346"/>
                  <a:gd name="connsiteY157" fmla="*/ 1029500 h 2760185"/>
                  <a:gd name="connsiteX158" fmla="*/ 1467173 w 2934346"/>
                  <a:gd name="connsiteY158" fmla="*/ 904807 h 2760185"/>
                  <a:gd name="connsiteX159" fmla="*/ 1157207 w 2934346"/>
                  <a:gd name="connsiteY159" fmla="*/ 1246587 h 2760185"/>
                  <a:gd name="connsiteX160" fmla="*/ 1157207 w 2934346"/>
                  <a:gd name="connsiteY160" fmla="*/ 1332971 h 2760185"/>
                  <a:gd name="connsiteX161" fmla="*/ 1157207 w 2934346"/>
                  <a:gd name="connsiteY161" fmla="*/ 1419355 h 2760185"/>
                  <a:gd name="connsiteX162" fmla="*/ 1467173 w 2934346"/>
                  <a:gd name="connsiteY162" fmla="*/ 1419355 h 2760185"/>
                  <a:gd name="connsiteX163" fmla="*/ 1777140 w 2934346"/>
                  <a:gd name="connsiteY163" fmla="*/ 1419355 h 2760185"/>
                  <a:gd name="connsiteX164" fmla="*/ 1777140 w 2934346"/>
                  <a:gd name="connsiteY164" fmla="*/ 1332971 h 2760185"/>
                  <a:gd name="connsiteX165" fmla="*/ 1777140 w 2934346"/>
                  <a:gd name="connsiteY165" fmla="*/ 1246587 h 2760185"/>
                  <a:gd name="connsiteX166" fmla="*/ 1467173 w 2934346"/>
                  <a:gd name="connsiteY166" fmla="*/ 1246587 h 2760185"/>
                  <a:gd name="connsiteX167" fmla="*/ 1157207 w 2934346"/>
                  <a:gd name="connsiteY167" fmla="*/ 1246587 h 2760185"/>
                  <a:gd name="connsiteX168" fmla="*/ 1871069 w 2934346"/>
                  <a:gd name="connsiteY168" fmla="*/ 1250343 h 2760185"/>
                  <a:gd name="connsiteX169" fmla="*/ 1871069 w 2934346"/>
                  <a:gd name="connsiteY169" fmla="*/ 1334849 h 2760185"/>
                  <a:gd name="connsiteX170" fmla="*/ 1871069 w 2934346"/>
                  <a:gd name="connsiteY170" fmla="*/ 1419355 h 2760185"/>
                  <a:gd name="connsiteX171" fmla="*/ 2355743 w 2934346"/>
                  <a:gd name="connsiteY171" fmla="*/ 1419355 h 2760185"/>
                  <a:gd name="connsiteX172" fmla="*/ 2840417 w 2934346"/>
                  <a:gd name="connsiteY172" fmla="*/ 1419355 h 2760185"/>
                  <a:gd name="connsiteX173" fmla="*/ 2840417 w 2934346"/>
                  <a:gd name="connsiteY173" fmla="*/ 1334849 h 2760185"/>
                  <a:gd name="connsiteX174" fmla="*/ 2840417 w 2934346"/>
                  <a:gd name="connsiteY174" fmla="*/ 1250343 h 2760185"/>
                  <a:gd name="connsiteX175" fmla="*/ 2355743 w 2934346"/>
                  <a:gd name="connsiteY175" fmla="*/ 1250343 h 2760185"/>
                  <a:gd name="connsiteX176" fmla="*/ 1871069 w 2934346"/>
                  <a:gd name="connsiteY176" fmla="*/ 1250343 h 2760185"/>
                  <a:gd name="connsiteX177" fmla="*/ 93930 w 2934346"/>
                  <a:gd name="connsiteY177" fmla="*/ 1250343 h 2760185"/>
                  <a:gd name="connsiteX178" fmla="*/ 93930 w 2934346"/>
                  <a:gd name="connsiteY178" fmla="*/ 1334849 h 2760185"/>
                  <a:gd name="connsiteX179" fmla="*/ 93930 w 2934346"/>
                  <a:gd name="connsiteY179" fmla="*/ 1419355 h 2760185"/>
                  <a:gd name="connsiteX180" fmla="*/ 578604 w 2934346"/>
                  <a:gd name="connsiteY180" fmla="*/ 1419355 h 2760185"/>
                  <a:gd name="connsiteX181" fmla="*/ 1063278 w 2934346"/>
                  <a:gd name="connsiteY181" fmla="*/ 1419355 h 2760185"/>
                  <a:gd name="connsiteX182" fmla="*/ 1063278 w 2934346"/>
                  <a:gd name="connsiteY182" fmla="*/ 1334849 h 2760185"/>
                  <a:gd name="connsiteX183" fmla="*/ 1063278 w 2934346"/>
                  <a:gd name="connsiteY183" fmla="*/ 1250343 h 2760185"/>
                  <a:gd name="connsiteX184" fmla="*/ 578604 w 2934346"/>
                  <a:gd name="connsiteY184" fmla="*/ 1250343 h 2760185"/>
                  <a:gd name="connsiteX185" fmla="*/ 93930 w 2934346"/>
                  <a:gd name="connsiteY185" fmla="*/ 1250343 h 2760185"/>
                  <a:gd name="connsiteX186" fmla="*/ 180344 w 2934346"/>
                  <a:gd name="connsiteY186" fmla="*/ 1513251 h 2760185"/>
                  <a:gd name="connsiteX187" fmla="*/ 180344 w 2934346"/>
                  <a:gd name="connsiteY187" fmla="*/ 2089770 h 2760185"/>
                  <a:gd name="connsiteX188" fmla="*/ 180344 w 2934346"/>
                  <a:gd name="connsiteY188" fmla="*/ 2666289 h 2760185"/>
                  <a:gd name="connsiteX189" fmla="*/ 266759 w 2934346"/>
                  <a:gd name="connsiteY189" fmla="*/ 2666289 h 2760185"/>
                  <a:gd name="connsiteX190" fmla="*/ 353174 w 2934346"/>
                  <a:gd name="connsiteY190" fmla="*/ 2666289 h 2760185"/>
                  <a:gd name="connsiteX191" fmla="*/ 353174 w 2934346"/>
                  <a:gd name="connsiteY191" fmla="*/ 2506667 h 2760185"/>
                  <a:gd name="connsiteX192" fmla="*/ 376844 w 2934346"/>
                  <a:gd name="connsiteY192" fmla="*/ 2316998 h 2760185"/>
                  <a:gd name="connsiteX193" fmla="*/ 488432 w 2934346"/>
                  <a:gd name="connsiteY193" fmla="*/ 2309486 h 2760185"/>
                  <a:gd name="connsiteX194" fmla="*/ 600020 w 2934346"/>
                  <a:gd name="connsiteY194" fmla="*/ 2316998 h 2760185"/>
                  <a:gd name="connsiteX195" fmla="*/ 623690 w 2934346"/>
                  <a:gd name="connsiteY195" fmla="*/ 2506667 h 2760185"/>
                  <a:gd name="connsiteX196" fmla="*/ 623690 w 2934346"/>
                  <a:gd name="connsiteY196" fmla="*/ 2666289 h 2760185"/>
                  <a:gd name="connsiteX197" fmla="*/ 666897 w 2934346"/>
                  <a:gd name="connsiteY197" fmla="*/ 2666289 h 2760185"/>
                  <a:gd name="connsiteX198" fmla="*/ 710105 w 2934346"/>
                  <a:gd name="connsiteY198" fmla="*/ 2666289 h 2760185"/>
                  <a:gd name="connsiteX199" fmla="*/ 710105 w 2934346"/>
                  <a:gd name="connsiteY199" fmla="*/ 2506667 h 2760185"/>
                  <a:gd name="connsiteX200" fmla="*/ 733775 w 2934346"/>
                  <a:gd name="connsiteY200" fmla="*/ 2316998 h 2760185"/>
                  <a:gd name="connsiteX201" fmla="*/ 844611 w 2934346"/>
                  <a:gd name="connsiteY201" fmla="*/ 2309486 h 2760185"/>
                  <a:gd name="connsiteX202" fmla="*/ 973106 w 2934346"/>
                  <a:gd name="connsiteY202" fmla="*/ 2333148 h 2760185"/>
                  <a:gd name="connsiteX203" fmla="*/ 980621 w 2934346"/>
                  <a:gd name="connsiteY203" fmla="*/ 2505540 h 2760185"/>
                  <a:gd name="connsiteX204" fmla="*/ 980621 w 2934346"/>
                  <a:gd name="connsiteY204" fmla="*/ 2666289 h 2760185"/>
                  <a:gd name="connsiteX205" fmla="*/ 1021949 w 2934346"/>
                  <a:gd name="connsiteY205" fmla="*/ 2666289 h 2760185"/>
                  <a:gd name="connsiteX206" fmla="*/ 1063278 w 2934346"/>
                  <a:gd name="connsiteY206" fmla="*/ 2666289 h 2760185"/>
                  <a:gd name="connsiteX207" fmla="*/ 1063278 w 2934346"/>
                  <a:gd name="connsiteY207" fmla="*/ 2089770 h 2760185"/>
                  <a:gd name="connsiteX208" fmla="*/ 1063278 w 2934346"/>
                  <a:gd name="connsiteY208" fmla="*/ 1513251 h 2760185"/>
                  <a:gd name="connsiteX209" fmla="*/ 621811 w 2934346"/>
                  <a:gd name="connsiteY209" fmla="*/ 1513251 h 2760185"/>
                  <a:gd name="connsiteX210" fmla="*/ 180344 w 2934346"/>
                  <a:gd name="connsiteY210" fmla="*/ 1513251 h 2760185"/>
                  <a:gd name="connsiteX211" fmla="*/ 1157207 w 2934346"/>
                  <a:gd name="connsiteY211" fmla="*/ 1513251 h 2760185"/>
                  <a:gd name="connsiteX212" fmla="*/ 1157207 w 2934346"/>
                  <a:gd name="connsiteY212" fmla="*/ 2089770 h 2760185"/>
                  <a:gd name="connsiteX213" fmla="*/ 1157207 w 2934346"/>
                  <a:gd name="connsiteY213" fmla="*/ 2666289 h 2760185"/>
                  <a:gd name="connsiteX214" fmla="*/ 1200415 w 2934346"/>
                  <a:gd name="connsiteY214" fmla="*/ 2666289 h 2760185"/>
                  <a:gd name="connsiteX215" fmla="*/ 1243622 w 2934346"/>
                  <a:gd name="connsiteY215" fmla="*/ 2666289 h 2760185"/>
                  <a:gd name="connsiteX216" fmla="*/ 1243622 w 2934346"/>
                  <a:gd name="connsiteY216" fmla="*/ 2418780 h 2760185"/>
                  <a:gd name="connsiteX217" fmla="*/ 1243622 w 2934346"/>
                  <a:gd name="connsiteY217" fmla="*/ 2171647 h 2760185"/>
                  <a:gd name="connsiteX218" fmla="*/ 1252264 w 2934346"/>
                  <a:gd name="connsiteY218" fmla="*/ 2158877 h 2760185"/>
                  <a:gd name="connsiteX219" fmla="*/ 1328910 w 2934346"/>
                  <a:gd name="connsiteY219" fmla="*/ 2158877 h 2760185"/>
                  <a:gd name="connsiteX220" fmla="*/ 1337551 w 2934346"/>
                  <a:gd name="connsiteY220" fmla="*/ 2171647 h 2760185"/>
                  <a:gd name="connsiteX221" fmla="*/ 1337551 w 2934346"/>
                  <a:gd name="connsiteY221" fmla="*/ 2418780 h 2760185"/>
                  <a:gd name="connsiteX222" fmla="*/ 1337551 w 2934346"/>
                  <a:gd name="connsiteY222" fmla="*/ 2666289 h 2760185"/>
                  <a:gd name="connsiteX223" fmla="*/ 1467173 w 2934346"/>
                  <a:gd name="connsiteY223" fmla="*/ 2666289 h 2760185"/>
                  <a:gd name="connsiteX224" fmla="*/ 1596796 w 2934346"/>
                  <a:gd name="connsiteY224" fmla="*/ 2666289 h 2760185"/>
                  <a:gd name="connsiteX225" fmla="*/ 1596796 w 2934346"/>
                  <a:gd name="connsiteY225" fmla="*/ 2089770 h 2760185"/>
                  <a:gd name="connsiteX226" fmla="*/ 1596796 w 2934346"/>
                  <a:gd name="connsiteY226" fmla="*/ 1513251 h 2760185"/>
                  <a:gd name="connsiteX227" fmla="*/ 1467173 w 2934346"/>
                  <a:gd name="connsiteY227" fmla="*/ 1513251 h 2760185"/>
                  <a:gd name="connsiteX228" fmla="*/ 1337551 w 2934346"/>
                  <a:gd name="connsiteY228" fmla="*/ 1513251 h 2760185"/>
                  <a:gd name="connsiteX229" fmla="*/ 1337551 w 2934346"/>
                  <a:gd name="connsiteY229" fmla="*/ 1762638 h 2760185"/>
                  <a:gd name="connsiteX230" fmla="*/ 1337551 w 2934346"/>
                  <a:gd name="connsiteY230" fmla="*/ 2011649 h 2760185"/>
                  <a:gd name="connsiteX231" fmla="*/ 1328910 w 2934346"/>
                  <a:gd name="connsiteY231" fmla="*/ 2024419 h 2760185"/>
                  <a:gd name="connsiteX232" fmla="*/ 1305991 w 2934346"/>
                  <a:gd name="connsiteY232" fmla="*/ 2042447 h 2760185"/>
                  <a:gd name="connsiteX233" fmla="*/ 1252264 w 2934346"/>
                  <a:gd name="connsiteY233" fmla="*/ 2024419 h 2760185"/>
                  <a:gd name="connsiteX234" fmla="*/ 1243622 w 2934346"/>
                  <a:gd name="connsiteY234" fmla="*/ 2011649 h 2760185"/>
                  <a:gd name="connsiteX235" fmla="*/ 1243622 w 2934346"/>
                  <a:gd name="connsiteY235" fmla="*/ 1762638 h 2760185"/>
                  <a:gd name="connsiteX236" fmla="*/ 1243622 w 2934346"/>
                  <a:gd name="connsiteY236" fmla="*/ 1513251 h 2760185"/>
                  <a:gd name="connsiteX237" fmla="*/ 1200415 w 2934346"/>
                  <a:gd name="connsiteY237" fmla="*/ 1513251 h 2760185"/>
                  <a:gd name="connsiteX238" fmla="*/ 1157207 w 2934346"/>
                  <a:gd name="connsiteY238" fmla="*/ 1513251 h 2760185"/>
                  <a:gd name="connsiteX239" fmla="*/ 1690725 w 2934346"/>
                  <a:gd name="connsiteY239" fmla="*/ 1513251 h 2760185"/>
                  <a:gd name="connsiteX240" fmla="*/ 1690725 w 2934346"/>
                  <a:gd name="connsiteY240" fmla="*/ 2089770 h 2760185"/>
                  <a:gd name="connsiteX241" fmla="*/ 1690725 w 2934346"/>
                  <a:gd name="connsiteY241" fmla="*/ 2666289 h 2760185"/>
                  <a:gd name="connsiteX242" fmla="*/ 1733932 w 2934346"/>
                  <a:gd name="connsiteY242" fmla="*/ 2666289 h 2760185"/>
                  <a:gd name="connsiteX243" fmla="*/ 1777140 w 2934346"/>
                  <a:gd name="connsiteY243" fmla="*/ 2666289 h 2760185"/>
                  <a:gd name="connsiteX244" fmla="*/ 1777140 w 2934346"/>
                  <a:gd name="connsiteY244" fmla="*/ 2089770 h 2760185"/>
                  <a:gd name="connsiteX245" fmla="*/ 1777140 w 2934346"/>
                  <a:gd name="connsiteY245" fmla="*/ 1513251 h 2760185"/>
                  <a:gd name="connsiteX246" fmla="*/ 1733932 w 2934346"/>
                  <a:gd name="connsiteY246" fmla="*/ 1513251 h 2760185"/>
                  <a:gd name="connsiteX247" fmla="*/ 1690725 w 2934346"/>
                  <a:gd name="connsiteY247" fmla="*/ 1513251 h 2760185"/>
                  <a:gd name="connsiteX248" fmla="*/ 804034 w 2934346"/>
                  <a:gd name="connsiteY248" fmla="*/ 2403382 h 2760185"/>
                  <a:gd name="connsiteX249" fmla="*/ 804034 w 2934346"/>
                  <a:gd name="connsiteY249" fmla="*/ 2534835 h 2760185"/>
                  <a:gd name="connsiteX250" fmla="*/ 804034 w 2934346"/>
                  <a:gd name="connsiteY250" fmla="*/ 2666289 h 2760185"/>
                  <a:gd name="connsiteX251" fmla="*/ 845363 w 2934346"/>
                  <a:gd name="connsiteY251" fmla="*/ 2666289 h 2760185"/>
                  <a:gd name="connsiteX252" fmla="*/ 886691 w 2934346"/>
                  <a:gd name="connsiteY252" fmla="*/ 2666289 h 2760185"/>
                  <a:gd name="connsiteX253" fmla="*/ 886691 w 2934346"/>
                  <a:gd name="connsiteY253" fmla="*/ 2534835 h 2760185"/>
                  <a:gd name="connsiteX254" fmla="*/ 886691 w 2934346"/>
                  <a:gd name="connsiteY254" fmla="*/ 2403382 h 2760185"/>
                  <a:gd name="connsiteX255" fmla="*/ 845363 w 2934346"/>
                  <a:gd name="connsiteY255" fmla="*/ 2403382 h 2760185"/>
                  <a:gd name="connsiteX256" fmla="*/ 804034 w 2934346"/>
                  <a:gd name="connsiteY256" fmla="*/ 2403382 h 2760185"/>
                  <a:gd name="connsiteX257" fmla="*/ 447103 w 2934346"/>
                  <a:gd name="connsiteY257" fmla="*/ 2403382 h 2760185"/>
                  <a:gd name="connsiteX258" fmla="*/ 447103 w 2934346"/>
                  <a:gd name="connsiteY258" fmla="*/ 2534835 h 2760185"/>
                  <a:gd name="connsiteX259" fmla="*/ 447103 w 2934346"/>
                  <a:gd name="connsiteY259" fmla="*/ 2666289 h 2760185"/>
                  <a:gd name="connsiteX260" fmla="*/ 488432 w 2934346"/>
                  <a:gd name="connsiteY260" fmla="*/ 2666289 h 2760185"/>
                  <a:gd name="connsiteX261" fmla="*/ 529761 w 2934346"/>
                  <a:gd name="connsiteY261" fmla="*/ 2666289 h 2760185"/>
                  <a:gd name="connsiteX262" fmla="*/ 529761 w 2934346"/>
                  <a:gd name="connsiteY262" fmla="*/ 2534835 h 2760185"/>
                  <a:gd name="connsiteX263" fmla="*/ 529761 w 2934346"/>
                  <a:gd name="connsiteY263" fmla="*/ 2403382 h 2760185"/>
                  <a:gd name="connsiteX264" fmla="*/ 488432 w 2934346"/>
                  <a:gd name="connsiteY264" fmla="*/ 2403382 h 2760185"/>
                  <a:gd name="connsiteX265" fmla="*/ 447103 w 2934346"/>
                  <a:gd name="connsiteY265" fmla="*/ 2403382 h 2760185"/>
                  <a:gd name="connsiteX266" fmla="*/ 2400829 w 2934346"/>
                  <a:gd name="connsiteY266" fmla="*/ 2403382 h 2760185"/>
                  <a:gd name="connsiteX267" fmla="*/ 2400829 w 2934346"/>
                  <a:gd name="connsiteY267" fmla="*/ 2534835 h 2760185"/>
                  <a:gd name="connsiteX268" fmla="*/ 2400829 w 2934346"/>
                  <a:gd name="connsiteY268" fmla="*/ 2666289 h 2760185"/>
                  <a:gd name="connsiteX269" fmla="*/ 2444036 w 2934346"/>
                  <a:gd name="connsiteY269" fmla="*/ 2666289 h 2760185"/>
                  <a:gd name="connsiteX270" fmla="*/ 2487244 w 2934346"/>
                  <a:gd name="connsiteY270" fmla="*/ 2666289 h 2760185"/>
                  <a:gd name="connsiteX271" fmla="*/ 2487244 w 2934346"/>
                  <a:gd name="connsiteY271" fmla="*/ 2534835 h 2760185"/>
                  <a:gd name="connsiteX272" fmla="*/ 2487244 w 2934346"/>
                  <a:gd name="connsiteY272" fmla="*/ 2403382 h 2760185"/>
                  <a:gd name="connsiteX273" fmla="*/ 2444036 w 2934346"/>
                  <a:gd name="connsiteY273" fmla="*/ 2403382 h 2760185"/>
                  <a:gd name="connsiteX274" fmla="*/ 2400829 w 2934346"/>
                  <a:gd name="connsiteY274" fmla="*/ 2403382 h 2760185"/>
                  <a:gd name="connsiteX275" fmla="*/ 2047655 w 2934346"/>
                  <a:gd name="connsiteY275" fmla="*/ 2403382 h 2760185"/>
                  <a:gd name="connsiteX276" fmla="*/ 2047655 w 2934346"/>
                  <a:gd name="connsiteY276" fmla="*/ 2534835 h 2760185"/>
                  <a:gd name="connsiteX277" fmla="*/ 2047655 w 2934346"/>
                  <a:gd name="connsiteY277" fmla="*/ 2666289 h 2760185"/>
                  <a:gd name="connsiteX278" fmla="*/ 2088984 w 2934346"/>
                  <a:gd name="connsiteY278" fmla="*/ 2666289 h 2760185"/>
                  <a:gd name="connsiteX279" fmla="*/ 2130313 w 2934346"/>
                  <a:gd name="connsiteY279" fmla="*/ 2666289 h 2760185"/>
                  <a:gd name="connsiteX280" fmla="*/ 2130313 w 2934346"/>
                  <a:gd name="connsiteY280" fmla="*/ 2534835 h 2760185"/>
                  <a:gd name="connsiteX281" fmla="*/ 2130313 w 2934346"/>
                  <a:gd name="connsiteY281" fmla="*/ 2403382 h 2760185"/>
                  <a:gd name="connsiteX282" fmla="*/ 2088984 w 2934346"/>
                  <a:gd name="connsiteY282" fmla="*/ 2403382 h 2760185"/>
                  <a:gd name="connsiteX283" fmla="*/ 2047655 w 2934346"/>
                  <a:gd name="connsiteY283" fmla="*/ 2403382 h 2760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</a:cxnLst>
                <a:rect l="l" t="t" r="r" b="b"/>
                <a:pathLst>
                  <a:path w="2934346" h="2760185">
                    <a:moveTo>
                      <a:pt x="1465906" y="29"/>
                    </a:moveTo>
                    <a:cubicBezTo>
                      <a:pt x="1473279" y="-253"/>
                      <a:pt x="1480700" y="1531"/>
                      <a:pt x="1488214" y="5287"/>
                    </a:cubicBezTo>
                    <a:cubicBezTo>
                      <a:pt x="1506624" y="15052"/>
                      <a:pt x="1514138" y="31202"/>
                      <a:pt x="1514138" y="62375"/>
                    </a:cubicBezTo>
                    <a:lnTo>
                      <a:pt x="1514138" y="89793"/>
                    </a:lnTo>
                    <a:lnTo>
                      <a:pt x="1629859" y="89793"/>
                    </a:lnTo>
                    <a:cubicBezTo>
                      <a:pt x="1737689" y="89793"/>
                      <a:pt x="1745955" y="90168"/>
                      <a:pt x="1757227" y="97304"/>
                    </a:cubicBezTo>
                    <a:cubicBezTo>
                      <a:pt x="1774510" y="107445"/>
                      <a:pt x="1780897" y="122844"/>
                      <a:pt x="1780897" y="151764"/>
                    </a:cubicBezTo>
                    <a:lnTo>
                      <a:pt x="1780897" y="176177"/>
                    </a:lnTo>
                    <a:lnTo>
                      <a:pt x="1851531" y="176177"/>
                    </a:lnTo>
                    <a:cubicBezTo>
                      <a:pt x="1914652" y="176177"/>
                      <a:pt x="1922918" y="176928"/>
                      <a:pt x="1933813" y="183688"/>
                    </a:cubicBezTo>
                    <a:cubicBezTo>
                      <a:pt x="1957483" y="197961"/>
                      <a:pt x="1957483" y="198336"/>
                      <a:pt x="1957483" y="356456"/>
                    </a:cubicBezTo>
                    <a:cubicBezTo>
                      <a:pt x="1957483" y="514577"/>
                      <a:pt x="1957483" y="514952"/>
                      <a:pt x="1933813" y="529224"/>
                    </a:cubicBezTo>
                    <a:cubicBezTo>
                      <a:pt x="1922542" y="535985"/>
                      <a:pt x="1914276" y="536736"/>
                      <a:pt x="1822977" y="536736"/>
                    </a:cubicBezTo>
                    <a:cubicBezTo>
                      <a:pt x="1713643" y="536736"/>
                      <a:pt x="1708008" y="535609"/>
                      <a:pt x="1694482" y="513074"/>
                    </a:cubicBezTo>
                    <a:cubicBezTo>
                      <a:pt x="1688846" y="504436"/>
                      <a:pt x="1686968" y="494295"/>
                      <a:pt x="1686968" y="475516"/>
                    </a:cubicBezTo>
                    <a:lnTo>
                      <a:pt x="1686968" y="450352"/>
                    </a:lnTo>
                    <a:lnTo>
                      <a:pt x="1600553" y="450352"/>
                    </a:lnTo>
                    <a:lnTo>
                      <a:pt x="1514138" y="450352"/>
                    </a:lnTo>
                    <a:lnTo>
                      <a:pt x="1514138" y="502182"/>
                    </a:lnTo>
                    <a:lnTo>
                      <a:pt x="1514138" y="554388"/>
                    </a:lnTo>
                    <a:lnTo>
                      <a:pt x="1765868" y="721898"/>
                    </a:lnTo>
                    <a:lnTo>
                      <a:pt x="2017974" y="889784"/>
                    </a:lnTo>
                    <a:lnTo>
                      <a:pt x="2370020" y="889784"/>
                    </a:lnTo>
                    <a:cubicBezTo>
                      <a:pt x="2712674" y="889784"/>
                      <a:pt x="2722442" y="890159"/>
                      <a:pt x="2734090" y="897295"/>
                    </a:cubicBezTo>
                    <a:cubicBezTo>
                      <a:pt x="2757008" y="911192"/>
                      <a:pt x="2757760" y="914948"/>
                      <a:pt x="2757760" y="1041895"/>
                    </a:cubicBezTo>
                    <a:lnTo>
                      <a:pt x="2757760" y="1156447"/>
                    </a:lnTo>
                    <a:lnTo>
                      <a:pt x="2828394" y="1156447"/>
                    </a:lnTo>
                    <a:cubicBezTo>
                      <a:pt x="2891515" y="1156447"/>
                      <a:pt x="2899780" y="1157199"/>
                      <a:pt x="2910676" y="1163959"/>
                    </a:cubicBezTo>
                    <a:cubicBezTo>
                      <a:pt x="2934346" y="1178231"/>
                      <a:pt x="2934346" y="1178982"/>
                      <a:pt x="2934346" y="1334849"/>
                    </a:cubicBezTo>
                    <a:cubicBezTo>
                      <a:pt x="2934346" y="1490716"/>
                      <a:pt x="2934346" y="1491467"/>
                      <a:pt x="2910676" y="1505739"/>
                    </a:cubicBezTo>
                    <a:cubicBezTo>
                      <a:pt x="2902035" y="1511373"/>
                      <a:pt x="2891890" y="1513251"/>
                      <a:pt x="2873480" y="1513251"/>
                    </a:cubicBezTo>
                    <a:lnTo>
                      <a:pt x="2848307" y="1513251"/>
                    </a:lnTo>
                    <a:lnTo>
                      <a:pt x="2847180" y="1586489"/>
                    </a:lnTo>
                    <a:lnTo>
                      <a:pt x="2846053" y="1659728"/>
                    </a:lnTo>
                    <a:lnTo>
                      <a:pt x="2833654" y="1671747"/>
                    </a:lnTo>
                    <a:cubicBezTo>
                      <a:pt x="2822759" y="1682639"/>
                      <a:pt x="2819001" y="1684141"/>
                      <a:pt x="2800967" y="1684141"/>
                    </a:cubicBezTo>
                    <a:cubicBezTo>
                      <a:pt x="2782933" y="1684141"/>
                      <a:pt x="2779175" y="1682639"/>
                      <a:pt x="2768280" y="1671747"/>
                    </a:cubicBezTo>
                    <a:lnTo>
                      <a:pt x="2755881" y="1659728"/>
                    </a:lnTo>
                    <a:lnTo>
                      <a:pt x="2754754" y="1586489"/>
                    </a:lnTo>
                    <a:lnTo>
                      <a:pt x="2753627" y="1513251"/>
                    </a:lnTo>
                    <a:lnTo>
                      <a:pt x="2312160" y="1513251"/>
                    </a:lnTo>
                    <a:lnTo>
                      <a:pt x="1871069" y="1513251"/>
                    </a:lnTo>
                    <a:lnTo>
                      <a:pt x="1871069" y="2089770"/>
                    </a:lnTo>
                    <a:lnTo>
                      <a:pt x="1871069" y="2666289"/>
                    </a:lnTo>
                    <a:lnTo>
                      <a:pt x="1912397" y="2666289"/>
                    </a:lnTo>
                    <a:lnTo>
                      <a:pt x="1953726" y="2666289"/>
                    </a:lnTo>
                    <a:lnTo>
                      <a:pt x="1953726" y="2505540"/>
                    </a:lnTo>
                    <a:cubicBezTo>
                      <a:pt x="1953726" y="2353053"/>
                      <a:pt x="1954102" y="2344415"/>
                      <a:pt x="1961241" y="2333148"/>
                    </a:cubicBezTo>
                    <a:cubicBezTo>
                      <a:pt x="1974766" y="2310613"/>
                      <a:pt x="1980402" y="2309486"/>
                      <a:pt x="2088984" y="2309486"/>
                    </a:cubicBezTo>
                    <a:cubicBezTo>
                      <a:pt x="2197566" y="2309486"/>
                      <a:pt x="2203202" y="2310613"/>
                      <a:pt x="2216728" y="2333148"/>
                    </a:cubicBezTo>
                    <a:cubicBezTo>
                      <a:pt x="2223867" y="2344415"/>
                      <a:pt x="2224242" y="2353053"/>
                      <a:pt x="2224242" y="2505540"/>
                    </a:cubicBezTo>
                    <a:lnTo>
                      <a:pt x="2224242" y="2666289"/>
                    </a:lnTo>
                    <a:lnTo>
                      <a:pt x="2265571" y="2666289"/>
                    </a:lnTo>
                    <a:lnTo>
                      <a:pt x="2306900" y="2666289"/>
                    </a:lnTo>
                    <a:lnTo>
                      <a:pt x="2306900" y="2505540"/>
                    </a:lnTo>
                    <a:cubicBezTo>
                      <a:pt x="2306900" y="2353053"/>
                      <a:pt x="2307276" y="2344415"/>
                      <a:pt x="2314414" y="2333148"/>
                    </a:cubicBezTo>
                    <a:cubicBezTo>
                      <a:pt x="2327940" y="2310613"/>
                      <a:pt x="2333576" y="2309486"/>
                      <a:pt x="2444036" y="2309486"/>
                    </a:cubicBezTo>
                    <a:cubicBezTo>
                      <a:pt x="2554497" y="2309486"/>
                      <a:pt x="2560133" y="2310613"/>
                      <a:pt x="2573659" y="2333148"/>
                    </a:cubicBezTo>
                    <a:cubicBezTo>
                      <a:pt x="2580797" y="2344415"/>
                      <a:pt x="2581173" y="2353053"/>
                      <a:pt x="2581173" y="2505540"/>
                    </a:cubicBezTo>
                    <a:lnTo>
                      <a:pt x="2581173" y="2666289"/>
                    </a:lnTo>
                    <a:lnTo>
                      <a:pt x="2667588" y="2666289"/>
                    </a:lnTo>
                    <a:lnTo>
                      <a:pt x="2754002" y="2666289"/>
                    </a:lnTo>
                    <a:lnTo>
                      <a:pt x="2754002" y="2240379"/>
                    </a:lnTo>
                    <a:lnTo>
                      <a:pt x="2754002" y="1814844"/>
                    </a:lnTo>
                    <a:lnTo>
                      <a:pt x="2762644" y="1802074"/>
                    </a:lnTo>
                    <a:cubicBezTo>
                      <a:pt x="2774667" y="1784046"/>
                      <a:pt x="2796834" y="1776534"/>
                      <a:pt x="2816371" y="1784046"/>
                    </a:cubicBezTo>
                    <a:cubicBezTo>
                      <a:pt x="2824637" y="1787051"/>
                      <a:pt x="2834406" y="1794938"/>
                      <a:pt x="2839290" y="1802074"/>
                    </a:cubicBezTo>
                    <a:lnTo>
                      <a:pt x="2847932" y="1814844"/>
                    </a:lnTo>
                    <a:lnTo>
                      <a:pt x="2847932" y="2240379"/>
                    </a:lnTo>
                    <a:lnTo>
                      <a:pt x="2847932" y="2666289"/>
                    </a:lnTo>
                    <a:lnTo>
                      <a:pt x="2872353" y="2666289"/>
                    </a:lnTo>
                    <a:cubicBezTo>
                      <a:pt x="2901283" y="2666289"/>
                      <a:pt x="2916688" y="2672674"/>
                      <a:pt x="2926832" y="2689951"/>
                    </a:cubicBezTo>
                    <a:cubicBezTo>
                      <a:pt x="2940358" y="2712110"/>
                      <a:pt x="2933595" y="2738777"/>
                      <a:pt x="2910676" y="2752673"/>
                    </a:cubicBezTo>
                    <a:cubicBezTo>
                      <a:pt x="2898653" y="2760185"/>
                      <a:pt x="2880243" y="2760185"/>
                      <a:pt x="1467173" y="2760185"/>
                    </a:cubicBezTo>
                    <a:cubicBezTo>
                      <a:pt x="54104" y="2760185"/>
                      <a:pt x="35694" y="2760185"/>
                      <a:pt x="23671" y="2752673"/>
                    </a:cubicBezTo>
                    <a:cubicBezTo>
                      <a:pt x="752" y="2738777"/>
                      <a:pt x="-6011" y="2712110"/>
                      <a:pt x="7515" y="2689951"/>
                    </a:cubicBezTo>
                    <a:cubicBezTo>
                      <a:pt x="17659" y="2672674"/>
                      <a:pt x="33064" y="2666289"/>
                      <a:pt x="61994" y="2666289"/>
                    </a:cubicBezTo>
                    <a:lnTo>
                      <a:pt x="86415" y="2666289"/>
                    </a:lnTo>
                    <a:lnTo>
                      <a:pt x="86415" y="2089770"/>
                    </a:lnTo>
                    <a:lnTo>
                      <a:pt x="86415" y="1513251"/>
                    </a:lnTo>
                    <a:lnTo>
                      <a:pt x="61994" y="1513251"/>
                    </a:lnTo>
                    <a:cubicBezTo>
                      <a:pt x="33064" y="1513251"/>
                      <a:pt x="17659" y="1506866"/>
                      <a:pt x="7515" y="1489589"/>
                    </a:cubicBezTo>
                    <a:cubicBezTo>
                      <a:pt x="376" y="1478322"/>
                      <a:pt x="0" y="1469683"/>
                      <a:pt x="0" y="1335600"/>
                    </a:cubicBezTo>
                    <a:cubicBezTo>
                      <a:pt x="0" y="1178982"/>
                      <a:pt x="0" y="1178231"/>
                      <a:pt x="23671" y="1163959"/>
                    </a:cubicBezTo>
                    <a:cubicBezTo>
                      <a:pt x="34566" y="1157199"/>
                      <a:pt x="42832" y="1156447"/>
                      <a:pt x="106328" y="1156447"/>
                    </a:cubicBezTo>
                    <a:lnTo>
                      <a:pt x="176587" y="1156447"/>
                    </a:lnTo>
                    <a:lnTo>
                      <a:pt x="176587" y="1040768"/>
                    </a:lnTo>
                    <a:cubicBezTo>
                      <a:pt x="176587" y="932976"/>
                      <a:pt x="176963" y="924713"/>
                      <a:pt x="184102" y="913445"/>
                    </a:cubicBezTo>
                    <a:cubicBezTo>
                      <a:pt x="198379" y="889408"/>
                      <a:pt x="199506" y="889408"/>
                      <a:pt x="351671" y="890535"/>
                    </a:cubicBezTo>
                    <a:lnTo>
                      <a:pt x="489183" y="891662"/>
                    </a:lnTo>
                    <a:lnTo>
                      <a:pt x="501958" y="905558"/>
                    </a:lnTo>
                    <a:cubicBezTo>
                      <a:pt x="512478" y="917201"/>
                      <a:pt x="514732" y="922459"/>
                      <a:pt x="514732" y="936732"/>
                    </a:cubicBezTo>
                    <a:cubicBezTo>
                      <a:pt x="514732" y="951004"/>
                      <a:pt x="512478" y="956262"/>
                      <a:pt x="501958" y="967905"/>
                    </a:cubicBezTo>
                    <a:lnTo>
                      <a:pt x="489183" y="981801"/>
                    </a:lnTo>
                    <a:lnTo>
                      <a:pt x="379850" y="982928"/>
                    </a:lnTo>
                    <a:lnTo>
                      <a:pt x="270516" y="984055"/>
                    </a:lnTo>
                    <a:lnTo>
                      <a:pt x="270516" y="1068185"/>
                    </a:lnTo>
                    <a:lnTo>
                      <a:pt x="270516" y="1152692"/>
                    </a:lnTo>
                    <a:lnTo>
                      <a:pt x="578604" y="1152692"/>
                    </a:lnTo>
                    <a:lnTo>
                      <a:pt x="886691" y="1152692"/>
                    </a:lnTo>
                    <a:lnTo>
                      <a:pt x="886691" y="1068185"/>
                    </a:lnTo>
                    <a:lnTo>
                      <a:pt x="886691" y="983679"/>
                    </a:lnTo>
                    <a:lnTo>
                      <a:pt x="766462" y="983679"/>
                    </a:lnTo>
                    <a:cubicBezTo>
                      <a:pt x="633083" y="983679"/>
                      <a:pt x="630077" y="983304"/>
                      <a:pt x="616176" y="960018"/>
                    </a:cubicBezTo>
                    <a:cubicBezTo>
                      <a:pt x="602650" y="937858"/>
                      <a:pt x="609413" y="911192"/>
                      <a:pt x="632331" y="897295"/>
                    </a:cubicBezTo>
                    <a:cubicBezTo>
                      <a:pt x="643603" y="890159"/>
                      <a:pt x="652244" y="889784"/>
                      <a:pt x="780364" y="889784"/>
                    </a:cubicBezTo>
                    <a:lnTo>
                      <a:pt x="916373" y="889784"/>
                    </a:lnTo>
                    <a:lnTo>
                      <a:pt x="1168479" y="721898"/>
                    </a:lnTo>
                    <a:lnTo>
                      <a:pt x="1420209" y="554388"/>
                    </a:lnTo>
                    <a:lnTo>
                      <a:pt x="1420209" y="295612"/>
                    </a:lnTo>
                    <a:cubicBezTo>
                      <a:pt x="1420209" y="10169"/>
                      <a:pt x="1419082" y="22188"/>
                      <a:pt x="1443879" y="7165"/>
                    </a:cubicBezTo>
                    <a:cubicBezTo>
                      <a:pt x="1451206" y="2658"/>
                      <a:pt x="1458532" y="311"/>
                      <a:pt x="1465906" y="29"/>
                    </a:cubicBezTo>
                    <a:close/>
                    <a:moveTo>
                      <a:pt x="1514138" y="183688"/>
                    </a:moveTo>
                    <a:lnTo>
                      <a:pt x="1514138" y="270072"/>
                    </a:lnTo>
                    <a:lnTo>
                      <a:pt x="1514138" y="356456"/>
                    </a:lnTo>
                    <a:lnTo>
                      <a:pt x="1600553" y="356456"/>
                    </a:lnTo>
                    <a:lnTo>
                      <a:pt x="1686968" y="356456"/>
                    </a:lnTo>
                    <a:lnTo>
                      <a:pt x="1686968" y="270072"/>
                    </a:lnTo>
                    <a:lnTo>
                      <a:pt x="1686968" y="183688"/>
                    </a:lnTo>
                    <a:lnTo>
                      <a:pt x="1600553" y="183688"/>
                    </a:lnTo>
                    <a:lnTo>
                      <a:pt x="1514138" y="183688"/>
                    </a:lnTo>
                    <a:close/>
                    <a:moveTo>
                      <a:pt x="1780897" y="270072"/>
                    </a:moveTo>
                    <a:lnTo>
                      <a:pt x="1780897" y="356456"/>
                    </a:lnTo>
                    <a:lnTo>
                      <a:pt x="1780897" y="442840"/>
                    </a:lnTo>
                    <a:lnTo>
                      <a:pt x="1822226" y="442840"/>
                    </a:lnTo>
                    <a:lnTo>
                      <a:pt x="1863554" y="442840"/>
                    </a:lnTo>
                    <a:lnTo>
                      <a:pt x="1863554" y="356456"/>
                    </a:lnTo>
                    <a:lnTo>
                      <a:pt x="1863554" y="270072"/>
                    </a:lnTo>
                    <a:lnTo>
                      <a:pt x="1822226" y="270072"/>
                    </a:lnTo>
                    <a:lnTo>
                      <a:pt x="1780897" y="270072"/>
                    </a:lnTo>
                    <a:close/>
                    <a:moveTo>
                      <a:pt x="1466798" y="638143"/>
                    </a:moveTo>
                    <a:cubicBezTo>
                      <a:pt x="1464919" y="638143"/>
                      <a:pt x="1354834" y="710255"/>
                      <a:pt x="1222206" y="798893"/>
                    </a:cubicBezTo>
                    <a:lnTo>
                      <a:pt x="980996" y="959267"/>
                    </a:lnTo>
                    <a:lnTo>
                      <a:pt x="980621" y="1035510"/>
                    </a:lnTo>
                    <a:cubicBezTo>
                      <a:pt x="980621" y="1095603"/>
                      <a:pt x="981748" y="1111377"/>
                      <a:pt x="985505" y="1108748"/>
                    </a:cubicBezTo>
                    <a:cubicBezTo>
                      <a:pt x="987759" y="1107246"/>
                      <a:pt x="1093711" y="1037012"/>
                      <a:pt x="1220703" y="952882"/>
                    </a:cubicBezTo>
                    <a:cubicBezTo>
                      <a:pt x="1432232" y="812414"/>
                      <a:pt x="1452896" y="799644"/>
                      <a:pt x="1467173" y="799644"/>
                    </a:cubicBezTo>
                    <a:cubicBezTo>
                      <a:pt x="1481451" y="799644"/>
                      <a:pt x="1502115" y="812414"/>
                      <a:pt x="1713643" y="952882"/>
                    </a:cubicBezTo>
                    <a:cubicBezTo>
                      <a:pt x="1840636" y="1037012"/>
                      <a:pt x="1946588" y="1107246"/>
                      <a:pt x="1949218" y="1108748"/>
                    </a:cubicBezTo>
                    <a:cubicBezTo>
                      <a:pt x="1952599" y="1111377"/>
                      <a:pt x="1953726" y="1095603"/>
                      <a:pt x="1953726" y="1035510"/>
                    </a:cubicBezTo>
                    <a:lnTo>
                      <a:pt x="1953726" y="959267"/>
                    </a:lnTo>
                    <a:lnTo>
                      <a:pt x="1712141" y="798517"/>
                    </a:lnTo>
                    <a:cubicBezTo>
                      <a:pt x="1579137" y="710255"/>
                      <a:pt x="1468676" y="638143"/>
                      <a:pt x="1466798" y="638143"/>
                    </a:cubicBezTo>
                    <a:close/>
                    <a:moveTo>
                      <a:pt x="2047655" y="983679"/>
                    </a:moveTo>
                    <a:lnTo>
                      <a:pt x="2047655" y="1068185"/>
                    </a:lnTo>
                    <a:lnTo>
                      <a:pt x="2047655" y="1152692"/>
                    </a:lnTo>
                    <a:lnTo>
                      <a:pt x="2355743" y="1152692"/>
                    </a:lnTo>
                    <a:lnTo>
                      <a:pt x="2663831" y="1152692"/>
                    </a:lnTo>
                    <a:lnTo>
                      <a:pt x="2663831" y="1068185"/>
                    </a:lnTo>
                    <a:lnTo>
                      <a:pt x="2663831" y="983679"/>
                    </a:lnTo>
                    <a:lnTo>
                      <a:pt x="2355743" y="983679"/>
                    </a:lnTo>
                    <a:lnTo>
                      <a:pt x="2047655" y="983679"/>
                    </a:lnTo>
                    <a:close/>
                    <a:moveTo>
                      <a:pt x="1467173" y="904807"/>
                    </a:moveTo>
                    <a:cubicBezTo>
                      <a:pt x="1464919" y="904807"/>
                      <a:pt x="1378504" y="961144"/>
                      <a:pt x="1274807" y="1029500"/>
                    </a:cubicBezTo>
                    <a:lnTo>
                      <a:pt x="1086197" y="1154569"/>
                    </a:lnTo>
                    <a:lnTo>
                      <a:pt x="1467173" y="1154569"/>
                    </a:lnTo>
                    <a:lnTo>
                      <a:pt x="1848150" y="1154569"/>
                    </a:lnTo>
                    <a:lnTo>
                      <a:pt x="1659540" y="1029500"/>
                    </a:lnTo>
                    <a:cubicBezTo>
                      <a:pt x="1555843" y="961144"/>
                      <a:pt x="1469428" y="904807"/>
                      <a:pt x="1467173" y="904807"/>
                    </a:cubicBezTo>
                    <a:close/>
                    <a:moveTo>
                      <a:pt x="1157207" y="1246587"/>
                    </a:moveTo>
                    <a:lnTo>
                      <a:pt x="1157207" y="1332971"/>
                    </a:lnTo>
                    <a:lnTo>
                      <a:pt x="1157207" y="1419355"/>
                    </a:lnTo>
                    <a:lnTo>
                      <a:pt x="1467173" y="1419355"/>
                    </a:lnTo>
                    <a:lnTo>
                      <a:pt x="1777140" y="1419355"/>
                    </a:lnTo>
                    <a:lnTo>
                      <a:pt x="1777140" y="1332971"/>
                    </a:lnTo>
                    <a:lnTo>
                      <a:pt x="1777140" y="1246587"/>
                    </a:lnTo>
                    <a:lnTo>
                      <a:pt x="1467173" y="1246587"/>
                    </a:lnTo>
                    <a:lnTo>
                      <a:pt x="1157207" y="1246587"/>
                    </a:lnTo>
                    <a:close/>
                    <a:moveTo>
                      <a:pt x="1871069" y="1250343"/>
                    </a:moveTo>
                    <a:lnTo>
                      <a:pt x="1871069" y="1334849"/>
                    </a:lnTo>
                    <a:lnTo>
                      <a:pt x="1871069" y="1419355"/>
                    </a:lnTo>
                    <a:lnTo>
                      <a:pt x="2355743" y="1419355"/>
                    </a:lnTo>
                    <a:lnTo>
                      <a:pt x="2840417" y="1419355"/>
                    </a:lnTo>
                    <a:lnTo>
                      <a:pt x="2840417" y="1334849"/>
                    </a:lnTo>
                    <a:lnTo>
                      <a:pt x="2840417" y="1250343"/>
                    </a:lnTo>
                    <a:lnTo>
                      <a:pt x="2355743" y="1250343"/>
                    </a:lnTo>
                    <a:lnTo>
                      <a:pt x="1871069" y="1250343"/>
                    </a:lnTo>
                    <a:close/>
                    <a:moveTo>
                      <a:pt x="93930" y="1250343"/>
                    </a:moveTo>
                    <a:lnTo>
                      <a:pt x="93930" y="1334849"/>
                    </a:lnTo>
                    <a:lnTo>
                      <a:pt x="93930" y="1419355"/>
                    </a:lnTo>
                    <a:lnTo>
                      <a:pt x="578604" y="1419355"/>
                    </a:lnTo>
                    <a:lnTo>
                      <a:pt x="1063278" y="1419355"/>
                    </a:lnTo>
                    <a:lnTo>
                      <a:pt x="1063278" y="1334849"/>
                    </a:lnTo>
                    <a:lnTo>
                      <a:pt x="1063278" y="1250343"/>
                    </a:lnTo>
                    <a:lnTo>
                      <a:pt x="578604" y="1250343"/>
                    </a:lnTo>
                    <a:lnTo>
                      <a:pt x="93930" y="1250343"/>
                    </a:lnTo>
                    <a:close/>
                    <a:moveTo>
                      <a:pt x="180344" y="1513251"/>
                    </a:moveTo>
                    <a:lnTo>
                      <a:pt x="180344" y="2089770"/>
                    </a:lnTo>
                    <a:lnTo>
                      <a:pt x="180344" y="2666289"/>
                    </a:lnTo>
                    <a:lnTo>
                      <a:pt x="266759" y="2666289"/>
                    </a:lnTo>
                    <a:lnTo>
                      <a:pt x="353174" y="2666289"/>
                    </a:lnTo>
                    <a:lnTo>
                      <a:pt x="353174" y="2506667"/>
                    </a:lnTo>
                    <a:cubicBezTo>
                      <a:pt x="353174" y="2330143"/>
                      <a:pt x="353174" y="2331270"/>
                      <a:pt x="376844" y="2316998"/>
                    </a:cubicBezTo>
                    <a:cubicBezTo>
                      <a:pt x="388116" y="2310237"/>
                      <a:pt x="396381" y="2309486"/>
                      <a:pt x="488432" y="2309486"/>
                    </a:cubicBezTo>
                    <a:cubicBezTo>
                      <a:pt x="580483" y="2309486"/>
                      <a:pt x="588748" y="2310237"/>
                      <a:pt x="600020" y="2316998"/>
                    </a:cubicBezTo>
                    <a:cubicBezTo>
                      <a:pt x="623690" y="2331270"/>
                      <a:pt x="623690" y="2330143"/>
                      <a:pt x="623690" y="2506667"/>
                    </a:cubicBezTo>
                    <a:lnTo>
                      <a:pt x="623690" y="2666289"/>
                    </a:lnTo>
                    <a:lnTo>
                      <a:pt x="666897" y="2666289"/>
                    </a:lnTo>
                    <a:lnTo>
                      <a:pt x="710105" y="2666289"/>
                    </a:lnTo>
                    <a:lnTo>
                      <a:pt x="710105" y="2506667"/>
                    </a:lnTo>
                    <a:cubicBezTo>
                      <a:pt x="710105" y="2330143"/>
                      <a:pt x="710105" y="2331270"/>
                      <a:pt x="733775" y="2316998"/>
                    </a:cubicBezTo>
                    <a:cubicBezTo>
                      <a:pt x="745046" y="2310237"/>
                      <a:pt x="753312" y="2309486"/>
                      <a:pt x="844611" y="2309486"/>
                    </a:cubicBezTo>
                    <a:cubicBezTo>
                      <a:pt x="953945" y="2309486"/>
                      <a:pt x="959580" y="2310613"/>
                      <a:pt x="973106" y="2333148"/>
                    </a:cubicBezTo>
                    <a:cubicBezTo>
                      <a:pt x="980245" y="2344415"/>
                      <a:pt x="980621" y="2353053"/>
                      <a:pt x="980621" y="2505540"/>
                    </a:cubicBezTo>
                    <a:lnTo>
                      <a:pt x="980621" y="2666289"/>
                    </a:lnTo>
                    <a:lnTo>
                      <a:pt x="1021949" y="2666289"/>
                    </a:lnTo>
                    <a:lnTo>
                      <a:pt x="1063278" y="2666289"/>
                    </a:lnTo>
                    <a:lnTo>
                      <a:pt x="1063278" y="2089770"/>
                    </a:lnTo>
                    <a:lnTo>
                      <a:pt x="1063278" y="1513251"/>
                    </a:lnTo>
                    <a:lnTo>
                      <a:pt x="621811" y="1513251"/>
                    </a:lnTo>
                    <a:lnTo>
                      <a:pt x="180344" y="1513251"/>
                    </a:lnTo>
                    <a:close/>
                    <a:moveTo>
                      <a:pt x="1157207" y="1513251"/>
                    </a:moveTo>
                    <a:lnTo>
                      <a:pt x="1157207" y="2089770"/>
                    </a:lnTo>
                    <a:lnTo>
                      <a:pt x="1157207" y="2666289"/>
                    </a:lnTo>
                    <a:lnTo>
                      <a:pt x="1200415" y="2666289"/>
                    </a:lnTo>
                    <a:lnTo>
                      <a:pt x="1243622" y="2666289"/>
                    </a:lnTo>
                    <a:lnTo>
                      <a:pt x="1243622" y="2418780"/>
                    </a:lnTo>
                    <a:lnTo>
                      <a:pt x="1243622" y="2171647"/>
                    </a:lnTo>
                    <a:lnTo>
                      <a:pt x="1252264" y="2158877"/>
                    </a:lnTo>
                    <a:cubicBezTo>
                      <a:pt x="1270298" y="2132211"/>
                      <a:pt x="1310875" y="2132211"/>
                      <a:pt x="1328910" y="2158877"/>
                    </a:cubicBezTo>
                    <a:lnTo>
                      <a:pt x="1337551" y="2171647"/>
                    </a:lnTo>
                    <a:lnTo>
                      <a:pt x="1337551" y="2418780"/>
                    </a:lnTo>
                    <a:lnTo>
                      <a:pt x="1337551" y="2666289"/>
                    </a:lnTo>
                    <a:lnTo>
                      <a:pt x="1467173" y="2666289"/>
                    </a:lnTo>
                    <a:lnTo>
                      <a:pt x="1596796" y="2666289"/>
                    </a:lnTo>
                    <a:lnTo>
                      <a:pt x="1596796" y="2089770"/>
                    </a:lnTo>
                    <a:lnTo>
                      <a:pt x="1596796" y="1513251"/>
                    </a:lnTo>
                    <a:lnTo>
                      <a:pt x="1467173" y="1513251"/>
                    </a:lnTo>
                    <a:lnTo>
                      <a:pt x="1337551" y="1513251"/>
                    </a:lnTo>
                    <a:lnTo>
                      <a:pt x="1337551" y="1762638"/>
                    </a:lnTo>
                    <a:lnTo>
                      <a:pt x="1337551" y="2011649"/>
                    </a:lnTo>
                    <a:lnTo>
                      <a:pt x="1328910" y="2024419"/>
                    </a:lnTo>
                    <a:cubicBezTo>
                      <a:pt x="1324025" y="2031555"/>
                      <a:pt x="1314257" y="2039442"/>
                      <a:pt x="1305991" y="2042447"/>
                    </a:cubicBezTo>
                    <a:cubicBezTo>
                      <a:pt x="1286454" y="2049958"/>
                      <a:pt x="1264287" y="2042447"/>
                      <a:pt x="1252264" y="2024419"/>
                    </a:cubicBezTo>
                    <a:lnTo>
                      <a:pt x="1243622" y="2011649"/>
                    </a:lnTo>
                    <a:lnTo>
                      <a:pt x="1243622" y="1762638"/>
                    </a:lnTo>
                    <a:lnTo>
                      <a:pt x="1243622" y="1513251"/>
                    </a:lnTo>
                    <a:lnTo>
                      <a:pt x="1200415" y="1513251"/>
                    </a:lnTo>
                    <a:lnTo>
                      <a:pt x="1157207" y="1513251"/>
                    </a:lnTo>
                    <a:close/>
                    <a:moveTo>
                      <a:pt x="1690725" y="1513251"/>
                    </a:moveTo>
                    <a:lnTo>
                      <a:pt x="1690725" y="2089770"/>
                    </a:lnTo>
                    <a:lnTo>
                      <a:pt x="1690725" y="2666289"/>
                    </a:lnTo>
                    <a:lnTo>
                      <a:pt x="1733932" y="2666289"/>
                    </a:lnTo>
                    <a:lnTo>
                      <a:pt x="1777140" y="2666289"/>
                    </a:lnTo>
                    <a:lnTo>
                      <a:pt x="1777140" y="2089770"/>
                    </a:lnTo>
                    <a:lnTo>
                      <a:pt x="1777140" y="1513251"/>
                    </a:lnTo>
                    <a:lnTo>
                      <a:pt x="1733932" y="1513251"/>
                    </a:lnTo>
                    <a:lnTo>
                      <a:pt x="1690725" y="1513251"/>
                    </a:lnTo>
                    <a:close/>
                    <a:moveTo>
                      <a:pt x="804034" y="2403382"/>
                    </a:moveTo>
                    <a:lnTo>
                      <a:pt x="804034" y="2534835"/>
                    </a:lnTo>
                    <a:lnTo>
                      <a:pt x="804034" y="2666289"/>
                    </a:lnTo>
                    <a:lnTo>
                      <a:pt x="845363" y="2666289"/>
                    </a:lnTo>
                    <a:lnTo>
                      <a:pt x="886691" y="2666289"/>
                    </a:lnTo>
                    <a:lnTo>
                      <a:pt x="886691" y="2534835"/>
                    </a:lnTo>
                    <a:lnTo>
                      <a:pt x="886691" y="2403382"/>
                    </a:lnTo>
                    <a:lnTo>
                      <a:pt x="845363" y="2403382"/>
                    </a:lnTo>
                    <a:lnTo>
                      <a:pt x="804034" y="2403382"/>
                    </a:lnTo>
                    <a:close/>
                    <a:moveTo>
                      <a:pt x="447103" y="2403382"/>
                    </a:moveTo>
                    <a:lnTo>
                      <a:pt x="447103" y="2534835"/>
                    </a:lnTo>
                    <a:lnTo>
                      <a:pt x="447103" y="2666289"/>
                    </a:lnTo>
                    <a:lnTo>
                      <a:pt x="488432" y="2666289"/>
                    </a:lnTo>
                    <a:lnTo>
                      <a:pt x="529761" y="2666289"/>
                    </a:lnTo>
                    <a:lnTo>
                      <a:pt x="529761" y="2534835"/>
                    </a:lnTo>
                    <a:lnTo>
                      <a:pt x="529761" y="2403382"/>
                    </a:lnTo>
                    <a:lnTo>
                      <a:pt x="488432" y="2403382"/>
                    </a:lnTo>
                    <a:lnTo>
                      <a:pt x="447103" y="2403382"/>
                    </a:lnTo>
                    <a:close/>
                    <a:moveTo>
                      <a:pt x="2400829" y="2403382"/>
                    </a:moveTo>
                    <a:lnTo>
                      <a:pt x="2400829" y="2534835"/>
                    </a:lnTo>
                    <a:lnTo>
                      <a:pt x="2400829" y="2666289"/>
                    </a:lnTo>
                    <a:lnTo>
                      <a:pt x="2444036" y="2666289"/>
                    </a:lnTo>
                    <a:lnTo>
                      <a:pt x="2487244" y="2666289"/>
                    </a:lnTo>
                    <a:lnTo>
                      <a:pt x="2487244" y="2534835"/>
                    </a:lnTo>
                    <a:lnTo>
                      <a:pt x="2487244" y="2403382"/>
                    </a:lnTo>
                    <a:lnTo>
                      <a:pt x="2444036" y="2403382"/>
                    </a:lnTo>
                    <a:lnTo>
                      <a:pt x="2400829" y="2403382"/>
                    </a:lnTo>
                    <a:close/>
                    <a:moveTo>
                      <a:pt x="2047655" y="2403382"/>
                    </a:moveTo>
                    <a:lnTo>
                      <a:pt x="2047655" y="2534835"/>
                    </a:lnTo>
                    <a:lnTo>
                      <a:pt x="2047655" y="2666289"/>
                    </a:lnTo>
                    <a:lnTo>
                      <a:pt x="2088984" y="2666289"/>
                    </a:lnTo>
                    <a:lnTo>
                      <a:pt x="2130313" y="2666289"/>
                    </a:lnTo>
                    <a:lnTo>
                      <a:pt x="2130313" y="2534835"/>
                    </a:lnTo>
                    <a:lnTo>
                      <a:pt x="2130313" y="2403382"/>
                    </a:lnTo>
                    <a:lnTo>
                      <a:pt x="2088984" y="2403382"/>
                    </a:lnTo>
                    <a:lnTo>
                      <a:pt x="2047655" y="2403382"/>
                    </a:ln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18" name="任意多边形: 形状 217">
                <a:extLst>
                  <a:ext uri="{FF2B5EF4-FFF2-40B4-BE49-F238E27FC236}">
                    <a16:creationId xmlns:a16="http://schemas.microsoft.com/office/drawing/2014/main" id="{66C13451-0578-4592-9444-9A6BFD587477}"/>
                  </a:ext>
                </a:extLst>
              </p:cNvPr>
              <p:cNvSpPr/>
              <p:nvPr/>
            </p:nvSpPr>
            <p:spPr>
              <a:xfrm>
                <a:off x="8072356" y="-230571"/>
                <a:ext cx="2223477" cy="626337"/>
              </a:xfrm>
              <a:custGeom>
                <a:avLst/>
                <a:gdLst>
                  <a:gd name="connsiteX0" fmla="*/ 2043048 w 2223477"/>
                  <a:gd name="connsiteY0" fmla="*/ 445981 h 626337"/>
                  <a:gd name="connsiteX1" fmla="*/ 2043048 w 2223477"/>
                  <a:gd name="connsiteY1" fmla="*/ 489173 h 626337"/>
                  <a:gd name="connsiteX2" fmla="*/ 2043048 w 2223477"/>
                  <a:gd name="connsiteY2" fmla="*/ 532365 h 626337"/>
                  <a:gd name="connsiteX3" fmla="*/ 2086255 w 2223477"/>
                  <a:gd name="connsiteY3" fmla="*/ 532365 h 626337"/>
                  <a:gd name="connsiteX4" fmla="*/ 2129462 w 2223477"/>
                  <a:gd name="connsiteY4" fmla="*/ 532365 h 626337"/>
                  <a:gd name="connsiteX5" fmla="*/ 2129462 w 2223477"/>
                  <a:gd name="connsiteY5" fmla="*/ 489173 h 626337"/>
                  <a:gd name="connsiteX6" fmla="*/ 2129462 w 2223477"/>
                  <a:gd name="connsiteY6" fmla="*/ 445981 h 626337"/>
                  <a:gd name="connsiteX7" fmla="*/ 2086255 w 2223477"/>
                  <a:gd name="connsiteY7" fmla="*/ 445981 h 626337"/>
                  <a:gd name="connsiteX8" fmla="*/ 1690725 w 2223477"/>
                  <a:gd name="connsiteY8" fmla="*/ 445980 h 626337"/>
                  <a:gd name="connsiteX9" fmla="*/ 1690725 w 2223477"/>
                  <a:gd name="connsiteY9" fmla="*/ 489172 h 626337"/>
                  <a:gd name="connsiteX10" fmla="*/ 1690725 w 2223477"/>
                  <a:gd name="connsiteY10" fmla="*/ 532364 h 626337"/>
                  <a:gd name="connsiteX11" fmla="*/ 1732054 w 2223477"/>
                  <a:gd name="connsiteY11" fmla="*/ 532364 h 626337"/>
                  <a:gd name="connsiteX12" fmla="*/ 1773383 w 2223477"/>
                  <a:gd name="connsiteY12" fmla="*/ 532364 h 626337"/>
                  <a:gd name="connsiteX13" fmla="*/ 1773383 w 2223477"/>
                  <a:gd name="connsiteY13" fmla="*/ 489172 h 626337"/>
                  <a:gd name="connsiteX14" fmla="*/ 1773383 w 2223477"/>
                  <a:gd name="connsiteY14" fmla="*/ 445980 h 626337"/>
                  <a:gd name="connsiteX15" fmla="*/ 1732054 w 2223477"/>
                  <a:gd name="connsiteY15" fmla="*/ 445980 h 626337"/>
                  <a:gd name="connsiteX16" fmla="*/ 450082 w 2223477"/>
                  <a:gd name="connsiteY16" fmla="*/ 445980 h 626337"/>
                  <a:gd name="connsiteX17" fmla="*/ 450082 w 2223477"/>
                  <a:gd name="connsiteY17" fmla="*/ 489172 h 626337"/>
                  <a:gd name="connsiteX18" fmla="*/ 450082 w 2223477"/>
                  <a:gd name="connsiteY18" fmla="*/ 532364 h 626337"/>
                  <a:gd name="connsiteX19" fmla="*/ 491411 w 2223477"/>
                  <a:gd name="connsiteY19" fmla="*/ 532364 h 626337"/>
                  <a:gd name="connsiteX20" fmla="*/ 532740 w 2223477"/>
                  <a:gd name="connsiteY20" fmla="*/ 532364 h 626337"/>
                  <a:gd name="connsiteX21" fmla="*/ 532740 w 2223477"/>
                  <a:gd name="connsiteY21" fmla="*/ 489172 h 626337"/>
                  <a:gd name="connsiteX22" fmla="*/ 532740 w 2223477"/>
                  <a:gd name="connsiteY22" fmla="*/ 445980 h 626337"/>
                  <a:gd name="connsiteX23" fmla="*/ 491411 w 2223477"/>
                  <a:gd name="connsiteY23" fmla="*/ 445980 h 626337"/>
                  <a:gd name="connsiteX24" fmla="*/ 94006 w 2223477"/>
                  <a:gd name="connsiteY24" fmla="*/ 445980 h 626337"/>
                  <a:gd name="connsiteX25" fmla="*/ 94006 w 2223477"/>
                  <a:gd name="connsiteY25" fmla="*/ 489172 h 626337"/>
                  <a:gd name="connsiteX26" fmla="*/ 94006 w 2223477"/>
                  <a:gd name="connsiteY26" fmla="*/ 532364 h 626337"/>
                  <a:gd name="connsiteX27" fmla="*/ 135335 w 2223477"/>
                  <a:gd name="connsiteY27" fmla="*/ 532364 h 626337"/>
                  <a:gd name="connsiteX28" fmla="*/ 176664 w 2223477"/>
                  <a:gd name="connsiteY28" fmla="*/ 532364 h 626337"/>
                  <a:gd name="connsiteX29" fmla="*/ 176664 w 2223477"/>
                  <a:gd name="connsiteY29" fmla="*/ 489172 h 626337"/>
                  <a:gd name="connsiteX30" fmla="*/ 176664 w 2223477"/>
                  <a:gd name="connsiteY30" fmla="*/ 445980 h 626337"/>
                  <a:gd name="connsiteX31" fmla="*/ 135335 w 2223477"/>
                  <a:gd name="connsiteY31" fmla="*/ 445980 h 626337"/>
                  <a:gd name="connsiteX32" fmla="*/ 1778461 w 2223477"/>
                  <a:gd name="connsiteY32" fmla="*/ 352029 h 626337"/>
                  <a:gd name="connsiteX33" fmla="*/ 1867312 w 2223477"/>
                  <a:gd name="connsiteY33" fmla="*/ 489172 h 626337"/>
                  <a:gd name="connsiteX34" fmla="*/ 1859797 w 2223477"/>
                  <a:gd name="connsiteY34" fmla="*/ 602598 h 626337"/>
                  <a:gd name="connsiteX35" fmla="*/ 1732054 w 2223477"/>
                  <a:gd name="connsiteY35" fmla="*/ 626260 h 626337"/>
                  <a:gd name="connsiteX36" fmla="*/ 1596796 w 2223477"/>
                  <a:gd name="connsiteY36" fmla="*/ 489923 h 626337"/>
                  <a:gd name="connsiteX37" fmla="*/ 1620466 w 2223477"/>
                  <a:gd name="connsiteY37" fmla="*/ 359596 h 626337"/>
                  <a:gd name="connsiteX38" fmla="*/ 1731302 w 2223477"/>
                  <a:gd name="connsiteY38" fmla="*/ 352085 h 626337"/>
                  <a:gd name="connsiteX39" fmla="*/ 1778461 w 2223477"/>
                  <a:gd name="connsiteY39" fmla="*/ 352029 h 626337"/>
                  <a:gd name="connsiteX40" fmla="*/ 537818 w 2223477"/>
                  <a:gd name="connsiteY40" fmla="*/ 352029 h 626337"/>
                  <a:gd name="connsiteX41" fmla="*/ 626669 w 2223477"/>
                  <a:gd name="connsiteY41" fmla="*/ 489172 h 626337"/>
                  <a:gd name="connsiteX42" fmla="*/ 619154 w 2223477"/>
                  <a:gd name="connsiteY42" fmla="*/ 602598 h 626337"/>
                  <a:gd name="connsiteX43" fmla="*/ 491411 w 2223477"/>
                  <a:gd name="connsiteY43" fmla="*/ 626260 h 626337"/>
                  <a:gd name="connsiteX44" fmla="*/ 356153 w 2223477"/>
                  <a:gd name="connsiteY44" fmla="*/ 489923 h 626337"/>
                  <a:gd name="connsiteX45" fmla="*/ 379823 w 2223477"/>
                  <a:gd name="connsiteY45" fmla="*/ 359596 h 626337"/>
                  <a:gd name="connsiteX46" fmla="*/ 490659 w 2223477"/>
                  <a:gd name="connsiteY46" fmla="*/ 352085 h 626337"/>
                  <a:gd name="connsiteX47" fmla="*/ 537818 w 2223477"/>
                  <a:gd name="connsiteY47" fmla="*/ 352029 h 626337"/>
                  <a:gd name="connsiteX48" fmla="*/ 181742 w 2223477"/>
                  <a:gd name="connsiteY48" fmla="*/ 352029 h 626337"/>
                  <a:gd name="connsiteX49" fmla="*/ 270593 w 2223477"/>
                  <a:gd name="connsiteY49" fmla="*/ 489172 h 626337"/>
                  <a:gd name="connsiteX50" fmla="*/ 263078 w 2223477"/>
                  <a:gd name="connsiteY50" fmla="*/ 602598 h 626337"/>
                  <a:gd name="connsiteX51" fmla="*/ 135335 w 2223477"/>
                  <a:gd name="connsiteY51" fmla="*/ 626260 h 626337"/>
                  <a:gd name="connsiteX52" fmla="*/ 77 w 2223477"/>
                  <a:gd name="connsiteY52" fmla="*/ 489923 h 626337"/>
                  <a:gd name="connsiteX53" fmla="*/ 23747 w 2223477"/>
                  <a:gd name="connsiteY53" fmla="*/ 359596 h 626337"/>
                  <a:gd name="connsiteX54" fmla="*/ 134583 w 2223477"/>
                  <a:gd name="connsiteY54" fmla="*/ 352085 h 626337"/>
                  <a:gd name="connsiteX55" fmla="*/ 181742 w 2223477"/>
                  <a:gd name="connsiteY55" fmla="*/ 352029 h 626337"/>
                  <a:gd name="connsiteX56" fmla="*/ 2133391 w 2223477"/>
                  <a:gd name="connsiteY56" fmla="*/ 352015 h 626337"/>
                  <a:gd name="connsiteX57" fmla="*/ 2223392 w 2223477"/>
                  <a:gd name="connsiteY57" fmla="*/ 489173 h 626337"/>
                  <a:gd name="connsiteX58" fmla="*/ 2215877 w 2223477"/>
                  <a:gd name="connsiteY58" fmla="*/ 602599 h 626337"/>
                  <a:gd name="connsiteX59" fmla="*/ 2086255 w 2223477"/>
                  <a:gd name="connsiteY59" fmla="*/ 626261 h 626337"/>
                  <a:gd name="connsiteX60" fmla="*/ 1949118 w 2223477"/>
                  <a:gd name="connsiteY60" fmla="*/ 489924 h 626337"/>
                  <a:gd name="connsiteX61" fmla="*/ 1972789 w 2223477"/>
                  <a:gd name="connsiteY61" fmla="*/ 359597 h 626337"/>
                  <a:gd name="connsiteX62" fmla="*/ 2085504 w 2223477"/>
                  <a:gd name="connsiteY62" fmla="*/ 352086 h 626337"/>
                  <a:gd name="connsiteX63" fmla="*/ 2133391 w 2223477"/>
                  <a:gd name="connsiteY63" fmla="*/ 352015 h 626337"/>
                  <a:gd name="connsiteX64" fmla="*/ 2043048 w 2223477"/>
                  <a:gd name="connsiteY64" fmla="*/ 93973 h 626337"/>
                  <a:gd name="connsiteX65" fmla="*/ 2043048 w 2223477"/>
                  <a:gd name="connsiteY65" fmla="*/ 135287 h 626337"/>
                  <a:gd name="connsiteX66" fmla="*/ 2043048 w 2223477"/>
                  <a:gd name="connsiteY66" fmla="*/ 176601 h 626337"/>
                  <a:gd name="connsiteX67" fmla="*/ 2086255 w 2223477"/>
                  <a:gd name="connsiteY67" fmla="*/ 176601 h 626337"/>
                  <a:gd name="connsiteX68" fmla="*/ 2129462 w 2223477"/>
                  <a:gd name="connsiteY68" fmla="*/ 176601 h 626337"/>
                  <a:gd name="connsiteX69" fmla="*/ 2129462 w 2223477"/>
                  <a:gd name="connsiteY69" fmla="*/ 135287 h 626337"/>
                  <a:gd name="connsiteX70" fmla="*/ 2129462 w 2223477"/>
                  <a:gd name="connsiteY70" fmla="*/ 93973 h 626337"/>
                  <a:gd name="connsiteX71" fmla="*/ 2086255 w 2223477"/>
                  <a:gd name="connsiteY71" fmla="*/ 93973 h 626337"/>
                  <a:gd name="connsiteX72" fmla="*/ 1690723 w 2223477"/>
                  <a:gd name="connsiteY72" fmla="*/ 93972 h 626337"/>
                  <a:gd name="connsiteX73" fmla="*/ 1690723 w 2223477"/>
                  <a:gd name="connsiteY73" fmla="*/ 135286 h 626337"/>
                  <a:gd name="connsiteX74" fmla="*/ 1690723 w 2223477"/>
                  <a:gd name="connsiteY74" fmla="*/ 176601 h 626337"/>
                  <a:gd name="connsiteX75" fmla="*/ 1732052 w 2223477"/>
                  <a:gd name="connsiteY75" fmla="*/ 176601 h 626337"/>
                  <a:gd name="connsiteX76" fmla="*/ 1773381 w 2223477"/>
                  <a:gd name="connsiteY76" fmla="*/ 176601 h 626337"/>
                  <a:gd name="connsiteX77" fmla="*/ 1773381 w 2223477"/>
                  <a:gd name="connsiteY77" fmla="*/ 135286 h 626337"/>
                  <a:gd name="connsiteX78" fmla="*/ 1773381 w 2223477"/>
                  <a:gd name="connsiteY78" fmla="*/ 93972 h 626337"/>
                  <a:gd name="connsiteX79" fmla="*/ 1732052 w 2223477"/>
                  <a:gd name="connsiteY79" fmla="*/ 93972 h 626337"/>
                  <a:gd name="connsiteX80" fmla="*/ 450081 w 2223477"/>
                  <a:gd name="connsiteY80" fmla="*/ 93972 h 626337"/>
                  <a:gd name="connsiteX81" fmla="*/ 450081 w 2223477"/>
                  <a:gd name="connsiteY81" fmla="*/ 135286 h 626337"/>
                  <a:gd name="connsiteX82" fmla="*/ 450081 w 2223477"/>
                  <a:gd name="connsiteY82" fmla="*/ 176601 h 626337"/>
                  <a:gd name="connsiteX83" fmla="*/ 491410 w 2223477"/>
                  <a:gd name="connsiteY83" fmla="*/ 176601 h 626337"/>
                  <a:gd name="connsiteX84" fmla="*/ 532739 w 2223477"/>
                  <a:gd name="connsiteY84" fmla="*/ 176601 h 626337"/>
                  <a:gd name="connsiteX85" fmla="*/ 532739 w 2223477"/>
                  <a:gd name="connsiteY85" fmla="*/ 135286 h 626337"/>
                  <a:gd name="connsiteX86" fmla="*/ 532739 w 2223477"/>
                  <a:gd name="connsiteY86" fmla="*/ 93972 h 626337"/>
                  <a:gd name="connsiteX87" fmla="*/ 491410 w 2223477"/>
                  <a:gd name="connsiteY87" fmla="*/ 93972 h 626337"/>
                  <a:gd name="connsiteX88" fmla="*/ 94005 w 2223477"/>
                  <a:gd name="connsiteY88" fmla="*/ 93972 h 626337"/>
                  <a:gd name="connsiteX89" fmla="*/ 94005 w 2223477"/>
                  <a:gd name="connsiteY89" fmla="*/ 135286 h 626337"/>
                  <a:gd name="connsiteX90" fmla="*/ 94005 w 2223477"/>
                  <a:gd name="connsiteY90" fmla="*/ 176601 h 626337"/>
                  <a:gd name="connsiteX91" fmla="*/ 135334 w 2223477"/>
                  <a:gd name="connsiteY91" fmla="*/ 176601 h 626337"/>
                  <a:gd name="connsiteX92" fmla="*/ 176663 w 2223477"/>
                  <a:gd name="connsiteY92" fmla="*/ 176601 h 626337"/>
                  <a:gd name="connsiteX93" fmla="*/ 176663 w 2223477"/>
                  <a:gd name="connsiteY93" fmla="*/ 135286 h 626337"/>
                  <a:gd name="connsiteX94" fmla="*/ 176663 w 2223477"/>
                  <a:gd name="connsiteY94" fmla="*/ 93972 h 626337"/>
                  <a:gd name="connsiteX95" fmla="*/ 135334 w 2223477"/>
                  <a:gd name="connsiteY95" fmla="*/ 93972 h 626337"/>
                  <a:gd name="connsiteX96" fmla="*/ 2133283 w 2223477"/>
                  <a:gd name="connsiteY96" fmla="*/ 18 h 626337"/>
                  <a:gd name="connsiteX97" fmla="*/ 2223392 w 2223477"/>
                  <a:gd name="connsiteY97" fmla="*/ 135287 h 626337"/>
                  <a:gd name="connsiteX98" fmla="*/ 2215877 w 2223477"/>
                  <a:gd name="connsiteY98" fmla="*/ 246835 h 626337"/>
                  <a:gd name="connsiteX99" fmla="*/ 2086255 w 2223477"/>
                  <a:gd name="connsiteY99" fmla="*/ 270497 h 626337"/>
                  <a:gd name="connsiteX100" fmla="*/ 1949118 w 2223477"/>
                  <a:gd name="connsiteY100" fmla="*/ 136038 h 626337"/>
                  <a:gd name="connsiteX101" fmla="*/ 1972789 w 2223477"/>
                  <a:gd name="connsiteY101" fmla="*/ 7589 h 626337"/>
                  <a:gd name="connsiteX102" fmla="*/ 2085504 w 2223477"/>
                  <a:gd name="connsiteY102" fmla="*/ 77 h 626337"/>
                  <a:gd name="connsiteX103" fmla="*/ 2133283 w 2223477"/>
                  <a:gd name="connsiteY103" fmla="*/ 18 h 626337"/>
                  <a:gd name="connsiteX104" fmla="*/ 1778460 w 2223477"/>
                  <a:gd name="connsiteY104" fmla="*/ 18 h 626337"/>
                  <a:gd name="connsiteX105" fmla="*/ 1867310 w 2223477"/>
                  <a:gd name="connsiteY105" fmla="*/ 135286 h 626337"/>
                  <a:gd name="connsiteX106" fmla="*/ 1859796 w 2223477"/>
                  <a:gd name="connsiteY106" fmla="*/ 246835 h 626337"/>
                  <a:gd name="connsiteX107" fmla="*/ 1732052 w 2223477"/>
                  <a:gd name="connsiteY107" fmla="*/ 270496 h 626337"/>
                  <a:gd name="connsiteX108" fmla="*/ 1596794 w 2223477"/>
                  <a:gd name="connsiteY108" fmla="*/ 136038 h 626337"/>
                  <a:gd name="connsiteX109" fmla="*/ 1620464 w 2223477"/>
                  <a:gd name="connsiteY109" fmla="*/ 7588 h 626337"/>
                  <a:gd name="connsiteX110" fmla="*/ 1731301 w 2223477"/>
                  <a:gd name="connsiteY110" fmla="*/ 77 h 626337"/>
                  <a:gd name="connsiteX111" fmla="*/ 1778460 w 2223477"/>
                  <a:gd name="connsiteY111" fmla="*/ 18 h 626337"/>
                  <a:gd name="connsiteX112" fmla="*/ 537818 w 2223477"/>
                  <a:gd name="connsiteY112" fmla="*/ 18 h 626337"/>
                  <a:gd name="connsiteX113" fmla="*/ 626668 w 2223477"/>
                  <a:gd name="connsiteY113" fmla="*/ 135286 h 626337"/>
                  <a:gd name="connsiteX114" fmla="*/ 619154 w 2223477"/>
                  <a:gd name="connsiteY114" fmla="*/ 246835 h 626337"/>
                  <a:gd name="connsiteX115" fmla="*/ 491410 w 2223477"/>
                  <a:gd name="connsiteY115" fmla="*/ 270496 h 626337"/>
                  <a:gd name="connsiteX116" fmla="*/ 356152 w 2223477"/>
                  <a:gd name="connsiteY116" fmla="*/ 136038 h 626337"/>
                  <a:gd name="connsiteX117" fmla="*/ 379822 w 2223477"/>
                  <a:gd name="connsiteY117" fmla="*/ 7588 h 626337"/>
                  <a:gd name="connsiteX118" fmla="*/ 490659 w 2223477"/>
                  <a:gd name="connsiteY118" fmla="*/ 77 h 626337"/>
                  <a:gd name="connsiteX119" fmla="*/ 537818 w 2223477"/>
                  <a:gd name="connsiteY119" fmla="*/ 18 h 626337"/>
                  <a:gd name="connsiteX120" fmla="*/ 181742 w 2223477"/>
                  <a:gd name="connsiteY120" fmla="*/ 18 h 626337"/>
                  <a:gd name="connsiteX121" fmla="*/ 270592 w 2223477"/>
                  <a:gd name="connsiteY121" fmla="*/ 135286 h 626337"/>
                  <a:gd name="connsiteX122" fmla="*/ 263078 w 2223477"/>
                  <a:gd name="connsiteY122" fmla="*/ 246835 h 626337"/>
                  <a:gd name="connsiteX123" fmla="*/ 135334 w 2223477"/>
                  <a:gd name="connsiteY123" fmla="*/ 270496 h 626337"/>
                  <a:gd name="connsiteX124" fmla="*/ 76 w 2223477"/>
                  <a:gd name="connsiteY124" fmla="*/ 136038 h 626337"/>
                  <a:gd name="connsiteX125" fmla="*/ 23746 w 2223477"/>
                  <a:gd name="connsiteY125" fmla="*/ 7588 h 626337"/>
                  <a:gd name="connsiteX126" fmla="*/ 134583 w 2223477"/>
                  <a:gd name="connsiteY126" fmla="*/ 77 h 626337"/>
                  <a:gd name="connsiteX127" fmla="*/ 181742 w 2223477"/>
                  <a:gd name="connsiteY127" fmla="*/ 18 h 626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2223477" h="626337">
                    <a:moveTo>
                      <a:pt x="2043048" y="445981"/>
                    </a:moveTo>
                    <a:lnTo>
                      <a:pt x="2043048" y="489173"/>
                    </a:lnTo>
                    <a:lnTo>
                      <a:pt x="2043048" y="532365"/>
                    </a:lnTo>
                    <a:lnTo>
                      <a:pt x="2086255" y="532365"/>
                    </a:lnTo>
                    <a:lnTo>
                      <a:pt x="2129462" y="532365"/>
                    </a:lnTo>
                    <a:lnTo>
                      <a:pt x="2129462" y="489173"/>
                    </a:lnTo>
                    <a:lnTo>
                      <a:pt x="2129462" y="445981"/>
                    </a:lnTo>
                    <a:lnTo>
                      <a:pt x="2086255" y="445981"/>
                    </a:lnTo>
                    <a:close/>
                    <a:moveTo>
                      <a:pt x="1690725" y="445980"/>
                    </a:moveTo>
                    <a:lnTo>
                      <a:pt x="1690725" y="489172"/>
                    </a:lnTo>
                    <a:lnTo>
                      <a:pt x="1690725" y="532364"/>
                    </a:lnTo>
                    <a:lnTo>
                      <a:pt x="1732054" y="532364"/>
                    </a:lnTo>
                    <a:lnTo>
                      <a:pt x="1773383" y="532364"/>
                    </a:lnTo>
                    <a:lnTo>
                      <a:pt x="1773383" y="489172"/>
                    </a:lnTo>
                    <a:lnTo>
                      <a:pt x="1773383" y="445980"/>
                    </a:lnTo>
                    <a:lnTo>
                      <a:pt x="1732054" y="445980"/>
                    </a:lnTo>
                    <a:close/>
                    <a:moveTo>
                      <a:pt x="450082" y="445980"/>
                    </a:moveTo>
                    <a:lnTo>
                      <a:pt x="450082" y="489172"/>
                    </a:lnTo>
                    <a:lnTo>
                      <a:pt x="450082" y="532364"/>
                    </a:lnTo>
                    <a:lnTo>
                      <a:pt x="491411" y="532364"/>
                    </a:lnTo>
                    <a:lnTo>
                      <a:pt x="532740" y="532364"/>
                    </a:lnTo>
                    <a:lnTo>
                      <a:pt x="532740" y="489172"/>
                    </a:lnTo>
                    <a:lnTo>
                      <a:pt x="532740" y="445980"/>
                    </a:lnTo>
                    <a:lnTo>
                      <a:pt x="491411" y="445980"/>
                    </a:lnTo>
                    <a:close/>
                    <a:moveTo>
                      <a:pt x="94006" y="445980"/>
                    </a:moveTo>
                    <a:lnTo>
                      <a:pt x="94006" y="489172"/>
                    </a:lnTo>
                    <a:lnTo>
                      <a:pt x="94006" y="532364"/>
                    </a:lnTo>
                    <a:lnTo>
                      <a:pt x="135335" y="532364"/>
                    </a:lnTo>
                    <a:lnTo>
                      <a:pt x="176664" y="532364"/>
                    </a:lnTo>
                    <a:lnTo>
                      <a:pt x="176664" y="489172"/>
                    </a:lnTo>
                    <a:lnTo>
                      <a:pt x="176664" y="445980"/>
                    </a:lnTo>
                    <a:lnTo>
                      <a:pt x="135335" y="445980"/>
                    </a:lnTo>
                    <a:close/>
                    <a:moveTo>
                      <a:pt x="1778461" y="352029"/>
                    </a:moveTo>
                    <a:cubicBezTo>
                      <a:pt x="1873353" y="352502"/>
                      <a:pt x="1867312" y="362319"/>
                      <a:pt x="1867312" y="489172"/>
                    </a:cubicBezTo>
                    <a:cubicBezTo>
                      <a:pt x="1867312" y="583068"/>
                      <a:pt x="1866560" y="591331"/>
                      <a:pt x="1859797" y="602598"/>
                    </a:cubicBezTo>
                    <a:cubicBezTo>
                      <a:pt x="1846272" y="625133"/>
                      <a:pt x="1840636" y="626260"/>
                      <a:pt x="1732054" y="626260"/>
                    </a:cubicBezTo>
                    <a:cubicBezTo>
                      <a:pt x="1588906" y="626260"/>
                      <a:pt x="1596796" y="634147"/>
                      <a:pt x="1596796" y="489923"/>
                    </a:cubicBezTo>
                    <a:cubicBezTo>
                      <a:pt x="1596796" y="378375"/>
                      <a:pt x="1597923" y="373117"/>
                      <a:pt x="1620466" y="359596"/>
                    </a:cubicBezTo>
                    <a:cubicBezTo>
                      <a:pt x="1631737" y="352836"/>
                      <a:pt x="1640003" y="352085"/>
                      <a:pt x="1731302" y="352085"/>
                    </a:cubicBezTo>
                    <a:cubicBezTo>
                      <a:pt x="1749289" y="352085"/>
                      <a:pt x="1764905" y="351962"/>
                      <a:pt x="1778461" y="352029"/>
                    </a:cubicBezTo>
                    <a:close/>
                    <a:moveTo>
                      <a:pt x="537818" y="352029"/>
                    </a:moveTo>
                    <a:cubicBezTo>
                      <a:pt x="632710" y="352502"/>
                      <a:pt x="626669" y="362319"/>
                      <a:pt x="626669" y="489172"/>
                    </a:cubicBezTo>
                    <a:cubicBezTo>
                      <a:pt x="626669" y="583068"/>
                      <a:pt x="625917" y="591331"/>
                      <a:pt x="619154" y="602598"/>
                    </a:cubicBezTo>
                    <a:cubicBezTo>
                      <a:pt x="605629" y="625133"/>
                      <a:pt x="599993" y="626260"/>
                      <a:pt x="491411" y="626260"/>
                    </a:cubicBezTo>
                    <a:cubicBezTo>
                      <a:pt x="348263" y="626260"/>
                      <a:pt x="356153" y="634147"/>
                      <a:pt x="356153" y="489923"/>
                    </a:cubicBezTo>
                    <a:cubicBezTo>
                      <a:pt x="356153" y="378375"/>
                      <a:pt x="357280" y="373117"/>
                      <a:pt x="379823" y="359596"/>
                    </a:cubicBezTo>
                    <a:cubicBezTo>
                      <a:pt x="391094" y="352836"/>
                      <a:pt x="399360" y="352085"/>
                      <a:pt x="490659" y="352085"/>
                    </a:cubicBezTo>
                    <a:cubicBezTo>
                      <a:pt x="508647" y="352085"/>
                      <a:pt x="524262" y="351962"/>
                      <a:pt x="537818" y="352029"/>
                    </a:cubicBezTo>
                    <a:close/>
                    <a:moveTo>
                      <a:pt x="181742" y="352029"/>
                    </a:moveTo>
                    <a:cubicBezTo>
                      <a:pt x="276634" y="352502"/>
                      <a:pt x="270593" y="362319"/>
                      <a:pt x="270593" y="489172"/>
                    </a:cubicBezTo>
                    <a:cubicBezTo>
                      <a:pt x="270593" y="583068"/>
                      <a:pt x="269841" y="591331"/>
                      <a:pt x="263078" y="602598"/>
                    </a:cubicBezTo>
                    <a:cubicBezTo>
                      <a:pt x="249553" y="625133"/>
                      <a:pt x="243917" y="626260"/>
                      <a:pt x="135335" y="626260"/>
                    </a:cubicBezTo>
                    <a:cubicBezTo>
                      <a:pt x="-7813" y="626260"/>
                      <a:pt x="77" y="634147"/>
                      <a:pt x="77" y="489923"/>
                    </a:cubicBezTo>
                    <a:cubicBezTo>
                      <a:pt x="77" y="378375"/>
                      <a:pt x="1204" y="373117"/>
                      <a:pt x="23747" y="359596"/>
                    </a:cubicBezTo>
                    <a:cubicBezTo>
                      <a:pt x="35018" y="352836"/>
                      <a:pt x="43284" y="352085"/>
                      <a:pt x="134583" y="352085"/>
                    </a:cubicBezTo>
                    <a:cubicBezTo>
                      <a:pt x="152571" y="352085"/>
                      <a:pt x="168186" y="351962"/>
                      <a:pt x="181742" y="352029"/>
                    </a:cubicBezTo>
                    <a:close/>
                    <a:moveTo>
                      <a:pt x="2133391" y="352015"/>
                    </a:moveTo>
                    <a:cubicBezTo>
                      <a:pt x="2229720" y="352421"/>
                      <a:pt x="2223392" y="361992"/>
                      <a:pt x="2223392" y="489173"/>
                    </a:cubicBezTo>
                    <a:cubicBezTo>
                      <a:pt x="2223392" y="583069"/>
                      <a:pt x="2222640" y="591332"/>
                      <a:pt x="2215877" y="602599"/>
                    </a:cubicBezTo>
                    <a:cubicBezTo>
                      <a:pt x="2202351" y="625134"/>
                      <a:pt x="2196716" y="626261"/>
                      <a:pt x="2086255" y="626261"/>
                    </a:cubicBezTo>
                    <a:cubicBezTo>
                      <a:pt x="1941228" y="626261"/>
                      <a:pt x="1949118" y="634148"/>
                      <a:pt x="1949118" y="489924"/>
                    </a:cubicBezTo>
                    <a:cubicBezTo>
                      <a:pt x="1949118" y="378376"/>
                      <a:pt x="1950246" y="373118"/>
                      <a:pt x="1972789" y="359597"/>
                    </a:cubicBezTo>
                    <a:cubicBezTo>
                      <a:pt x="1984060" y="352837"/>
                      <a:pt x="1992326" y="352086"/>
                      <a:pt x="2085504" y="352086"/>
                    </a:cubicBezTo>
                    <a:cubicBezTo>
                      <a:pt x="2103773" y="352086"/>
                      <a:pt x="2119629" y="351957"/>
                      <a:pt x="2133391" y="352015"/>
                    </a:cubicBezTo>
                    <a:close/>
                    <a:moveTo>
                      <a:pt x="2043048" y="93973"/>
                    </a:moveTo>
                    <a:lnTo>
                      <a:pt x="2043048" y="135287"/>
                    </a:lnTo>
                    <a:lnTo>
                      <a:pt x="2043048" y="176601"/>
                    </a:lnTo>
                    <a:lnTo>
                      <a:pt x="2086255" y="176601"/>
                    </a:lnTo>
                    <a:lnTo>
                      <a:pt x="2129462" y="176601"/>
                    </a:lnTo>
                    <a:lnTo>
                      <a:pt x="2129462" y="135287"/>
                    </a:lnTo>
                    <a:lnTo>
                      <a:pt x="2129462" y="93973"/>
                    </a:lnTo>
                    <a:lnTo>
                      <a:pt x="2086255" y="93973"/>
                    </a:lnTo>
                    <a:close/>
                    <a:moveTo>
                      <a:pt x="1690723" y="93972"/>
                    </a:moveTo>
                    <a:lnTo>
                      <a:pt x="1690723" y="135286"/>
                    </a:lnTo>
                    <a:lnTo>
                      <a:pt x="1690723" y="176601"/>
                    </a:lnTo>
                    <a:lnTo>
                      <a:pt x="1732052" y="176601"/>
                    </a:lnTo>
                    <a:lnTo>
                      <a:pt x="1773381" y="176601"/>
                    </a:lnTo>
                    <a:lnTo>
                      <a:pt x="1773381" y="135286"/>
                    </a:lnTo>
                    <a:lnTo>
                      <a:pt x="1773381" y="93972"/>
                    </a:lnTo>
                    <a:lnTo>
                      <a:pt x="1732052" y="93972"/>
                    </a:lnTo>
                    <a:close/>
                    <a:moveTo>
                      <a:pt x="450081" y="93972"/>
                    </a:moveTo>
                    <a:lnTo>
                      <a:pt x="450081" y="135286"/>
                    </a:lnTo>
                    <a:lnTo>
                      <a:pt x="450081" y="176601"/>
                    </a:lnTo>
                    <a:lnTo>
                      <a:pt x="491410" y="176601"/>
                    </a:lnTo>
                    <a:lnTo>
                      <a:pt x="532739" y="176601"/>
                    </a:lnTo>
                    <a:lnTo>
                      <a:pt x="532739" y="135286"/>
                    </a:lnTo>
                    <a:lnTo>
                      <a:pt x="532739" y="93972"/>
                    </a:lnTo>
                    <a:lnTo>
                      <a:pt x="491410" y="93972"/>
                    </a:lnTo>
                    <a:close/>
                    <a:moveTo>
                      <a:pt x="94005" y="93972"/>
                    </a:moveTo>
                    <a:lnTo>
                      <a:pt x="94005" y="135286"/>
                    </a:lnTo>
                    <a:lnTo>
                      <a:pt x="94005" y="176601"/>
                    </a:lnTo>
                    <a:lnTo>
                      <a:pt x="135334" y="176601"/>
                    </a:lnTo>
                    <a:lnTo>
                      <a:pt x="176663" y="176601"/>
                    </a:lnTo>
                    <a:lnTo>
                      <a:pt x="176663" y="135286"/>
                    </a:lnTo>
                    <a:lnTo>
                      <a:pt x="176663" y="93972"/>
                    </a:lnTo>
                    <a:lnTo>
                      <a:pt x="135334" y="93972"/>
                    </a:lnTo>
                    <a:close/>
                    <a:moveTo>
                      <a:pt x="2133283" y="18"/>
                    </a:moveTo>
                    <a:cubicBezTo>
                      <a:pt x="2229433" y="464"/>
                      <a:pt x="2223392" y="10077"/>
                      <a:pt x="2223392" y="135287"/>
                    </a:cubicBezTo>
                    <a:cubicBezTo>
                      <a:pt x="2223392" y="227305"/>
                      <a:pt x="2222640" y="235567"/>
                      <a:pt x="2215877" y="246835"/>
                    </a:cubicBezTo>
                    <a:cubicBezTo>
                      <a:pt x="2202351" y="269370"/>
                      <a:pt x="2196716" y="270497"/>
                      <a:pt x="2086255" y="270497"/>
                    </a:cubicBezTo>
                    <a:cubicBezTo>
                      <a:pt x="1941228" y="270497"/>
                      <a:pt x="1949118" y="278384"/>
                      <a:pt x="1949118" y="136038"/>
                    </a:cubicBezTo>
                    <a:cubicBezTo>
                      <a:pt x="1949118" y="26743"/>
                      <a:pt x="1950246" y="21110"/>
                      <a:pt x="1972789" y="7589"/>
                    </a:cubicBezTo>
                    <a:cubicBezTo>
                      <a:pt x="1984060" y="828"/>
                      <a:pt x="1992326" y="77"/>
                      <a:pt x="2085504" y="77"/>
                    </a:cubicBezTo>
                    <a:cubicBezTo>
                      <a:pt x="2103726" y="77"/>
                      <a:pt x="2119547" y="-46"/>
                      <a:pt x="2133283" y="18"/>
                    </a:cubicBezTo>
                    <a:close/>
                    <a:moveTo>
                      <a:pt x="1778460" y="18"/>
                    </a:moveTo>
                    <a:cubicBezTo>
                      <a:pt x="1873351" y="464"/>
                      <a:pt x="1867310" y="10077"/>
                      <a:pt x="1867310" y="135286"/>
                    </a:cubicBezTo>
                    <a:cubicBezTo>
                      <a:pt x="1867310" y="227304"/>
                      <a:pt x="1866559" y="235567"/>
                      <a:pt x="1859796" y="246835"/>
                    </a:cubicBezTo>
                    <a:cubicBezTo>
                      <a:pt x="1846270" y="269369"/>
                      <a:pt x="1840634" y="270496"/>
                      <a:pt x="1732052" y="270496"/>
                    </a:cubicBezTo>
                    <a:cubicBezTo>
                      <a:pt x="1589280" y="270496"/>
                      <a:pt x="1596794" y="278008"/>
                      <a:pt x="1596794" y="136038"/>
                    </a:cubicBezTo>
                    <a:cubicBezTo>
                      <a:pt x="1596794" y="26743"/>
                      <a:pt x="1597921" y="21109"/>
                      <a:pt x="1620464" y="7588"/>
                    </a:cubicBezTo>
                    <a:cubicBezTo>
                      <a:pt x="1631736" y="828"/>
                      <a:pt x="1640002" y="77"/>
                      <a:pt x="1731301" y="77"/>
                    </a:cubicBezTo>
                    <a:cubicBezTo>
                      <a:pt x="1749288" y="77"/>
                      <a:pt x="1764904" y="-46"/>
                      <a:pt x="1778460" y="18"/>
                    </a:cubicBezTo>
                    <a:close/>
                    <a:moveTo>
                      <a:pt x="537818" y="18"/>
                    </a:moveTo>
                    <a:cubicBezTo>
                      <a:pt x="632709" y="464"/>
                      <a:pt x="626668" y="10077"/>
                      <a:pt x="626668" y="135286"/>
                    </a:cubicBezTo>
                    <a:cubicBezTo>
                      <a:pt x="626668" y="227304"/>
                      <a:pt x="625917" y="235567"/>
                      <a:pt x="619154" y="246835"/>
                    </a:cubicBezTo>
                    <a:cubicBezTo>
                      <a:pt x="605628" y="269369"/>
                      <a:pt x="599992" y="270496"/>
                      <a:pt x="491410" y="270496"/>
                    </a:cubicBezTo>
                    <a:cubicBezTo>
                      <a:pt x="348638" y="270496"/>
                      <a:pt x="356152" y="278008"/>
                      <a:pt x="356152" y="136038"/>
                    </a:cubicBezTo>
                    <a:cubicBezTo>
                      <a:pt x="356152" y="26743"/>
                      <a:pt x="357279" y="21109"/>
                      <a:pt x="379822" y="7588"/>
                    </a:cubicBezTo>
                    <a:cubicBezTo>
                      <a:pt x="391094" y="828"/>
                      <a:pt x="399360" y="77"/>
                      <a:pt x="490659" y="77"/>
                    </a:cubicBezTo>
                    <a:cubicBezTo>
                      <a:pt x="508646" y="77"/>
                      <a:pt x="524262" y="-46"/>
                      <a:pt x="537818" y="18"/>
                    </a:cubicBezTo>
                    <a:close/>
                    <a:moveTo>
                      <a:pt x="181742" y="18"/>
                    </a:moveTo>
                    <a:cubicBezTo>
                      <a:pt x="276633" y="464"/>
                      <a:pt x="270592" y="10077"/>
                      <a:pt x="270592" y="135286"/>
                    </a:cubicBezTo>
                    <a:cubicBezTo>
                      <a:pt x="270592" y="227304"/>
                      <a:pt x="269841" y="235567"/>
                      <a:pt x="263078" y="246835"/>
                    </a:cubicBezTo>
                    <a:cubicBezTo>
                      <a:pt x="249552" y="269369"/>
                      <a:pt x="243916" y="270496"/>
                      <a:pt x="135334" y="270496"/>
                    </a:cubicBezTo>
                    <a:cubicBezTo>
                      <a:pt x="-7438" y="270496"/>
                      <a:pt x="76" y="278008"/>
                      <a:pt x="76" y="136038"/>
                    </a:cubicBezTo>
                    <a:cubicBezTo>
                      <a:pt x="76" y="26743"/>
                      <a:pt x="1203" y="21109"/>
                      <a:pt x="23746" y="7588"/>
                    </a:cubicBezTo>
                    <a:cubicBezTo>
                      <a:pt x="35018" y="828"/>
                      <a:pt x="43284" y="77"/>
                      <a:pt x="134583" y="77"/>
                    </a:cubicBezTo>
                    <a:cubicBezTo>
                      <a:pt x="152570" y="77"/>
                      <a:pt x="168186" y="-46"/>
                      <a:pt x="181742" y="18"/>
                    </a:cubicBezTo>
                    <a:close/>
                  </a:path>
                </a:pathLst>
              </a:custGeom>
              <a:grpFill/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16" name="文本框 215">
              <a:extLst>
                <a:ext uri="{FF2B5EF4-FFF2-40B4-BE49-F238E27FC236}">
                  <a16:creationId xmlns:a16="http://schemas.microsoft.com/office/drawing/2014/main" id="{BE570C40-A694-6CC5-D54E-1FB8DB936A5F}"/>
                </a:ext>
              </a:extLst>
            </p:cNvPr>
            <p:cNvSpPr txBox="1"/>
            <p:nvPr/>
          </p:nvSpPr>
          <p:spPr>
            <a:xfrm>
              <a:off x="6889441" y="2273794"/>
              <a:ext cx="50891" cy="624652"/>
            </a:xfrm>
            <a:custGeom>
              <a:avLst/>
              <a:gdLst/>
              <a:ahLst/>
              <a:cxnLst/>
              <a:rect l="l" t="t" r="r" b="b"/>
              <a:pathLst>
                <a:path w="167097" h="2051000">
                  <a:moveTo>
                    <a:pt x="106599" y="1990725"/>
                  </a:moveTo>
                  <a:lnTo>
                    <a:pt x="126021" y="1990725"/>
                  </a:lnTo>
                  <a:cubicBezTo>
                    <a:pt x="131304" y="2001961"/>
                    <a:pt x="137704" y="2011784"/>
                    <a:pt x="145220" y="2020193"/>
                  </a:cubicBezTo>
                  <a:cubicBezTo>
                    <a:pt x="152735" y="2028601"/>
                    <a:pt x="160028" y="2034555"/>
                    <a:pt x="167097" y="2038052"/>
                  </a:cubicBezTo>
                  <a:lnTo>
                    <a:pt x="167097" y="2051000"/>
                  </a:lnTo>
                  <a:lnTo>
                    <a:pt x="2791" y="2051000"/>
                  </a:lnTo>
                  <a:lnTo>
                    <a:pt x="2791" y="2030908"/>
                  </a:lnTo>
                  <a:lnTo>
                    <a:pt x="130820" y="2030908"/>
                  </a:lnTo>
                  <a:cubicBezTo>
                    <a:pt x="126207" y="2026072"/>
                    <a:pt x="121593" y="2019728"/>
                    <a:pt x="116979" y="2011877"/>
                  </a:cubicBezTo>
                  <a:cubicBezTo>
                    <a:pt x="112366" y="2004026"/>
                    <a:pt x="108905" y="1996976"/>
                    <a:pt x="106599" y="1990725"/>
                  </a:cubicBezTo>
                  <a:close/>
                  <a:moveTo>
                    <a:pt x="83493" y="1862621"/>
                  </a:moveTo>
                  <a:cubicBezTo>
                    <a:pt x="56630" y="1862621"/>
                    <a:pt x="38752" y="1865765"/>
                    <a:pt x="29859" y="1872053"/>
                  </a:cubicBezTo>
                  <a:cubicBezTo>
                    <a:pt x="20967" y="1878341"/>
                    <a:pt x="16520" y="1886099"/>
                    <a:pt x="16520" y="1895326"/>
                  </a:cubicBezTo>
                  <a:cubicBezTo>
                    <a:pt x="16520" y="1904553"/>
                    <a:pt x="20985" y="1912311"/>
                    <a:pt x="29915" y="1918599"/>
                  </a:cubicBezTo>
                  <a:cubicBezTo>
                    <a:pt x="38845" y="1924887"/>
                    <a:pt x="56704" y="1928031"/>
                    <a:pt x="83493" y="1928031"/>
                  </a:cubicBezTo>
                  <a:cubicBezTo>
                    <a:pt x="110431" y="1928031"/>
                    <a:pt x="128328" y="1924887"/>
                    <a:pt x="137183" y="1918599"/>
                  </a:cubicBezTo>
                  <a:cubicBezTo>
                    <a:pt x="146038" y="1912311"/>
                    <a:pt x="150466" y="1904479"/>
                    <a:pt x="150466" y="1895103"/>
                  </a:cubicBezTo>
                  <a:cubicBezTo>
                    <a:pt x="150466" y="1885875"/>
                    <a:pt x="146559" y="1878508"/>
                    <a:pt x="138745" y="1873002"/>
                  </a:cubicBezTo>
                  <a:cubicBezTo>
                    <a:pt x="128774" y="1866081"/>
                    <a:pt x="110357" y="1862621"/>
                    <a:pt x="83493" y="1862621"/>
                  </a:cubicBezTo>
                  <a:close/>
                  <a:moveTo>
                    <a:pt x="83493" y="1841971"/>
                  </a:moveTo>
                  <a:cubicBezTo>
                    <a:pt x="102841" y="1841971"/>
                    <a:pt x="118412" y="1843962"/>
                    <a:pt x="130206" y="1847943"/>
                  </a:cubicBezTo>
                  <a:cubicBezTo>
                    <a:pt x="142001" y="1851924"/>
                    <a:pt x="151098" y="1857840"/>
                    <a:pt x="157498" y="1865690"/>
                  </a:cubicBezTo>
                  <a:cubicBezTo>
                    <a:pt x="163897" y="1873541"/>
                    <a:pt x="167097" y="1883420"/>
                    <a:pt x="167097" y="1895326"/>
                  </a:cubicBezTo>
                  <a:cubicBezTo>
                    <a:pt x="167097" y="1904107"/>
                    <a:pt x="165330" y="1911809"/>
                    <a:pt x="161795" y="1918431"/>
                  </a:cubicBezTo>
                  <a:cubicBezTo>
                    <a:pt x="158261" y="1925054"/>
                    <a:pt x="153163" y="1930524"/>
                    <a:pt x="146503" y="1934840"/>
                  </a:cubicBezTo>
                  <a:cubicBezTo>
                    <a:pt x="139843" y="1939156"/>
                    <a:pt x="131732" y="1942542"/>
                    <a:pt x="122170" y="1944997"/>
                  </a:cubicBezTo>
                  <a:cubicBezTo>
                    <a:pt x="112608" y="1947453"/>
                    <a:pt x="99715" y="1948681"/>
                    <a:pt x="83493" y="1948681"/>
                  </a:cubicBezTo>
                  <a:cubicBezTo>
                    <a:pt x="64294" y="1948681"/>
                    <a:pt x="48797" y="1946709"/>
                    <a:pt x="37003" y="1942765"/>
                  </a:cubicBezTo>
                  <a:cubicBezTo>
                    <a:pt x="25208" y="1938821"/>
                    <a:pt x="16092" y="1932924"/>
                    <a:pt x="9656" y="1925073"/>
                  </a:cubicBezTo>
                  <a:cubicBezTo>
                    <a:pt x="3219" y="1917222"/>
                    <a:pt x="0" y="1907307"/>
                    <a:pt x="0" y="1895326"/>
                  </a:cubicBezTo>
                  <a:cubicBezTo>
                    <a:pt x="0" y="1879550"/>
                    <a:pt x="5656" y="1867160"/>
                    <a:pt x="16967" y="1858156"/>
                  </a:cubicBezTo>
                  <a:cubicBezTo>
                    <a:pt x="30585" y="1847366"/>
                    <a:pt x="52760" y="1841971"/>
                    <a:pt x="83493" y="1841971"/>
                  </a:cubicBezTo>
                  <a:close/>
                  <a:moveTo>
                    <a:pt x="106599" y="1733550"/>
                  </a:moveTo>
                  <a:lnTo>
                    <a:pt x="126021" y="1733550"/>
                  </a:lnTo>
                  <a:cubicBezTo>
                    <a:pt x="131304" y="1744786"/>
                    <a:pt x="137704" y="1754609"/>
                    <a:pt x="145220" y="1763018"/>
                  </a:cubicBezTo>
                  <a:cubicBezTo>
                    <a:pt x="152735" y="1771426"/>
                    <a:pt x="160028" y="1777380"/>
                    <a:pt x="167097" y="1780877"/>
                  </a:cubicBezTo>
                  <a:lnTo>
                    <a:pt x="167097" y="1793825"/>
                  </a:lnTo>
                  <a:lnTo>
                    <a:pt x="2791" y="1793825"/>
                  </a:lnTo>
                  <a:lnTo>
                    <a:pt x="2791" y="1773733"/>
                  </a:lnTo>
                  <a:lnTo>
                    <a:pt x="130820" y="1773733"/>
                  </a:lnTo>
                  <a:cubicBezTo>
                    <a:pt x="126207" y="1768896"/>
                    <a:pt x="121593" y="1762553"/>
                    <a:pt x="116979" y="1754702"/>
                  </a:cubicBezTo>
                  <a:cubicBezTo>
                    <a:pt x="112366" y="1746851"/>
                    <a:pt x="108905" y="1739801"/>
                    <a:pt x="106599" y="1733550"/>
                  </a:cubicBezTo>
                  <a:close/>
                  <a:moveTo>
                    <a:pt x="83493" y="1614971"/>
                  </a:moveTo>
                  <a:cubicBezTo>
                    <a:pt x="56630" y="1614971"/>
                    <a:pt x="38752" y="1618115"/>
                    <a:pt x="29859" y="1624403"/>
                  </a:cubicBezTo>
                  <a:cubicBezTo>
                    <a:pt x="20967" y="1630691"/>
                    <a:pt x="16520" y="1638449"/>
                    <a:pt x="16520" y="1647676"/>
                  </a:cubicBezTo>
                  <a:cubicBezTo>
                    <a:pt x="16520" y="1656903"/>
                    <a:pt x="20985" y="1664661"/>
                    <a:pt x="29915" y="1670949"/>
                  </a:cubicBezTo>
                  <a:cubicBezTo>
                    <a:pt x="38845" y="1677237"/>
                    <a:pt x="56704" y="1680381"/>
                    <a:pt x="83493" y="1680381"/>
                  </a:cubicBezTo>
                  <a:cubicBezTo>
                    <a:pt x="110431" y="1680381"/>
                    <a:pt x="128328" y="1677237"/>
                    <a:pt x="137183" y="1670949"/>
                  </a:cubicBezTo>
                  <a:cubicBezTo>
                    <a:pt x="146038" y="1664661"/>
                    <a:pt x="150466" y="1656829"/>
                    <a:pt x="150466" y="1647453"/>
                  </a:cubicBezTo>
                  <a:cubicBezTo>
                    <a:pt x="150466" y="1638225"/>
                    <a:pt x="146559" y="1630858"/>
                    <a:pt x="138745" y="1625352"/>
                  </a:cubicBezTo>
                  <a:cubicBezTo>
                    <a:pt x="128774" y="1618431"/>
                    <a:pt x="110357" y="1614971"/>
                    <a:pt x="83493" y="1614971"/>
                  </a:cubicBezTo>
                  <a:close/>
                  <a:moveTo>
                    <a:pt x="83493" y="1594321"/>
                  </a:moveTo>
                  <a:cubicBezTo>
                    <a:pt x="102841" y="1594321"/>
                    <a:pt x="118412" y="1596312"/>
                    <a:pt x="130206" y="1600293"/>
                  </a:cubicBezTo>
                  <a:cubicBezTo>
                    <a:pt x="142001" y="1604274"/>
                    <a:pt x="151098" y="1610190"/>
                    <a:pt x="157498" y="1618040"/>
                  </a:cubicBezTo>
                  <a:cubicBezTo>
                    <a:pt x="163897" y="1625891"/>
                    <a:pt x="167097" y="1635770"/>
                    <a:pt x="167097" y="1647676"/>
                  </a:cubicBezTo>
                  <a:cubicBezTo>
                    <a:pt x="167097" y="1656457"/>
                    <a:pt x="165330" y="1664159"/>
                    <a:pt x="161795" y="1670781"/>
                  </a:cubicBezTo>
                  <a:cubicBezTo>
                    <a:pt x="158261" y="1677404"/>
                    <a:pt x="153163" y="1682874"/>
                    <a:pt x="146503" y="1687190"/>
                  </a:cubicBezTo>
                  <a:cubicBezTo>
                    <a:pt x="139843" y="1691506"/>
                    <a:pt x="131732" y="1694892"/>
                    <a:pt x="122170" y="1697347"/>
                  </a:cubicBezTo>
                  <a:cubicBezTo>
                    <a:pt x="112608" y="1699803"/>
                    <a:pt x="99715" y="1701031"/>
                    <a:pt x="83493" y="1701031"/>
                  </a:cubicBezTo>
                  <a:cubicBezTo>
                    <a:pt x="64294" y="1701031"/>
                    <a:pt x="48797" y="1699059"/>
                    <a:pt x="37003" y="1695115"/>
                  </a:cubicBezTo>
                  <a:cubicBezTo>
                    <a:pt x="25208" y="1691171"/>
                    <a:pt x="16092" y="1685274"/>
                    <a:pt x="9656" y="1677423"/>
                  </a:cubicBezTo>
                  <a:cubicBezTo>
                    <a:pt x="3219" y="1669572"/>
                    <a:pt x="0" y="1659657"/>
                    <a:pt x="0" y="1647676"/>
                  </a:cubicBezTo>
                  <a:cubicBezTo>
                    <a:pt x="0" y="1631900"/>
                    <a:pt x="5656" y="1619510"/>
                    <a:pt x="16967" y="1610506"/>
                  </a:cubicBezTo>
                  <a:cubicBezTo>
                    <a:pt x="30585" y="1599716"/>
                    <a:pt x="52760" y="1594321"/>
                    <a:pt x="83493" y="1594321"/>
                  </a:cubicBezTo>
                  <a:close/>
                  <a:moveTo>
                    <a:pt x="106599" y="1485900"/>
                  </a:moveTo>
                  <a:lnTo>
                    <a:pt x="126021" y="1485900"/>
                  </a:lnTo>
                  <a:cubicBezTo>
                    <a:pt x="131304" y="1497136"/>
                    <a:pt x="137704" y="1506959"/>
                    <a:pt x="145220" y="1515368"/>
                  </a:cubicBezTo>
                  <a:cubicBezTo>
                    <a:pt x="152735" y="1523776"/>
                    <a:pt x="160028" y="1529730"/>
                    <a:pt x="167097" y="1533227"/>
                  </a:cubicBezTo>
                  <a:lnTo>
                    <a:pt x="167097" y="1546175"/>
                  </a:lnTo>
                  <a:lnTo>
                    <a:pt x="2791" y="1546175"/>
                  </a:lnTo>
                  <a:lnTo>
                    <a:pt x="2791" y="1526083"/>
                  </a:lnTo>
                  <a:lnTo>
                    <a:pt x="130820" y="1526083"/>
                  </a:lnTo>
                  <a:cubicBezTo>
                    <a:pt x="126207" y="1521247"/>
                    <a:pt x="121593" y="1514903"/>
                    <a:pt x="116979" y="1507052"/>
                  </a:cubicBezTo>
                  <a:cubicBezTo>
                    <a:pt x="112366" y="1499201"/>
                    <a:pt x="108905" y="1492151"/>
                    <a:pt x="106599" y="1485900"/>
                  </a:cubicBezTo>
                  <a:close/>
                  <a:moveTo>
                    <a:pt x="83493" y="1367321"/>
                  </a:moveTo>
                  <a:cubicBezTo>
                    <a:pt x="56630" y="1367321"/>
                    <a:pt x="38752" y="1370465"/>
                    <a:pt x="29859" y="1376753"/>
                  </a:cubicBezTo>
                  <a:cubicBezTo>
                    <a:pt x="20967" y="1383041"/>
                    <a:pt x="16520" y="1390799"/>
                    <a:pt x="16520" y="1400026"/>
                  </a:cubicBezTo>
                  <a:cubicBezTo>
                    <a:pt x="16520" y="1409253"/>
                    <a:pt x="20985" y="1417011"/>
                    <a:pt x="29915" y="1423299"/>
                  </a:cubicBezTo>
                  <a:cubicBezTo>
                    <a:pt x="38845" y="1429587"/>
                    <a:pt x="56704" y="1432731"/>
                    <a:pt x="83493" y="1432731"/>
                  </a:cubicBezTo>
                  <a:cubicBezTo>
                    <a:pt x="110431" y="1432731"/>
                    <a:pt x="128328" y="1429587"/>
                    <a:pt x="137183" y="1423299"/>
                  </a:cubicBezTo>
                  <a:cubicBezTo>
                    <a:pt x="146038" y="1417011"/>
                    <a:pt x="150466" y="1409179"/>
                    <a:pt x="150466" y="1399803"/>
                  </a:cubicBezTo>
                  <a:cubicBezTo>
                    <a:pt x="150466" y="1390575"/>
                    <a:pt x="146559" y="1383208"/>
                    <a:pt x="138745" y="1377702"/>
                  </a:cubicBezTo>
                  <a:cubicBezTo>
                    <a:pt x="128774" y="1370781"/>
                    <a:pt x="110357" y="1367321"/>
                    <a:pt x="83493" y="1367321"/>
                  </a:cubicBezTo>
                  <a:close/>
                  <a:moveTo>
                    <a:pt x="83493" y="1346671"/>
                  </a:moveTo>
                  <a:cubicBezTo>
                    <a:pt x="102841" y="1346671"/>
                    <a:pt x="118412" y="1348662"/>
                    <a:pt x="130206" y="1352643"/>
                  </a:cubicBezTo>
                  <a:cubicBezTo>
                    <a:pt x="142001" y="1356624"/>
                    <a:pt x="151098" y="1362540"/>
                    <a:pt x="157498" y="1370390"/>
                  </a:cubicBezTo>
                  <a:cubicBezTo>
                    <a:pt x="163897" y="1378241"/>
                    <a:pt x="167097" y="1388120"/>
                    <a:pt x="167097" y="1400026"/>
                  </a:cubicBezTo>
                  <a:cubicBezTo>
                    <a:pt x="167097" y="1408807"/>
                    <a:pt x="165330" y="1416509"/>
                    <a:pt x="161795" y="1423132"/>
                  </a:cubicBezTo>
                  <a:cubicBezTo>
                    <a:pt x="158261" y="1429754"/>
                    <a:pt x="153163" y="1435224"/>
                    <a:pt x="146503" y="1439540"/>
                  </a:cubicBezTo>
                  <a:cubicBezTo>
                    <a:pt x="139843" y="1443856"/>
                    <a:pt x="131732" y="1447242"/>
                    <a:pt x="122170" y="1449697"/>
                  </a:cubicBezTo>
                  <a:cubicBezTo>
                    <a:pt x="112608" y="1452153"/>
                    <a:pt x="99715" y="1453381"/>
                    <a:pt x="83493" y="1453381"/>
                  </a:cubicBezTo>
                  <a:cubicBezTo>
                    <a:pt x="64294" y="1453381"/>
                    <a:pt x="48797" y="1451409"/>
                    <a:pt x="37003" y="1447465"/>
                  </a:cubicBezTo>
                  <a:cubicBezTo>
                    <a:pt x="25208" y="1443521"/>
                    <a:pt x="16092" y="1437624"/>
                    <a:pt x="9656" y="1429773"/>
                  </a:cubicBezTo>
                  <a:cubicBezTo>
                    <a:pt x="3219" y="1421922"/>
                    <a:pt x="0" y="1412007"/>
                    <a:pt x="0" y="1400026"/>
                  </a:cubicBezTo>
                  <a:cubicBezTo>
                    <a:pt x="0" y="1384250"/>
                    <a:pt x="5656" y="1371860"/>
                    <a:pt x="16967" y="1362856"/>
                  </a:cubicBezTo>
                  <a:cubicBezTo>
                    <a:pt x="30585" y="1352066"/>
                    <a:pt x="52760" y="1346671"/>
                    <a:pt x="83493" y="1346671"/>
                  </a:cubicBezTo>
                  <a:close/>
                  <a:moveTo>
                    <a:pt x="106599" y="1238250"/>
                  </a:moveTo>
                  <a:lnTo>
                    <a:pt x="126021" y="1238250"/>
                  </a:lnTo>
                  <a:cubicBezTo>
                    <a:pt x="131304" y="1249486"/>
                    <a:pt x="137704" y="1259309"/>
                    <a:pt x="145220" y="1267718"/>
                  </a:cubicBezTo>
                  <a:cubicBezTo>
                    <a:pt x="152735" y="1276126"/>
                    <a:pt x="160028" y="1282080"/>
                    <a:pt x="167097" y="1285577"/>
                  </a:cubicBezTo>
                  <a:lnTo>
                    <a:pt x="167097" y="1298525"/>
                  </a:lnTo>
                  <a:lnTo>
                    <a:pt x="2791" y="1298525"/>
                  </a:lnTo>
                  <a:lnTo>
                    <a:pt x="2791" y="1278433"/>
                  </a:lnTo>
                  <a:lnTo>
                    <a:pt x="130820" y="1278433"/>
                  </a:lnTo>
                  <a:cubicBezTo>
                    <a:pt x="126207" y="1273596"/>
                    <a:pt x="121593" y="1267253"/>
                    <a:pt x="116979" y="1259402"/>
                  </a:cubicBezTo>
                  <a:cubicBezTo>
                    <a:pt x="112366" y="1251551"/>
                    <a:pt x="108905" y="1244501"/>
                    <a:pt x="106599" y="1238250"/>
                  </a:cubicBezTo>
                  <a:close/>
                  <a:moveTo>
                    <a:pt x="83493" y="1119671"/>
                  </a:moveTo>
                  <a:cubicBezTo>
                    <a:pt x="56630" y="1119671"/>
                    <a:pt x="38752" y="1122815"/>
                    <a:pt x="29859" y="1129103"/>
                  </a:cubicBezTo>
                  <a:cubicBezTo>
                    <a:pt x="20967" y="1135391"/>
                    <a:pt x="16520" y="1143149"/>
                    <a:pt x="16520" y="1152376"/>
                  </a:cubicBezTo>
                  <a:cubicBezTo>
                    <a:pt x="16520" y="1161603"/>
                    <a:pt x="20985" y="1169361"/>
                    <a:pt x="29915" y="1175649"/>
                  </a:cubicBezTo>
                  <a:cubicBezTo>
                    <a:pt x="38845" y="1181937"/>
                    <a:pt x="56704" y="1185081"/>
                    <a:pt x="83493" y="1185081"/>
                  </a:cubicBezTo>
                  <a:cubicBezTo>
                    <a:pt x="110431" y="1185081"/>
                    <a:pt x="128328" y="1181937"/>
                    <a:pt x="137183" y="1175649"/>
                  </a:cubicBezTo>
                  <a:cubicBezTo>
                    <a:pt x="146038" y="1169361"/>
                    <a:pt x="150466" y="1161529"/>
                    <a:pt x="150466" y="1152153"/>
                  </a:cubicBezTo>
                  <a:cubicBezTo>
                    <a:pt x="150466" y="1142925"/>
                    <a:pt x="146559" y="1135558"/>
                    <a:pt x="138745" y="1130052"/>
                  </a:cubicBezTo>
                  <a:cubicBezTo>
                    <a:pt x="128774" y="1123131"/>
                    <a:pt x="110357" y="1119671"/>
                    <a:pt x="83493" y="1119671"/>
                  </a:cubicBezTo>
                  <a:close/>
                  <a:moveTo>
                    <a:pt x="83493" y="1099021"/>
                  </a:moveTo>
                  <a:cubicBezTo>
                    <a:pt x="102841" y="1099021"/>
                    <a:pt x="118412" y="1101012"/>
                    <a:pt x="130206" y="1104993"/>
                  </a:cubicBezTo>
                  <a:cubicBezTo>
                    <a:pt x="142001" y="1108974"/>
                    <a:pt x="151098" y="1114890"/>
                    <a:pt x="157498" y="1122741"/>
                  </a:cubicBezTo>
                  <a:cubicBezTo>
                    <a:pt x="163897" y="1130591"/>
                    <a:pt x="167097" y="1140470"/>
                    <a:pt x="167097" y="1152376"/>
                  </a:cubicBezTo>
                  <a:cubicBezTo>
                    <a:pt x="167097" y="1161157"/>
                    <a:pt x="165330" y="1168859"/>
                    <a:pt x="161795" y="1175481"/>
                  </a:cubicBezTo>
                  <a:cubicBezTo>
                    <a:pt x="158261" y="1182104"/>
                    <a:pt x="153163" y="1187574"/>
                    <a:pt x="146503" y="1191890"/>
                  </a:cubicBezTo>
                  <a:cubicBezTo>
                    <a:pt x="139843" y="1196206"/>
                    <a:pt x="131732" y="1199592"/>
                    <a:pt x="122170" y="1202047"/>
                  </a:cubicBezTo>
                  <a:cubicBezTo>
                    <a:pt x="112608" y="1204503"/>
                    <a:pt x="99715" y="1205731"/>
                    <a:pt x="83493" y="1205731"/>
                  </a:cubicBezTo>
                  <a:cubicBezTo>
                    <a:pt x="64294" y="1205731"/>
                    <a:pt x="48797" y="1203759"/>
                    <a:pt x="37003" y="1199815"/>
                  </a:cubicBezTo>
                  <a:cubicBezTo>
                    <a:pt x="25208" y="1195871"/>
                    <a:pt x="16092" y="1189974"/>
                    <a:pt x="9656" y="1182123"/>
                  </a:cubicBezTo>
                  <a:cubicBezTo>
                    <a:pt x="3219" y="1174272"/>
                    <a:pt x="0" y="1164357"/>
                    <a:pt x="0" y="1152376"/>
                  </a:cubicBezTo>
                  <a:cubicBezTo>
                    <a:pt x="0" y="1136600"/>
                    <a:pt x="5656" y="1124210"/>
                    <a:pt x="16967" y="1115206"/>
                  </a:cubicBezTo>
                  <a:cubicBezTo>
                    <a:pt x="30585" y="1104416"/>
                    <a:pt x="52760" y="1099021"/>
                    <a:pt x="83493" y="1099021"/>
                  </a:cubicBezTo>
                  <a:close/>
                  <a:moveTo>
                    <a:pt x="83493" y="995846"/>
                  </a:moveTo>
                  <a:cubicBezTo>
                    <a:pt x="56630" y="995846"/>
                    <a:pt x="38752" y="998990"/>
                    <a:pt x="29859" y="1005278"/>
                  </a:cubicBezTo>
                  <a:cubicBezTo>
                    <a:pt x="20967" y="1011566"/>
                    <a:pt x="16520" y="1019324"/>
                    <a:pt x="16520" y="1028551"/>
                  </a:cubicBezTo>
                  <a:cubicBezTo>
                    <a:pt x="16520" y="1037778"/>
                    <a:pt x="20985" y="1045536"/>
                    <a:pt x="29915" y="1051824"/>
                  </a:cubicBezTo>
                  <a:cubicBezTo>
                    <a:pt x="38845" y="1058112"/>
                    <a:pt x="56704" y="1061256"/>
                    <a:pt x="83493" y="1061256"/>
                  </a:cubicBezTo>
                  <a:cubicBezTo>
                    <a:pt x="110431" y="1061256"/>
                    <a:pt x="128328" y="1058112"/>
                    <a:pt x="137183" y="1051824"/>
                  </a:cubicBezTo>
                  <a:cubicBezTo>
                    <a:pt x="146038" y="1045536"/>
                    <a:pt x="150466" y="1037704"/>
                    <a:pt x="150466" y="1028328"/>
                  </a:cubicBezTo>
                  <a:cubicBezTo>
                    <a:pt x="150466" y="1019100"/>
                    <a:pt x="146559" y="1011733"/>
                    <a:pt x="138745" y="1006227"/>
                  </a:cubicBezTo>
                  <a:cubicBezTo>
                    <a:pt x="128774" y="999306"/>
                    <a:pt x="110357" y="995846"/>
                    <a:pt x="83493" y="995846"/>
                  </a:cubicBezTo>
                  <a:close/>
                  <a:moveTo>
                    <a:pt x="83493" y="975196"/>
                  </a:moveTo>
                  <a:cubicBezTo>
                    <a:pt x="102841" y="975196"/>
                    <a:pt x="118412" y="977187"/>
                    <a:pt x="130206" y="981168"/>
                  </a:cubicBezTo>
                  <a:cubicBezTo>
                    <a:pt x="142001" y="985149"/>
                    <a:pt x="151098" y="991065"/>
                    <a:pt x="157498" y="998916"/>
                  </a:cubicBezTo>
                  <a:cubicBezTo>
                    <a:pt x="163897" y="1006766"/>
                    <a:pt x="167097" y="1016645"/>
                    <a:pt x="167097" y="1028551"/>
                  </a:cubicBezTo>
                  <a:cubicBezTo>
                    <a:pt x="167097" y="1037332"/>
                    <a:pt x="165330" y="1045034"/>
                    <a:pt x="161795" y="1051656"/>
                  </a:cubicBezTo>
                  <a:cubicBezTo>
                    <a:pt x="158261" y="1058279"/>
                    <a:pt x="153163" y="1063749"/>
                    <a:pt x="146503" y="1068065"/>
                  </a:cubicBezTo>
                  <a:cubicBezTo>
                    <a:pt x="139843" y="1072381"/>
                    <a:pt x="131732" y="1075767"/>
                    <a:pt x="122170" y="1078222"/>
                  </a:cubicBezTo>
                  <a:cubicBezTo>
                    <a:pt x="112608" y="1080678"/>
                    <a:pt x="99715" y="1081906"/>
                    <a:pt x="83493" y="1081906"/>
                  </a:cubicBezTo>
                  <a:cubicBezTo>
                    <a:pt x="64294" y="1081906"/>
                    <a:pt x="48797" y="1079934"/>
                    <a:pt x="37003" y="1075990"/>
                  </a:cubicBezTo>
                  <a:cubicBezTo>
                    <a:pt x="25208" y="1072046"/>
                    <a:pt x="16092" y="1066149"/>
                    <a:pt x="9656" y="1058298"/>
                  </a:cubicBezTo>
                  <a:cubicBezTo>
                    <a:pt x="3219" y="1050447"/>
                    <a:pt x="0" y="1040532"/>
                    <a:pt x="0" y="1028551"/>
                  </a:cubicBezTo>
                  <a:cubicBezTo>
                    <a:pt x="0" y="1012775"/>
                    <a:pt x="5656" y="1000385"/>
                    <a:pt x="16967" y="991381"/>
                  </a:cubicBezTo>
                  <a:cubicBezTo>
                    <a:pt x="30585" y="980591"/>
                    <a:pt x="52760" y="975196"/>
                    <a:pt x="83493" y="975196"/>
                  </a:cubicBezTo>
                  <a:close/>
                  <a:moveTo>
                    <a:pt x="106599" y="866775"/>
                  </a:moveTo>
                  <a:lnTo>
                    <a:pt x="126021" y="866775"/>
                  </a:lnTo>
                  <a:cubicBezTo>
                    <a:pt x="131304" y="878011"/>
                    <a:pt x="137704" y="887834"/>
                    <a:pt x="145220" y="896243"/>
                  </a:cubicBezTo>
                  <a:cubicBezTo>
                    <a:pt x="152735" y="904652"/>
                    <a:pt x="160028" y="910605"/>
                    <a:pt x="167097" y="914102"/>
                  </a:cubicBezTo>
                  <a:lnTo>
                    <a:pt x="167097" y="927050"/>
                  </a:lnTo>
                  <a:lnTo>
                    <a:pt x="2791" y="927050"/>
                  </a:lnTo>
                  <a:lnTo>
                    <a:pt x="2791" y="906958"/>
                  </a:lnTo>
                  <a:lnTo>
                    <a:pt x="130820" y="906958"/>
                  </a:lnTo>
                  <a:cubicBezTo>
                    <a:pt x="126207" y="902121"/>
                    <a:pt x="121593" y="895778"/>
                    <a:pt x="116979" y="887927"/>
                  </a:cubicBezTo>
                  <a:cubicBezTo>
                    <a:pt x="112366" y="880076"/>
                    <a:pt x="108905" y="873025"/>
                    <a:pt x="106599" y="866775"/>
                  </a:cubicBezTo>
                  <a:close/>
                  <a:moveTo>
                    <a:pt x="83493" y="748196"/>
                  </a:moveTo>
                  <a:cubicBezTo>
                    <a:pt x="56630" y="748196"/>
                    <a:pt x="38752" y="751340"/>
                    <a:pt x="29859" y="757628"/>
                  </a:cubicBezTo>
                  <a:cubicBezTo>
                    <a:pt x="20967" y="763916"/>
                    <a:pt x="16520" y="771674"/>
                    <a:pt x="16520" y="780901"/>
                  </a:cubicBezTo>
                  <a:cubicBezTo>
                    <a:pt x="16520" y="790128"/>
                    <a:pt x="20985" y="797886"/>
                    <a:pt x="29915" y="804174"/>
                  </a:cubicBezTo>
                  <a:cubicBezTo>
                    <a:pt x="38845" y="810462"/>
                    <a:pt x="56704" y="813606"/>
                    <a:pt x="83493" y="813606"/>
                  </a:cubicBezTo>
                  <a:cubicBezTo>
                    <a:pt x="110431" y="813606"/>
                    <a:pt x="128328" y="810462"/>
                    <a:pt x="137183" y="804174"/>
                  </a:cubicBezTo>
                  <a:cubicBezTo>
                    <a:pt x="146038" y="797886"/>
                    <a:pt x="150466" y="790054"/>
                    <a:pt x="150466" y="780678"/>
                  </a:cubicBezTo>
                  <a:cubicBezTo>
                    <a:pt x="150466" y="771450"/>
                    <a:pt x="146559" y="764083"/>
                    <a:pt x="138745" y="758577"/>
                  </a:cubicBezTo>
                  <a:cubicBezTo>
                    <a:pt x="128774" y="751656"/>
                    <a:pt x="110357" y="748196"/>
                    <a:pt x="83493" y="748196"/>
                  </a:cubicBezTo>
                  <a:close/>
                  <a:moveTo>
                    <a:pt x="83493" y="727546"/>
                  </a:moveTo>
                  <a:cubicBezTo>
                    <a:pt x="102841" y="727546"/>
                    <a:pt x="118412" y="729537"/>
                    <a:pt x="130206" y="733518"/>
                  </a:cubicBezTo>
                  <a:cubicBezTo>
                    <a:pt x="142001" y="737499"/>
                    <a:pt x="151098" y="743415"/>
                    <a:pt x="157498" y="751266"/>
                  </a:cubicBezTo>
                  <a:cubicBezTo>
                    <a:pt x="163897" y="759116"/>
                    <a:pt x="167097" y="768995"/>
                    <a:pt x="167097" y="780901"/>
                  </a:cubicBezTo>
                  <a:cubicBezTo>
                    <a:pt x="167097" y="789682"/>
                    <a:pt x="165330" y="797384"/>
                    <a:pt x="161795" y="804007"/>
                  </a:cubicBezTo>
                  <a:cubicBezTo>
                    <a:pt x="158261" y="810629"/>
                    <a:pt x="153163" y="816099"/>
                    <a:pt x="146503" y="820415"/>
                  </a:cubicBezTo>
                  <a:cubicBezTo>
                    <a:pt x="139843" y="824731"/>
                    <a:pt x="131732" y="828117"/>
                    <a:pt x="122170" y="830572"/>
                  </a:cubicBezTo>
                  <a:cubicBezTo>
                    <a:pt x="112608" y="833028"/>
                    <a:pt x="99715" y="834256"/>
                    <a:pt x="83493" y="834256"/>
                  </a:cubicBezTo>
                  <a:cubicBezTo>
                    <a:pt x="64294" y="834256"/>
                    <a:pt x="48797" y="832284"/>
                    <a:pt x="37003" y="828340"/>
                  </a:cubicBezTo>
                  <a:cubicBezTo>
                    <a:pt x="25208" y="824396"/>
                    <a:pt x="16092" y="818499"/>
                    <a:pt x="9656" y="810648"/>
                  </a:cubicBezTo>
                  <a:cubicBezTo>
                    <a:pt x="3219" y="802797"/>
                    <a:pt x="0" y="792882"/>
                    <a:pt x="0" y="780901"/>
                  </a:cubicBezTo>
                  <a:cubicBezTo>
                    <a:pt x="0" y="765125"/>
                    <a:pt x="5656" y="752735"/>
                    <a:pt x="16967" y="743731"/>
                  </a:cubicBezTo>
                  <a:cubicBezTo>
                    <a:pt x="30585" y="732941"/>
                    <a:pt x="52760" y="727546"/>
                    <a:pt x="83493" y="727546"/>
                  </a:cubicBezTo>
                  <a:close/>
                  <a:moveTo>
                    <a:pt x="106599" y="619125"/>
                  </a:moveTo>
                  <a:lnTo>
                    <a:pt x="126021" y="619125"/>
                  </a:lnTo>
                  <a:cubicBezTo>
                    <a:pt x="131304" y="630361"/>
                    <a:pt x="137704" y="640184"/>
                    <a:pt x="145220" y="648593"/>
                  </a:cubicBezTo>
                  <a:cubicBezTo>
                    <a:pt x="152735" y="657001"/>
                    <a:pt x="160028" y="662955"/>
                    <a:pt x="167097" y="666452"/>
                  </a:cubicBezTo>
                  <a:lnTo>
                    <a:pt x="167097" y="679400"/>
                  </a:lnTo>
                  <a:lnTo>
                    <a:pt x="2791" y="679400"/>
                  </a:lnTo>
                  <a:lnTo>
                    <a:pt x="2791" y="659308"/>
                  </a:lnTo>
                  <a:lnTo>
                    <a:pt x="130820" y="659308"/>
                  </a:lnTo>
                  <a:cubicBezTo>
                    <a:pt x="126207" y="654471"/>
                    <a:pt x="121593" y="648128"/>
                    <a:pt x="116979" y="640277"/>
                  </a:cubicBezTo>
                  <a:cubicBezTo>
                    <a:pt x="112366" y="632426"/>
                    <a:pt x="108905" y="625375"/>
                    <a:pt x="106599" y="619125"/>
                  </a:cubicBezTo>
                  <a:close/>
                  <a:moveTo>
                    <a:pt x="83493" y="500546"/>
                  </a:moveTo>
                  <a:cubicBezTo>
                    <a:pt x="56630" y="500546"/>
                    <a:pt x="38752" y="503690"/>
                    <a:pt x="29859" y="509978"/>
                  </a:cubicBezTo>
                  <a:cubicBezTo>
                    <a:pt x="20967" y="516266"/>
                    <a:pt x="16520" y="524024"/>
                    <a:pt x="16520" y="533251"/>
                  </a:cubicBezTo>
                  <a:cubicBezTo>
                    <a:pt x="16520" y="542478"/>
                    <a:pt x="20985" y="550236"/>
                    <a:pt x="29915" y="556524"/>
                  </a:cubicBezTo>
                  <a:cubicBezTo>
                    <a:pt x="38845" y="562812"/>
                    <a:pt x="56704" y="565956"/>
                    <a:pt x="83493" y="565956"/>
                  </a:cubicBezTo>
                  <a:cubicBezTo>
                    <a:pt x="110431" y="565956"/>
                    <a:pt x="128328" y="562812"/>
                    <a:pt x="137183" y="556524"/>
                  </a:cubicBezTo>
                  <a:cubicBezTo>
                    <a:pt x="146038" y="550236"/>
                    <a:pt x="150466" y="542404"/>
                    <a:pt x="150466" y="533028"/>
                  </a:cubicBezTo>
                  <a:cubicBezTo>
                    <a:pt x="150466" y="523800"/>
                    <a:pt x="146559" y="516433"/>
                    <a:pt x="138745" y="510927"/>
                  </a:cubicBezTo>
                  <a:cubicBezTo>
                    <a:pt x="128774" y="504006"/>
                    <a:pt x="110357" y="500546"/>
                    <a:pt x="83493" y="500546"/>
                  </a:cubicBezTo>
                  <a:close/>
                  <a:moveTo>
                    <a:pt x="83493" y="479896"/>
                  </a:moveTo>
                  <a:cubicBezTo>
                    <a:pt x="102841" y="479896"/>
                    <a:pt x="118412" y="481887"/>
                    <a:pt x="130206" y="485868"/>
                  </a:cubicBezTo>
                  <a:cubicBezTo>
                    <a:pt x="142001" y="489849"/>
                    <a:pt x="151098" y="495765"/>
                    <a:pt x="157498" y="503615"/>
                  </a:cubicBezTo>
                  <a:cubicBezTo>
                    <a:pt x="163897" y="511466"/>
                    <a:pt x="167097" y="521345"/>
                    <a:pt x="167097" y="533251"/>
                  </a:cubicBezTo>
                  <a:cubicBezTo>
                    <a:pt x="167097" y="542032"/>
                    <a:pt x="165330" y="549734"/>
                    <a:pt x="161795" y="556356"/>
                  </a:cubicBezTo>
                  <a:cubicBezTo>
                    <a:pt x="158261" y="562979"/>
                    <a:pt x="153163" y="568449"/>
                    <a:pt x="146503" y="572765"/>
                  </a:cubicBezTo>
                  <a:cubicBezTo>
                    <a:pt x="139843" y="577081"/>
                    <a:pt x="131732" y="580467"/>
                    <a:pt x="122170" y="582922"/>
                  </a:cubicBezTo>
                  <a:cubicBezTo>
                    <a:pt x="112608" y="585378"/>
                    <a:pt x="99715" y="586606"/>
                    <a:pt x="83493" y="586606"/>
                  </a:cubicBezTo>
                  <a:cubicBezTo>
                    <a:pt x="64294" y="586606"/>
                    <a:pt x="48797" y="584634"/>
                    <a:pt x="37003" y="580690"/>
                  </a:cubicBezTo>
                  <a:cubicBezTo>
                    <a:pt x="25208" y="576746"/>
                    <a:pt x="16092" y="570849"/>
                    <a:pt x="9656" y="562998"/>
                  </a:cubicBezTo>
                  <a:cubicBezTo>
                    <a:pt x="3219" y="555147"/>
                    <a:pt x="0" y="545231"/>
                    <a:pt x="0" y="533251"/>
                  </a:cubicBezTo>
                  <a:cubicBezTo>
                    <a:pt x="0" y="517475"/>
                    <a:pt x="5656" y="505085"/>
                    <a:pt x="16967" y="496081"/>
                  </a:cubicBezTo>
                  <a:cubicBezTo>
                    <a:pt x="30585" y="485291"/>
                    <a:pt x="52760" y="479896"/>
                    <a:pt x="83493" y="479896"/>
                  </a:cubicBezTo>
                  <a:close/>
                  <a:moveTo>
                    <a:pt x="106599" y="371475"/>
                  </a:moveTo>
                  <a:lnTo>
                    <a:pt x="126021" y="371475"/>
                  </a:lnTo>
                  <a:cubicBezTo>
                    <a:pt x="131304" y="382711"/>
                    <a:pt x="137704" y="392534"/>
                    <a:pt x="145220" y="400943"/>
                  </a:cubicBezTo>
                  <a:cubicBezTo>
                    <a:pt x="152735" y="409351"/>
                    <a:pt x="160028" y="415305"/>
                    <a:pt x="167097" y="418802"/>
                  </a:cubicBezTo>
                  <a:lnTo>
                    <a:pt x="167097" y="431750"/>
                  </a:lnTo>
                  <a:lnTo>
                    <a:pt x="2791" y="431750"/>
                  </a:lnTo>
                  <a:lnTo>
                    <a:pt x="2791" y="411658"/>
                  </a:lnTo>
                  <a:lnTo>
                    <a:pt x="130820" y="411658"/>
                  </a:lnTo>
                  <a:cubicBezTo>
                    <a:pt x="126207" y="406821"/>
                    <a:pt x="121593" y="400478"/>
                    <a:pt x="116979" y="392627"/>
                  </a:cubicBezTo>
                  <a:cubicBezTo>
                    <a:pt x="112366" y="384776"/>
                    <a:pt x="108905" y="377725"/>
                    <a:pt x="106599" y="371475"/>
                  </a:cubicBezTo>
                  <a:close/>
                  <a:moveTo>
                    <a:pt x="83493" y="252896"/>
                  </a:moveTo>
                  <a:cubicBezTo>
                    <a:pt x="56630" y="252896"/>
                    <a:pt x="38752" y="256040"/>
                    <a:pt x="29859" y="262328"/>
                  </a:cubicBezTo>
                  <a:cubicBezTo>
                    <a:pt x="20967" y="268616"/>
                    <a:pt x="16520" y="276374"/>
                    <a:pt x="16520" y="285601"/>
                  </a:cubicBezTo>
                  <a:cubicBezTo>
                    <a:pt x="16520" y="294828"/>
                    <a:pt x="20985" y="302586"/>
                    <a:pt x="29915" y="308874"/>
                  </a:cubicBezTo>
                  <a:cubicBezTo>
                    <a:pt x="38845" y="315162"/>
                    <a:pt x="56704" y="318306"/>
                    <a:pt x="83493" y="318306"/>
                  </a:cubicBezTo>
                  <a:cubicBezTo>
                    <a:pt x="110431" y="318306"/>
                    <a:pt x="128328" y="315162"/>
                    <a:pt x="137183" y="308874"/>
                  </a:cubicBezTo>
                  <a:cubicBezTo>
                    <a:pt x="146038" y="302586"/>
                    <a:pt x="150466" y="294754"/>
                    <a:pt x="150466" y="285378"/>
                  </a:cubicBezTo>
                  <a:cubicBezTo>
                    <a:pt x="150466" y="276150"/>
                    <a:pt x="146559" y="268783"/>
                    <a:pt x="138745" y="263277"/>
                  </a:cubicBezTo>
                  <a:cubicBezTo>
                    <a:pt x="128774" y="256356"/>
                    <a:pt x="110357" y="252896"/>
                    <a:pt x="83493" y="252896"/>
                  </a:cubicBezTo>
                  <a:close/>
                  <a:moveTo>
                    <a:pt x="83493" y="232246"/>
                  </a:moveTo>
                  <a:cubicBezTo>
                    <a:pt x="102841" y="232246"/>
                    <a:pt x="118412" y="234237"/>
                    <a:pt x="130206" y="238218"/>
                  </a:cubicBezTo>
                  <a:cubicBezTo>
                    <a:pt x="142001" y="242199"/>
                    <a:pt x="151098" y="248115"/>
                    <a:pt x="157498" y="255965"/>
                  </a:cubicBezTo>
                  <a:cubicBezTo>
                    <a:pt x="163897" y="263816"/>
                    <a:pt x="167097" y="273695"/>
                    <a:pt x="167097" y="285601"/>
                  </a:cubicBezTo>
                  <a:cubicBezTo>
                    <a:pt x="167097" y="294382"/>
                    <a:pt x="165330" y="302084"/>
                    <a:pt x="161795" y="308706"/>
                  </a:cubicBezTo>
                  <a:cubicBezTo>
                    <a:pt x="158261" y="315329"/>
                    <a:pt x="153163" y="320799"/>
                    <a:pt x="146503" y="325115"/>
                  </a:cubicBezTo>
                  <a:cubicBezTo>
                    <a:pt x="139843" y="329431"/>
                    <a:pt x="131732" y="332817"/>
                    <a:pt x="122170" y="335272"/>
                  </a:cubicBezTo>
                  <a:cubicBezTo>
                    <a:pt x="112608" y="337728"/>
                    <a:pt x="99715" y="338956"/>
                    <a:pt x="83493" y="338956"/>
                  </a:cubicBezTo>
                  <a:cubicBezTo>
                    <a:pt x="64294" y="338956"/>
                    <a:pt x="48797" y="336984"/>
                    <a:pt x="37003" y="333040"/>
                  </a:cubicBezTo>
                  <a:cubicBezTo>
                    <a:pt x="25208" y="329096"/>
                    <a:pt x="16092" y="323199"/>
                    <a:pt x="9656" y="315348"/>
                  </a:cubicBezTo>
                  <a:cubicBezTo>
                    <a:pt x="3219" y="307497"/>
                    <a:pt x="0" y="297582"/>
                    <a:pt x="0" y="285601"/>
                  </a:cubicBezTo>
                  <a:cubicBezTo>
                    <a:pt x="0" y="269825"/>
                    <a:pt x="5656" y="257435"/>
                    <a:pt x="16967" y="248431"/>
                  </a:cubicBezTo>
                  <a:cubicBezTo>
                    <a:pt x="30585" y="237641"/>
                    <a:pt x="52760" y="232246"/>
                    <a:pt x="83493" y="232246"/>
                  </a:cubicBezTo>
                  <a:close/>
                  <a:moveTo>
                    <a:pt x="83493" y="129071"/>
                  </a:moveTo>
                  <a:cubicBezTo>
                    <a:pt x="56630" y="129071"/>
                    <a:pt x="38752" y="132215"/>
                    <a:pt x="29859" y="138503"/>
                  </a:cubicBezTo>
                  <a:cubicBezTo>
                    <a:pt x="20967" y="144791"/>
                    <a:pt x="16520" y="152548"/>
                    <a:pt x="16520" y="161776"/>
                  </a:cubicBezTo>
                  <a:cubicBezTo>
                    <a:pt x="16520" y="171003"/>
                    <a:pt x="20985" y="178761"/>
                    <a:pt x="29915" y="185049"/>
                  </a:cubicBezTo>
                  <a:cubicBezTo>
                    <a:pt x="38845" y="191337"/>
                    <a:pt x="56704" y="194481"/>
                    <a:pt x="83493" y="194481"/>
                  </a:cubicBezTo>
                  <a:cubicBezTo>
                    <a:pt x="110431" y="194481"/>
                    <a:pt x="128328" y="191337"/>
                    <a:pt x="137183" y="185049"/>
                  </a:cubicBezTo>
                  <a:cubicBezTo>
                    <a:pt x="146038" y="178761"/>
                    <a:pt x="150466" y="170929"/>
                    <a:pt x="150466" y="161553"/>
                  </a:cubicBezTo>
                  <a:cubicBezTo>
                    <a:pt x="150466" y="152325"/>
                    <a:pt x="146559" y="144958"/>
                    <a:pt x="138745" y="139452"/>
                  </a:cubicBezTo>
                  <a:cubicBezTo>
                    <a:pt x="128774" y="132531"/>
                    <a:pt x="110357" y="129071"/>
                    <a:pt x="83493" y="129071"/>
                  </a:cubicBezTo>
                  <a:close/>
                  <a:moveTo>
                    <a:pt x="83493" y="108421"/>
                  </a:moveTo>
                  <a:cubicBezTo>
                    <a:pt x="102841" y="108421"/>
                    <a:pt x="118412" y="110412"/>
                    <a:pt x="130206" y="114393"/>
                  </a:cubicBezTo>
                  <a:cubicBezTo>
                    <a:pt x="142001" y="118374"/>
                    <a:pt x="151098" y="124290"/>
                    <a:pt x="157498" y="132140"/>
                  </a:cubicBezTo>
                  <a:cubicBezTo>
                    <a:pt x="163897" y="139991"/>
                    <a:pt x="167097" y="149870"/>
                    <a:pt x="167097" y="161776"/>
                  </a:cubicBezTo>
                  <a:cubicBezTo>
                    <a:pt x="167097" y="170557"/>
                    <a:pt x="165330" y="178259"/>
                    <a:pt x="161795" y="184881"/>
                  </a:cubicBezTo>
                  <a:cubicBezTo>
                    <a:pt x="158261" y="191504"/>
                    <a:pt x="153163" y="196974"/>
                    <a:pt x="146503" y="201290"/>
                  </a:cubicBezTo>
                  <a:cubicBezTo>
                    <a:pt x="139843" y="205606"/>
                    <a:pt x="131732" y="208992"/>
                    <a:pt x="122170" y="211447"/>
                  </a:cubicBezTo>
                  <a:cubicBezTo>
                    <a:pt x="112608" y="213903"/>
                    <a:pt x="99715" y="215131"/>
                    <a:pt x="83493" y="215131"/>
                  </a:cubicBezTo>
                  <a:cubicBezTo>
                    <a:pt x="64294" y="215131"/>
                    <a:pt x="48797" y="213159"/>
                    <a:pt x="37003" y="209215"/>
                  </a:cubicBezTo>
                  <a:cubicBezTo>
                    <a:pt x="25208" y="205271"/>
                    <a:pt x="16092" y="199374"/>
                    <a:pt x="9656" y="191523"/>
                  </a:cubicBezTo>
                  <a:cubicBezTo>
                    <a:pt x="3219" y="183672"/>
                    <a:pt x="0" y="173757"/>
                    <a:pt x="0" y="161776"/>
                  </a:cubicBezTo>
                  <a:cubicBezTo>
                    <a:pt x="0" y="146000"/>
                    <a:pt x="5656" y="133610"/>
                    <a:pt x="16967" y="124606"/>
                  </a:cubicBezTo>
                  <a:cubicBezTo>
                    <a:pt x="30585" y="113816"/>
                    <a:pt x="52760" y="108421"/>
                    <a:pt x="83493" y="108421"/>
                  </a:cubicBezTo>
                  <a:close/>
                  <a:moveTo>
                    <a:pt x="106599" y="0"/>
                  </a:moveTo>
                  <a:lnTo>
                    <a:pt x="126021" y="0"/>
                  </a:lnTo>
                  <a:cubicBezTo>
                    <a:pt x="131304" y="11236"/>
                    <a:pt x="137704" y="21059"/>
                    <a:pt x="145220" y="29468"/>
                  </a:cubicBezTo>
                  <a:cubicBezTo>
                    <a:pt x="152735" y="37876"/>
                    <a:pt x="160028" y="43830"/>
                    <a:pt x="167097" y="47327"/>
                  </a:cubicBezTo>
                  <a:lnTo>
                    <a:pt x="167097" y="60275"/>
                  </a:lnTo>
                  <a:lnTo>
                    <a:pt x="2791" y="60275"/>
                  </a:lnTo>
                  <a:lnTo>
                    <a:pt x="2791" y="40183"/>
                  </a:lnTo>
                  <a:lnTo>
                    <a:pt x="130820" y="40183"/>
                  </a:lnTo>
                  <a:cubicBezTo>
                    <a:pt x="126207" y="35346"/>
                    <a:pt x="121593" y="29003"/>
                    <a:pt x="116979" y="21152"/>
                  </a:cubicBezTo>
                  <a:cubicBezTo>
                    <a:pt x="112366" y="13301"/>
                    <a:pt x="108905" y="6251"/>
                    <a:pt x="106599" y="0"/>
                  </a:cubicBezTo>
                  <a:close/>
                </a:path>
              </a:pathLst>
            </a:custGeom>
            <a:gradFill>
              <a:gsLst>
                <a:gs pos="0">
                  <a:srgbClr val="0057D8">
                    <a:lumMod val="0"/>
                    <a:lumOff val="100000"/>
                    <a:alpha val="23000"/>
                  </a:srgbClr>
                </a:gs>
                <a:gs pos="69000">
                  <a:srgbClr val="0057D8">
                    <a:lumMod val="0"/>
                    <a:lumOff val="100000"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46" name="矩形: 圆角 245">
            <a:extLst>
              <a:ext uri="{FF2B5EF4-FFF2-40B4-BE49-F238E27FC236}">
                <a16:creationId xmlns:a16="http://schemas.microsoft.com/office/drawing/2014/main" id="{0B8B076A-C73B-47F3-2062-A5F1A51C350C}"/>
              </a:ext>
            </a:extLst>
          </p:cNvPr>
          <p:cNvSpPr/>
          <p:nvPr/>
        </p:nvSpPr>
        <p:spPr>
          <a:xfrm>
            <a:off x="522506" y="4052541"/>
            <a:ext cx="11200906" cy="2895822"/>
          </a:xfrm>
          <a:prstGeom prst="roundRect">
            <a:avLst>
              <a:gd name="adj" fmla="val 3205"/>
            </a:avLst>
          </a:prstGeom>
          <a:solidFill>
            <a:sysClr val="window" lastClr="FFFFFF"/>
          </a:solidFill>
          <a:ln w="19050" cap="flat" cmpd="sng" algn="ctr">
            <a:noFill/>
            <a:prstDash val="solid"/>
            <a:miter lim="800000"/>
          </a:ln>
          <a:effectLst>
            <a:outerShdw blurRad="368300" dist="127000" dir="5400000" sx="96000" sy="96000" algn="t" rotWithShape="0">
              <a:srgbClr val="0057D8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HarmonyOS Sans SC"/>
              <a:cs typeface="+mn-cs"/>
            </a:endParaRPr>
          </a:p>
        </p:txBody>
      </p:sp>
      <p:grpSp>
        <p:nvGrpSpPr>
          <p:cNvPr id="247" name="组合 246">
            <a:extLst>
              <a:ext uri="{FF2B5EF4-FFF2-40B4-BE49-F238E27FC236}">
                <a16:creationId xmlns:a16="http://schemas.microsoft.com/office/drawing/2014/main" id="{955ADDDA-8009-35E7-9D93-C5C9CD63A0EF}"/>
              </a:ext>
            </a:extLst>
          </p:cNvPr>
          <p:cNvGrpSpPr/>
          <p:nvPr/>
        </p:nvGrpSpPr>
        <p:grpSpPr>
          <a:xfrm>
            <a:off x="824284" y="4202914"/>
            <a:ext cx="5484056" cy="626357"/>
            <a:chOff x="824284" y="3747066"/>
            <a:chExt cx="5484056" cy="626357"/>
          </a:xfrm>
        </p:grpSpPr>
        <p:grpSp>
          <p:nvGrpSpPr>
            <p:cNvPr id="248" name="组合 247">
              <a:extLst>
                <a:ext uri="{FF2B5EF4-FFF2-40B4-BE49-F238E27FC236}">
                  <a16:creationId xmlns:a16="http://schemas.microsoft.com/office/drawing/2014/main" id="{A45B7A9D-6716-23BC-B673-90565A1ED0D3}"/>
                </a:ext>
              </a:extLst>
            </p:cNvPr>
            <p:cNvGrpSpPr/>
            <p:nvPr/>
          </p:nvGrpSpPr>
          <p:grpSpPr>
            <a:xfrm>
              <a:off x="824284" y="3747066"/>
              <a:ext cx="626357" cy="626357"/>
              <a:chOff x="2798526" y="1183416"/>
              <a:chExt cx="951933" cy="951933"/>
            </a:xfrm>
          </p:grpSpPr>
          <p:grpSp>
            <p:nvGrpSpPr>
              <p:cNvPr id="250" name="组合 249">
                <a:extLst>
                  <a:ext uri="{FF2B5EF4-FFF2-40B4-BE49-F238E27FC236}">
                    <a16:creationId xmlns:a16="http://schemas.microsoft.com/office/drawing/2014/main" id="{E5F80316-89F6-A1E8-349E-C80B5BD6427D}"/>
                  </a:ext>
                </a:extLst>
              </p:cNvPr>
              <p:cNvGrpSpPr/>
              <p:nvPr/>
            </p:nvGrpSpPr>
            <p:grpSpPr>
              <a:xfrm>
                <a:off x="2798526" y="1183416"/>
                <a:ext cx="951933" cy="951933"/>
                <a:chOff x="1346349" y="1834318"/>
                <a:chExt cx="2343112" cy="2343112"/>
              </a:xfrm>
            </p:grpSpPr>
            <p:sp>
              <p:nvSpPr>
                <p:cNvPr id="252" name="椭圆 251">
                  <a:extLst>
                    <a:ext uri="{FF2B5EF4-FFF2-40B4-BE49-F238E27FC236}">
                      <a16:creationId xmlns:a16="http://schemas.microsoft.com/office/drawing/2014/main" id="{84A4BCC0-A997-B377-FF57-C5EB72C3658F}"/>
                    </a:ext>
                  </a:extLst>
                </p:cNvPr>
                <p:cNvSpPr/>
                <p:nvPr/>
              </p:nvSpPr>
              <p:spPr>
                <a:xfrm>
                  <a:off x="1346349" y="1834318"/>
                  <a:ext cx="2343112" cy="2343112"/>
                </a:xfrm>
                <a:prstGeom prst="ellipse">
                  <a:avLst/>
                </a:prstGeom>
                <a:noFill/>
                <a:ln w="3175" cap="flat" cmpd="sng" algn="ctr">
                  <a:solidFill>
                    <a:srgbClr val="0057D8">
                      <a:alpha val="94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53" name="椭圆 252">
                  <a:extLst>
                    <a:ext uri="{FF2B5EF4-FFF2-40B4-BE49-F238E27FC236}">
                      <a16:creationId xmlns:a16="http://schemas.microsoft.com/office/drawing/2014/main" id="{BE248458-6DF3-2629-DEBB-4F80D804DDD1}"/>
                    </a:ext>
                  </a:extLst>
                </p:cNvPr>
                <p:cNvSpPr/>
                <p:nvPr/>
              </p:nvSpPr>
              <p:spPr>
                <a:xfrm>
                  <a:off x="1624040" y="2112009"/>
                  <a:ext cx="1787727" cy="1787727"/>
                </a:xfrm>
                <a:prstGeom prst="ellipse">
                  <a:avLst/>
                </a:prstGeom>
                <a:noFill/>
                <a:ln w="6350" cap="flat" cmpd="sng" algn="ctr">
                  <a:solidFill>
                    <a:srgbClr val="0057D8"/>
                  </a:solidFill>
                  <a:prstDash val="dash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54" name="椭圆 253">
                  <a:extLst>
                    <a:ext uri="{FF2B5EF4-FFF2-40B4-BE49-F238E27FC236}">
                      <a16:creationId xmlns:a16="http://schemas.microsoft.com/office/drawing/2014/main" id="{D84A2261-E971-E241-1992-C27A5955C1A7}"/>
                    </a:ext>
                  </a:extLst>
                </p:cNvPr>
                <p:cNvSpPr/>
                <p:nvPr/>
              </p:nvSpPr>
              <p:spPr>
                <a:xfrm>
                  <a:off x="1709526" y="2197497"/>
                  <a:ext cx="1616761" cy="1616756"/>
                </a:xfrm>
                <a:prstGeom prst="ellipse">
                  <a:avLst/>
                </a:prstGeom>
                <a:gradFill flip="none" rotWithShape="1">
                  <a:gsLst>
                    <a:gs pos="66000">
                      <a:srgbClr val="0057D8"/>
                    </a:gs>
                    <a:gs pos="100000">
                      <a:srgbClr val="0057D8">
                        <a:lumMod val="60000"/>
                        <a:lumOff val="40000"/>
                      </a:srgbClr>
                    </a:gs>
                  </a:gsLst>
                  <a:lin ang="13500000" scaled="1"/>
                  <a:tileRect/>
                </a:gradFill>
                <a:ln w="1905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52400" sx="101000" sy="101000" algn="ctr" rotWithShape="0">
                    <a:srgbClr val="0057D8">
                      <a:alpha val="19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55" name="弧形 254">
                  <a:extLst>
                    <a:ext uri="{FF2B5EF4-FFF2-40B4-BE49-F238E27FC236}">
                      <a16:creationId xmlns:a16="http://schemas.microsoft.com/office/drawing/2014/main" id="{ED05F4D1-1275-5AEF-5D27-E67249672770}"/>
                    </a:ext>
                  </a:extLst>
                </p:cNvPr>
                <p:cNvSpPr/>
                <p:nvPr/>
              </p:nvSpPr>
              <p:spPr>
                <a:xfrm>
                  <a:off x="1514340" y="2002309"/>
                  <a:ext cx="2007130" cy="2007130"/>
                </a:xfrm>
                <a:prstGeom prst="arc">
                  <a:avLst/>
                </a:prstGeom>
                <a:noFill/>
                <a:ln w="15875" cap="rnd" cmpd="sng" algn="ctr">
                  <a:gradFill>
                    <a:gsLst>
                      <a:gs pos="0">
                        <a:srgbClr val="0057D8"/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5400000" scaled="1"/>
                  </a:gradFill>
                  <a:prstDash val="solid"/>
                  <a:round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56" name="弧形 255">
                  <a:extLst>
                    <a:ext uri="{FF2B5EF4-FFF2-40B4-BE49-F238E27FC236}">
                      <a16:creationId xmlns:a16="http://schemas.microsoft.com/office/drawing/2014/main" id="{38518FFC-72B9-BC42-6C1B-14CB0031A419}"/>
                    </a:ext>
                  </a:extLst>
                </p:cNvPr>
                <p:cNvSpPr/>
                <p:nvPr/>
              </p:nvSpPr>
              <p:spPr>
                <a:xfrm rot="10800000">
                  <a:off x="1514340" y="2002309"/>
                  <a:ext cx="2007130" cy="2007130"/>
                </a:xfrm>
                <a:prstGeom prst="arc">
                  <a:avLst/>
                </a:prstGeom>
                <a:noFill/>
                <a:ln w="15875" cap="rnd" cmpd="sng" algn="ctr">
                  <a:gradFill>
                    <a:gsLst>
                      <a:gs pos="0">
                        <a:srgbClr val="0057D8"/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5400000" scaled="1"/>
                  </a:gradFill>
                  <a:prstDash val="solid"/>
                  <a:round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cxnSp>
              <p:nvCxnSpPr>
                <p:cNvPr id="257" name="直接连接符 256">
                  <a:extLst>
                    <a:ext uri="{FF2B5EF4-FFF2-40B4-BE49-F238E27FC236}">
                      <a16:creationId xmlns:a16="http://schemas.microsoft.com/office/drawing/2014/main" id="{10F6E210-582F-E427-E5CF-1C68DF0056F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32155" y="3406578"/>
                  <a:ext cx="571500" cy="0"/>
                </a:xfrm>
                <a:prstGeom prst="line">
                  <a:avLst/>
                </a:prstGeom>
                <a:noFill/>
                <a:ln w="12700" cap="flat" cmpd="sng" algn="ctr">
                  <a:gradFill>
                    <a:gsLst>
                      <a:gs pos="0">
                        <a:sysClr val="window" lastClr="FFFFFF">
                          <a:alpha val="0"/>
                        </a:sysClr>
                      </a:gs>
                      <a:gs pos="56000">
                        <a:sysClr val="window" lastClr="FFFFFF"/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0" scaled="0"/>
                  </a:gra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251" name="test-tube_2300">
                <a:extLst>
                  <a:ext uri="{FF2B5EF4-FFF2-40B4-BE49-F238E27FC236}">
                    <a16:creationId xmlns:a16="http://schemas.microsoft.com/office/drawing/2014/main" id="{168DC9DC-6293-A05F-BB22-4B4152BCF45D}"/>
                  </a:ext>
                </a:extLst>
              </p:cNvPr>
              <p:cNvSpPr/>
              <p:nvPr/>
            </p:nvSpPr>
            <p:spPr>
              <a:xfrm>
                <a:off x="3110085" y="1445941"/>
                <a:ext cx="328815" cy="307983"/>
              </a:xfrm>
              <a:custGeom>
                <a:avLst/>
                <a:gdLst>
                  <a:gd name="T0" fmla="*/ 2783 w 2985"/>
                  <a:gd name="T1" fmla="*/ 0 h 2800"/>
                  <a:gd name="T2" fmla="*/ 682 w 2985"/>
                  <a:gd name="T3" fmla="*/ 0 h 2800"/>
                  <a:gd name="T4" fmla="*/ 465 w 2985"/>
                  <a:gd name="T5" fmla="*/ 211 h 2800"/>
                  <a:gd name="T6" fmla="*/ 465 w 2985"/>
                  <a:gd name="T7" fmla="*/ 653 h 2800"/>
                  <a:gd name="T8" fmla="*/ 236 w 2985"/>
                  <a:gd name="T9" fmla="*/ 653 h 2800"/>
                  <a:gd name="T10" fmla="*/ 53 w 2985"/>
                  <a:gd name="T11" fmla="*/ 739 h 2800"/>
                  <a:gd name="T12" fmla="*/ 19 w 2985"/>
                  <a:gd name="T13" fmla="*/ 939 h 2800"/>
                  <a:gd name="T14" fmla="*/ 458 w 2985"/>
                  <a:gd name="T15" fmla="*/ 2592 h 2800"/>
                  <a:gd name="T16" fmla="*/ 478 w 2985"/>
                  <a:gd name="T17" fmla="*/ 2647 h 2800"/>
                  <a:gd name="T18" fmla="*/ 682 w 2985"/>
                  <a:gd name="T19" fmla="*/ 2800 h 2800"/>
                  <a:gd name="T20" fmla="*/ 2783 w 2985"/>
                  <a:gd name="T21" fmla="*/ 2800 h 2800"/>
                  <a:gd name="T22" fmla="*/ 2985 w 2985"/>
                  <a:gd name="T23" fmla="*/ 2584 h 2800"/>
                  <a:gd name="T24" fmla="*/ 2985 w 2985"/>
                  <a:gd name="T25" fmla="*/ 211 h 2800"/>
                  <a:gd name="T26" fmla="*/ 2783 w 2985"/>
                  <a:gd name="T27" fmla="*/ 0 h 2800"/>
                  <a:gd name="T28" fmla="*/ 798 w 2985"/>
                  <a:gd name="T29" fmla="*/ 800 h 2800"/>
                  <a:gd name="T30" fmla="*/ 1545 w 2985"/>
                  <a:gd name="T31" fmla="*/ 800 h 2800"/>
                  <a:gd name="T32" fmla="*/ 1545 w 2985"/>
                  <a:gd name="T33" fmla="*/ 1253 h 2800"/>
                  <a:gd name="T34" fmla="*/ 798 w 2985"/>
                  <a:gd name="T35" fmla="*/ 1253 h 2800"/>
                  <a:gd name="T36" fmla="*/ 798 w 2985"/>
                  <a:gd name="T37" fmla="*/ 800 h 2800"/>
                  <a:gd name="T38" fmla="*/ 798 w 2985"/>
                  <a:gd name="T39" fmla="*/ 1533 h 2800"/>
                  <a:gd name="T40" fmla="*/ 1545 w 2985"/>
                  <a:gd name="T41" fmla="*/ 1533 h 2800"/>
                  <a:gd name="T42" fmla="*/ 1545 w 2985"/>
                  <a:gd name="T43" fmla="*/ 1986 h 2800"/>
                  <a:gd name="T44" fmla="*/ 798 w 2985"/>
                  <a:gd name="T45" fmla="*/ 1986 h 2800"/>
                  <a:gd name="T46" fmla="*/ 798 w 2985"/>
                  <a:gd name="T47" fmla="*/ 1533 h 2800"/>
                  <a:gd name="T48" fmla="*/ 2652 w 2985"/>
                  <a:gd name="T49" fmla="*/ 2546 h 2800"/>
                  <a:gd name="T50" fmla="*/ 798 w 2985"/>
                  <a:gd name="T51" fmla="*/ 2546 h 2800"/>
                  <a:gd name="T52" fmla="*/ 798 w 2985"/>
                  <a:gd name="T53" fmla="*/ 2266 h 2800"/>
                  <a:gd name="T54" fmla="*/ 2652 w 2985"/>
                  <a:gd name="T55" fmla="*/ 2266 h 2800"/>
                  <a:gd name="T56" fmla="*/ 2652 w 2985"/>
                  <a:gd name="T57" fmla="*/ 2546 h 2800"/>
                  <a:gd name="T58" fmla="*/ 2652 w 2985"/>
                  <a:gd name="T59" fmla="*/ 1986 h 2800"/>
                  <a:gd name="T60" fmla="*/ 1838 w 2985"/>
                  <a:gd name="T61" fmla="*/ 1986 h 2800"/>
                  <a:gd name="T62" fmla="*/ 1838 w 2985"/>
                  <a:gd name="T63" fmla="*/ 800 h 2800"/>
                  <a:gd name="T64" fmla="*/ 2652 w 2985"/>
                  <a:gd name="T65" fmla="*/ 800 h 2800"/>
                  <a:gd name="T66" fmla="*/ 2652 w 2985"/>
                  <a:gd name="T67" fmla="*/ 1986 h 2800"/>
                  <a:gd name="T68" fmla="*/ 2652 w 2985"/>
                  <a:gd name="T69" fmla="*/ 520 h 2800"/>
                  <a:gd name="T70" fmla="*/ 798 w 2985"/>
                  <a:gd name="T71" fmla="*/ 520 h 2800"/>
                  <a:gd name="T72" fmla="*/ 798 w 2985"/>
                  <a:gd name="T73" fmla="*/ 240 h 2800"/>
                  <a:gd name="T74" fmla="*/ 2652 w 2985"/>
                  <a:gd name="T75" fmla="*/ 240 h 2800"/>
                  <a:gd name="T76" fmla="*/ 2652 w 2985"/>
                  <a:gd name="T77" fmla="*/ 520 h 2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85" h="2800">
                    <a:moveTo>
                      <a:pt x="2783" y="0"/>
                    </a:moveTo>
                    <a:lnTo>
                      <a:pt x="682" y="0"/>
                    </a:lnTo>
                    <a:cubicBezTo>
                      <a:pt x="565" y="0"/>
                      <a:pt x="465" y="94"/>
                      <a:pt x="465" y="211"/>
                    </a:cubicBezTo>
                    <a:lnTo>
                      <a:pt x="465" y="653"/>
                    </a:lnTo>
                    <a:lnTo>
                      <a:pt x="236" y="653"/>
                    </a:lnTo>
                    <a:cubicBezTo>
                      <a:pt x="160" y="653"/>
                      <a:pt x="95" y="685"/>
                      <a:pt x="53" y="739"/>
                    </a:cubicBezTo>
                    <a:cubicBezTo>
                      <a:pt x="12" y="793"/>
                      <a:pt x="0" y="865"/>
                      <a:pt x="19" y="939"/>
                    </a:cubicBezTo>
                    <a:lnTo>
                      <a:pt x="458" y="2592"/>
                    </a:lnTo>
                    <a:cubicBezTo>
                      <a:pt x="463" y="2612"/>
                      <a:pt x="470" y="2631"/>
                      <a:pt x="478" y="2647"/>
                    </a:cubicBezTo>
                    <a:cubicBezTo>
                      <a:pt x="505" y="2734"/>
                      <a:pt x="586" y="2800"/>
                      <a:pt x="682" y="2800"/>
                    </a:cubicBezTo>
                    <a:lnTo>
                      <a:pt x="2783" y="2800"/>
                    </a:lnTo>
                    <a:cubicBezTo>
                      <a:pt x="2901" y="2800"/>
                      <a:pt x="2985" y="2701"/>
                      <a:pt x="2985" y="2584"/>
                    </a:cubicBezTo>
                    <a:lnTo>
                      <a:pt x="2985" y="211"/>
                    </a:lnTo>
                    <a:cubicBezTo>
                      <a:pt x="2985" y="94"/>
                      <a:pt x="2901" y="0"/>
                      <a:pt x="2783" y="0"/>
                    </a:cubicBezTo>
                    <a:close/>
                    <a:moveTo>
                      <a:pt x="798" y="800"/>
                    </a:moveTo>
                    <a:lnTo>
                      <a:pt x="1545" y="800"/>
                    </a:lnTo>
                    <a:lnTo>
                      <a:pt x="1545" y="1253"/>
                    </a:lnTo>
                    <a:lnTo>
                      <a:pt x="798" y="1253"/>
                    </a:lnTo>
                    <a:lnTo>
                      <a:pt x="798" y="800"/>
                    </a:lnTo>
                    <a:close/>
                    <a:moveTo>
                      <a:pt x="798" y="1533"/>
                    </a:moveTo>
                    <a:lnTo>
                      <a:pt x="1545" y="1533"/>
                    </a:lnTo>
                    <a:lnTo>
                      <a:pt x="1545" y="1986"/>
                    </a:lnTo>
                    <a:lnTo>
                      <a:pt x="798" y="1986"/>
                    </a:lnTo>
                    <a:lnTo>
                      <a:pt x="798" y="1533"/>
                    </a:lnTo>
                    <a:close/>
                    <a:moveTo>
                      <a:pt x="2652" y="2546"/>
                    </a:moveTo>
                    <a:lnTo>
                      <a:pt x="798" y="2546"/>
                    </a:lnTo>
                    <a:lnTo>
                      <a:pt x="798" y="2266"/>
                    </a:lnTo>
                    <a:lnTo>
                      <a:pt x="2652" y="2266"/>
                    </a:lnTo>
                    <a:lnTo>
                      <a:pt x="2652" y="2546"/>
                    </a:lnTo>
                    <a:close/>
                    <a:moveTo>
                      <a:pt x="2652" y="1986"/>
                    </a:moveTo>
                    <a:lnTo>
                      <a:pt x="1838" y="1986"/>
                    </a:lnTo>
                    <a:lnTo>
                      <a:pt x="1838" y="800"/>
                    </a:lnTo>
                    <a:lnTo>
                      <a:pt x="2652" y="800"/>
                    </a:lnTo>
                    <a:lnTo>
                      <a:pt x="2652" y="1986"/>
                    </a:lnTo>
                    <a:close/>
                    <a:moveTo>
                      <a:pt x="2652" y="520"/>
                    </a:moveTo>
                    <a:lnTo>
                      <a:pt x="798" y="520"/>
                    </a:lnTo>
                    <a:lnTo>
                      <a:pt x="798" y="240"/>
                    </a:lnTo>
                    <a:lnTo>
                      <a:pt x="2652" y="240"/>
                    </a:lnTo>
                    <a:lnTo>
                      <a:pt x="2652" y="52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49" name="文本框 248">
              <a:extLst>
                <a:ext uri="{FF2B5EF4-FFF2-40B4-BE49-F238E27FC236}">
                  <a16:creationId xmlns:a16="http://schemas.microsoft.com/office/drawing/2014/main" id="{B2F67339-9D16-DFEA-D5CE-9026357E2A61}"/>
                </a:ext>
              </a:extLst>
            </p:cNvPr>
            <p:cNvSpPr txBox="1"/>
            <p:nvPr/>
          </p:nvSpPr>
          <p:spPr>
            <a:xfrm>
              <a:off x="1486992" y="3857640"/>
              <a:ext cx="482134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solidFill>
                    <a:srgbClr val="1451B5"/>
                  </a:solidFill>
                  <a:latin typeface="Microsoft YaHei"/>
                  <a:ea typeface="Microsoft YaHei"/>
                </a:rPr>
                <a:t>The Value TO-U Creates for Clients</a:t>
              </a:r>
            </a:p>
          </p:txBody>
        </p:sp>
      </p:grpSp>
      <p:cxnSp>
        <p:nvCxnSpPr>
          <p:cNvPr id="258" name="直接连接符 257">
            <a:extLst>
              <a:ext uri="{FF2B5EF4-FFF2-40B4-BE49-F238E27FC236}">
                <a16:creationId xmlns:a16="http://schemas.microsoft.com/office/drawing/2014/main" id="{EFE6BF41-51F4-85CA-7AF3-2A5E5A17EC57}"/>
              </a:ext>
            </a:extLst>
          </p:cNvPr>
          <p:cNvCxnSpPr>
            <a:cxnSpLocks/>
          </p:cNvCxnSpPr>
          <p:nvPr/>
        </p:nvCxnSpPr>
        <p:spPr>
          <a:xfrm>
            <a:off x="963279" y="4952186"/>
            <a:ext cx="10009521" cy="0"/>
          </a:xfrm>
          <a:prstGeom prst="line">
            <a:avLst/>
          </a:prstGeom>
          <a:noFill/>
          <a:ln w="9525" cap="flat" cmpd="sng" algn="ctr">
            <a:solidFill>
              <a:srgbClr val="0057D8">
                <a:alpha val="50000"/>
              </a:srgbClr>
            </a:solidFill>
            <a:prstDash val="lgDash"/>
            <a:miter lim="800000"/>
          </a:ln>
          <a:effectLst/>
        </p:spPr>
      </p:cxnSp>
      <p:grpSp>
        <p:nvGrpSpPr>
          <p:cNvPr id="261" name="组合 260">
            <a:extLst>
              <a:ext uri="{FF2B5EF4-FFF2-40B4-BE49-F238E27FC236}">
                <a16:creationId xmlns:a16="http://schemas.microsoft.com/office/drawing/2014/main" id="{973A6CF0-FE82-C467-75FD-D6A3EC74CFC3}"/>
              </a:ext>
            </a:extLst>
          </p:cNvPr>
          <p:cNvGrpSpPr/>
          <p:nvPr/>
        </p:nvGrpSpPr>
        <p:grpSpPr>
          <a:xfrm>
            <a:off x="824284" y="5131274"/>
            <a:ext cx="2449738" cy="512629"/>
            <a:chOff x="921368" y="5562600"/>
            <a:chExt cx="1510432" cy="512629"/>
          </a:xfrm>
        </p:grpSpPr>
        <p:sp>
          <p:nvSpPr>
            <p:cNvPr id="268" name="矩形: 圆角 267">
              <a:extLst>
                <a:ext uri="{FF2B5EF4-FFF2-40B4-BE49-F238E27FC236}">
                  <a16:creationId xmlns:a16="http://schemas.microsoft.com/office/drawing/2014/main" id="{2F89D352-C7D6-6881-ECAF-00C44C7B5DBF}"/>
                </a:ext>
              </a:extLst>
            </p:cNvPr>
            <p:cNvSpPr/>
            <p:nvPr/>
          </p:nvSpPr>
          <p:spPr>
            <a:xfrm>
              <a:off x="944434" y="5608504"/>
              <a:ext cx="1487366" cy="466725"/>
            </a:xfrm>
            <a:prstGeom prst="roundRect">
              <a:avLst>
                <a:gd name="adj" fmla="val 50000"/>
              </a:avLst>
            </a:prstGeom>
            <a:solidFill>
              <a:srgbClr val="0057D8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9" name="矩形: 圆角 268">
              <a:extLst>
                <a:ext uri="{FF2B5EF4-FFF2-40B4-BE49-F238E27FC236}">
                  <a16:creationId xmlns:a16="http://schemas.microsoft.com/office/drawing/2014/main" id="{48F78731-F622-6ACA-CCF5-81829CBA6D75}"/>
                </a:ext>
              </a:extLst>
            </p:cNvPr>
            <p:cNvSpPr/>
            <p:nvPr/>
          </p:nvSpPr>
          <p:spPr>
            <a:xfrm>
              <a:off x="921368" y="5562600"/>
              <a:ext cx="1487366" cy="46672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057D8"/>
                </a:gs>
                <a:gs pos="100000">
                  <a:srgbClr val="40B0FF"/>
                </a:gs>
              </a:gsLst>
              <a:lin ang="13500000" scaled="1"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字体圈欣意冠黑体" panose="00000500000000000000" pitchFamily="2" charset="-122"/>
                <a:cs typeface="+mn-cs"/>
              </a:endParaRPr>
            </a:p>
          </p:txBody>
        </p:sp>
      </p:grpSp>
      <p:sp>
        <p:nvSpPr>
          <p:cNvPr id="295" name="任意多边形: 形状 294">
            <a:extLst>
              <a:ext uri="{FF2B5EF4-FFF2-40B4-BE49-F238E27FC236}">
                <a16:creationId xmlns:a16="http://schemas.microsoft.com/office/drawing/2014/main" id="{7A40B1DD-F58D-A323-DC26-51035F084955}"/>
              </a:ext>
            </a:extLst>
          </p:cNvPr>
          <p:cNvSpPr/>
          <p:nvPr/>
        </p:nvSpPr>
        <p:spPr>
          <a:xfrm>
            <a:off x="-1" y="6307636"/>
            <a:ext cx="12196233" cy="572841"/>
          </a:xfrm>
          <a:custGeom>
            <a:avLst/>
            <a:gdLst>
              <a:gd name="connsiteX0" fmla="*/ 0 w 12200466"/>
              <a:gd name="connsiteY0" fmla="*/ 16933 h 804333"/>
              <a:gd name="connsiteX1" fmla="*/ 12200466 w 12200466"/>
              <a:gd name="connsiteY1" fmla="*/ 0 h 804333"/>
              <a:gd name="connsiteX2" fmla="*/ 12200466 w 12200466"/>
              <a:gd name="connsiteY2" fmla="*/ 804333 h 804333"/>
              <a:gd name="connsiteX3" fmla="*/ 8466 w 12200466"/>
              <a:gd name="connsiteY3" fmla="*/ 804333 h 804333"/>
              <a:gd name="connsiteX4" fmla="*/ 0 w 12200466"/>
              <a:gd name="connsiteY4" fmla="*/ 16933 h 804333"/>
              <a:gd name="connsiteX0-1" fmla="*/ 0 w 12200466"/>
              <a:gd name="connsiteY0-2" fmla="*/ 16933 h 804333"/>
              <a:gd name="connsiteX1-3" fmla="*/ 12200466 w 12200466"/>
              <a:gd name="connsiteY1-4" fmla="*/ 0 h 804333"/>
              <a:gd name="connsiteX2-5" fmla="*/ 12200466 w 12200466"/>
              <a:gd name="connsiteY2-6" fmla="*/ 804333 h 804333"/>
              <a:gd name="connsiteX3-7" fmla="*/ 8466 w 12200466"/>
              <a:gd name="connsiteY3-8" fmla="*/ 804333 h 804333"/>
              <a:gd name="connsiteX4-9" fmla="*/ 0 w 12200466"/>
              <a:gd name="connsiteY4-10" fmla="*/ 16933 h 804333"/>
              <a:gd name="connsiteX0-11" fmla="*/ 0 w 12200466"/>
              <a:gd name="connsiteY0-12" fmla="*/ 16933 h 804333"/>
              <a:gd name="connsiteX1-13" fmla="*/ 12200466 w 12200466"/>
              <a:gd name="connsiteY1-14" fmla="*/ 0 h 804333"/>
              <a:gd name="connsiteX2-15" fmla="*/ 12200466 w 12200466"/>
              <a:gd name="connsiteY2-16" fmla="*/ 804333 h 804333"/>
              <a:gd name="connsiteX3-17" fmla="*/ 8466 w 12200466"/>
              <a:gd name="connsiteY3-18" fmla="*/ 804333 h 804333"/>
              <a:gd name="connsiteX4-19" fmla="*/ 0 w 12200466"/>
              <a:gd name="connsiteY4-20" fmla="*/ 16933 h 804333"/>
              <a:gd name="connsiteX0-21" fmla="*/ 0 w 12200466"/>
              <a:gd name="connsiteY0-22" fmla="*/ 16933 h 804333"/>
              <a:gd name="connsiteX1-23" fmla="*/ 12200466 w 12200466"/>
              <a:gd name="connsiteY1-24" fmla="*/ 0 h 804333"/>
              <a:gd name="connsiteX2-25" fmla="*/ 12200466 w 12200466"/>
              <a:gd name="connsiteY2-26" fmla="*/ 804333 h 804333"/>
              <a:gd name="connsiteX3-27" fmla="*/ 8466 w 12200466"/>
              <a:gd name="connsiteY3-28" fmla="*/ 804333 h 804333"/>
              <a:gd name="connsiteX4-29" fmla="*/ 0 w 12200466"/>
              <a:gd name="connsiteY4-30" fmla="*/ 16933 h 8043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200466" h="804333">
                <a:moveTo>
                  <a:pt x="0" y="16933"/>
                </a:moveTo>
                <a:cubicBezTo>
                  <a:pt x="3880555" y="942622"/>
                  <a:pt x="9014177" y="632177"/>
                  <a:pt x="12200466" y="0"/>
                </a:cubicBezTo>
                <a:lnTo>
                  <a:pt x="12200466" y="804333"/>
                </a:lnTo>
                <a:lnTo>
                  <a:pt x="8466" y="804333"/>
                </a:lnTo>
                <a:lnTo>
                  <a:pt x="0" y="16933"/>
                </a:lnTo>
                <a:close/>
              </a:path>
            </a:pathLst>
          </a:custGeom>
          <a:gradFill flip="none" rotWithShape="1">
            <a:gsLst>
              <a:gs pos="0">
                <a:srgbClr val="0057D8"/>
              </a:gs>
              <a:gs pos="71000">
                <a:srgbClr val="0057D8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101600" dist="38100" dir="2700000" algn="tl" rotWithShape="0">
              <a:srgbClr val="116939">
                <a:lumMod val="75000"/>
                <a:alpha val="20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三极行楷简体-粗" panose="00000500000000000000" pitchFamily="2" charset="-122"/>
              <a:ea typeface="三极行楷简体-粗" panose="00000500000000000000" pitchFamily="2" charset="-122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5B64297-D02B-C82A-6620-CC5AD7DA33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8738"/>
          <a:stretch/>
        </p:blipFill>
        <p:spPr>
          <a:xfrm>
            <a:off x="-190501" y="6172347"/>
            <a:ext cx="13316645" cy="803087"/>
          </a:xfrm>
          <a:prstGeom prst="rect">
            <a:avLst/>
          </a:prstGeom>
        </p:spPr>
      </p:pic>
      <p:grpSp>
        <p:nvGrpSpPr>
          <p:cNvPr id="300" name="组合 299">
            <a:extLst>
              <a:ext uri="{FF2B5EF4-FFF2-40B4-BE49-F238E27FC236}">
                <a16:creationId xmlns:a16="http://schemas.microsoft.com/office/drawing/2014/main" id="{E59BF1A3-DE53-65AD-88E8-B20DB0270176}"/>
              </a:ext>
            </a:extLst>
          </p:cNvPr>
          <p:cNvGrpSpPr/>
          <p:nvPr/>
        </p:nvGrpSpPr>
        <p:grpSpPr>
          <a:xfrm>
            <a:off x="2020351" y="2354395"/>
            <a:ext cx="373135" cy="317734"/>
            <a:chOff x="3102975" y="3105095"/>
            <a:chExt cx="459589" cy="505893"/>
          </a:xfrm>
        </p:grpSpPr>
        <p:sp>
          <p:nvSpPr>
            <p:cNvPr id="301" name="箭头: 燕尾形 300">
              <a:extLst>
                <a:ext uri="{FF2B5EF4-FFF2-40B4-BE49-F238E27FC236}">
                  <a16:creationId xmlns:a16="http://schemas.microsoft.com/office/drawing/2014/main" id="{F0DE8706-F436-92C1-385E-78FCE7EAEB31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58000">
                  <a:srgbClr val="1249A2">
                    <a:lumMod val="60000"/>
                    <a:lumOff val="40000"/>
                  </a:srgbClr>
                </a:gs>
              </a:gsLst>
              <a:lin ang="0" scaled="1"/>
            </a:gradFill>
            <a:ln w="50800" cap="flat" cmpd="sng" algn="ctr">
              <a:solidFill>
                <a:srgbClr val="FFFFFF"/>
              </a:solidFill>
              <a:prstDash val="solid"/>
              <a:miter lim="800000"/>
            </a:ln>
            <a:effectLst>
              <a:outerShdw blurRad="50800" dist="38100" dir="8100000" algn="tr" rotWithShape="0">
                <a:srgbClr val="1249A2">
                  <a:lumMod val="60000"/>
                  <a:lumOff val="40000"/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2" name="箭头: 燕尾形 301">
              <a:extLst>
                <a:ext uri="{FF2B5EF4-FFF2-40B4-BE49-F238E27FC236}">
                  <a16:creationId xmlns:a16="http://schemas.microsoft.com/office/drawing/2014/main" id="{186541A9-BAAB-C229-9DC7-720F0E27B42B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80000">
                  <a:srgbClr val="1249A2"/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03" name="组合 302">
            <a:extLst>
              <a:ext uri="{FF2B5EF4-FFF2-40B4-BE49-F238E27FC236}">
                <a16:creationId xmlns:a16="http://schemas.microsoft.com/office/drawing/2014/main" id="{2D3525EF-E238-2448-B610-317E48A3E5EC}"/>
              </a:ext>
            </a:extLst>
          </p:cNvPr>
          <p:cNvGrpSpPr/>
          <p:nvPr/>
        </p:nvGrpSpPr>
        <p:grpSpPr>
          <a:xfrm>
            <a:off x="3858354" y="2354395"/>
            <a:ext cx="373135" cy="317734"/>
            <a:chOff x="3102975" y="3105095"/>
            <a:chExt cx="459589" cy="505893"/>
          </a:xfrm>
        </p:grpSpPr>
        <p:sp>
          <p:nvSpPr>
            <p:cNvPr id="304" name="箭头: 燕尾形 303">
              <a:extLst>
                <a:ext uri="{FF2B5EF4-FFF2-40B4-BE49-F238E27FC236}">
                  <a16:creationId xmlns:a16="http://schemas.microsoft.com/office/drawing/2014/main" id="{914BA060-AD1D-75A0-04A6-CC44AC2459B7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58000">
                  <a:srgbClr val="1249A2">
                    <a:lumMod val="60000"/>
                    <a:lumOff val="40000"/>
                  </a:srgbClr>
                </a:gs>
              </a:gsLst>
              <a:lin ang="0" scaled="1"/>
            </a:gradFill>
            <a:ln w="50800" cap="flat" cmpd="sng" algn="ctr">
              <a:solidFill>
                <a:srgbClr val="FFFFFF"/>
              </a:solidFill>
              <a:prstDash val="solid"/>
              <a:miter lim="800000"/>
            </a:ln>
            <a:effectLst>
              <a:outerShdw blurRad="50800" dist="38100" dir="8100000" algn="tr" rotWithShape="0">
                <a:srgbClr val="1249A2">
                  <a:lumMod val="60000"/>
                  <a:lumOff val="40000"/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5" name="箭头: 燕尾形 304">
              <a:extLst>
                <a:ext uri="{FF2B5EF4-FFF2-40B4-BE49-F238E27FC236}">
                  <a16:creationId xmlns:a16="http://schemas.microsoft.com/office/drawing/2014/main" id="{3578B20F-6B39-1A3B-2C2C-A86EEAFDEB76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80000">
                  <a:srgbClr val="1249A2"/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06" name="组合 305">
            <a:extLst>
              <a:ext uri="{FF2B5EF4-FFF2-40B4-BE49-F238E27FC236}">
                <a16:creationId xmlns:a16="http://schemas.microsoft.com/office/drawing/2014/main" id="{E16FA7E3-511C-E182-AD2B-D347AFFDB661}"/>
              </a:ext>
            </a:extLst>
          </p:cNvPr>
          <p:cNvGrpSpPr/>
          <p:nvPr/>
        </p:nvGrpSpPr>
        <p:grpSpPr>
          <a:xfrm>
            <a:off x="5802375" y="2354395"/>
            <a:ext cx="373135" cy="317734"/>
            <a:chOff x="3102975" y="3105095"/>
            <a:chExt cx="459589" cy="505893"/>
          </a:xfrm>
        </p:grpSpPr>
        <p:sp>
          <p:nvSpPr>
            <p:cNvPr id="307" name="箭头: 燕尾形 306">
              <a:extLst>
                <a:ext uri="{FF2B5EF4-FFF2-40B4-BE49-F238E27FC236}">
                  <a16:creationId xmlns:a16="http://schemas.microsoft.com/office/drawing/2014/main" id="{6497E64C-8437-C321-36A9-54D02FB4A7B2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58000">
                  <a:srgbClr val="1249A2">
                    <a:lumMod val="60000"/>
                    <a:lumOff val="40000"/>
                  </a:srgbClr>
                </a:gs>
              </a:gsLst>
              <a:lin ang="0" scaled="1"/>
            </a:gradFill>
            <a:ln w="50800" cap="flat" cmpd="sng" algn="ctr">
              <a:solidFill>
                <a:srgbClr val="FFFFFF"/>
              </a:solidFill>
              <a:prstDash val="solid"/>
              <a:miter lim="800000"/>
            </a:ln>
            <a:effectLst>
              <a:outerShdw blurRad="50800" dist="38100" dir="8100000" algn="tr" rotWithShape="0">
                <a:srgbClr val="1249A2">
                  <a:lumMod val="60000"/>
                  <a:lumOff val="40000"/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8" name="箭头: 燕尾形 307">
              <a:extLst>
                <a:ext uri="{FF2B5EF4-FFF2-40B4-BE49-F238E27FC236}">
                  <a16:creationId xmlns:a16="http://schemas.microsoft.com/office/drawing/2014/main" id="{E2F57496-420B-E8E5-69FA-839BA04D0412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80000">
                  <a:srgbClr val="1249A2"/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65" name="组合 364">
            <a:extLst>
              <a:ext uri="{FF2B5EF4-FFF2-40B4-BE49-F238E27FC236}">
                <a16:creationId xmlns:a16="http://schemas.microsoft.com/office/drawing/2014/main" id="{9CE40193-0941-ADE8-9E81-9100F9050C56}"/>
              </a:ext>
            </a:extLst>
          </p:cNvPr>
          <p:cNvGrpSpPr/>
          <p:nvPr/>
        </p:nvGrpSpPr>
        <p:grpSpPr>
          <a:xfrm>
            <a:off x="8209240" y="2151330"/>
            <a:ext cx="1306593" cy="716336"/>
            <a:chOff x="3753637" y="2247175"/>
            <a:chExt cx="1474696" cy="753800"/>
          </a:xfrm>
        </p:grpSpPr>
        <p:sp>
          <p:nvSpPr>
            <p:cNvPr id="366" name="矩形: 圆角 365">
              <a:extLst>
                <a:ext uri="{FF2B5EF4-FFF2-40B4-BE49-F238E27FC236}">
                  <a16:creationId xmlns:a16="http://schemas.microsoft.com/office/drawing/2014/main" id="{CF9694BB-3686-4B7C-444D-FF4229D30AF3}"/>
                </a:ext>
              </a:extLst>
            </p:cNvPr>
            <p:cNvSpPr/>
            <p:nvPr/>
          </p:nvSpPr>
          <p:spPr>
            <a:xfrm>
              <a:off x="3753637" y="2247175"/>
              <a:ext cx="1474696" cy="753800"/>
            </a:xfrm>
            <a:prstGeom prst="roundRect">
              <a:avLst>
                <a:gd name="adj" fmla="val 9842"/>
              </a:avLst>
            </a:prstGeom>
            <a:noFill/>
            <a:ln w="19050" cap="flat" cmpd="sng" algn="ctr">
              <a:solidFill>
                <a:sysClr val="window" lastClr="FFFFFF">
                  <a:alpha val="72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368" name="组合 367">
              <a:extLst>
                <a:ext uri="{FF2B5EF4-FFF2-40B4-BE49-F238E27FC236}">
                  <a16:creationId xmlns:a16="http://schemas.microsoft.com/office/drawing/2014/main" id="{7947343D-052C-EB40-7C91-4200B8533B1D}"/>
                </a:ext>
              </a:extLst>
            </p:cNvPr>
            <p:cNvGrpSpPr/>
            <p:nvPr/>
          </p:nvGrpSpPr>
          <p:grpSpPr>
            <a:xfrm>
              <a:off x="3897739" y="2407280"/>
              <a:ext cx="395444" cy="372631"/>
              <a:chOff x="5670731" y="2604084"/>
              <a:chExt cx="2933239" cy="2764036"/>
            </a:xfrm>
            <a:solidFill>
              <a:sysClr val="window" lastClr="FFFFFF"/>
            </a:solidFill>
          </p:grpSpPr>
          <p:sp>
            <p:nvSpPr>
              <p:cNvPr id="369" name="任意多边形: 形状 368">
                <a:extLst>
                  <a:ext uri="{FF2B5EF4-FFF2-40B4-BE49-F238E27FC236}">
                    <a16:creationId xmlns:a16="http://schemas.microsoft.com/office/drawing/2014/main" id="{2BB10637-D7E5-B509-A90B-7F05267B91AA}"/>
                  </a:ext>
                </a:extLst>
              </p:cNvPr>
              <p:cNvSpPr/>
              <p:nvPr/>
            </p:nvSpPr>
            <p:spPr>
              <a:xfrm>
                <a:off x="5979768" y="2604084"/>
                <a:ext cx="2315165" cy="1246556"/>
              </a:xfrm>
              <a:custGeom>
                <a:avLst/>
                <a:gdLst>
                  <a:gd name="connsiteX0" fmla="*/ 1717195 w 2315165"/>
                  <a:gd name="connsiteY0" fmla="*/ 1019024 h 1246556"/>
                  <a:gd name="connsiteX1" fmla="*/ 1735059 w 2315165"/>
                  <a:gd name="connsiteY1" fmla="*/ 1025339 h 1246556"/>
                  <a:gd name="connsiteX2" fmla="*/ 1758729 w 2315165"/>
                  <a:gd name="connsiteY2" fmla="*/ 1151159 h 1246556"/>
                  <a:gd name="connsiteX3" fmla="*/ 1758729 w 2315165"/>
                  <a:gd name="connsiteY3" fmla="*/ 1246556 h 1246556"/>
                  <a:gd name="connsiteX4" fmla="*/ 1664800 w 2315165"/>
                  <a:gd name="connsiteY4" fmla="*/ 1246556 h 1246556"/>
                  <a:gd name="connsiteX5" fmla="*/ 1664800 w 2315165"/>
                  <a:gd name="connsiteY5" fmla="*/ 1151159 h 1246556"/>
                  <a:gd name="connsiteX6" fmla="*/ 1670436 w 2315165"/>
                  <a:gd name="connsiteY6" fmla="*/ 1043742 h 1246556"/>
                  <a:gd name="connsiteX7" fmla="*/ 1717195 w 2315165"/>
                  <a:gd name="connsiteY7" fmla="*/ 1019024 h 1246556"/>
                  <a:gd name="connsiteX8" fmla="*/ 977034 w 2315165"/>
                  <a:gd name="connsiteY8" fmla="*/ 1019024 h 1246556"/>
                  <a:gd name="connsiteX9" fmla="*/ 994898 w 2315165"/>
                  <a:gd name="connsiteY9" fmla="*/ 1025339 h 1246556"/>
                  <a:gd name="connsiteX10" fmla="*/ 1018568 w 2315165"/>
                  <a:gd name="connsiteY10" fmla="*/ 1151159 h 1246556"/>
                  <a:gd name="connsiteX11" fmla="*/ 1018568 w 2315165"/>
                  <a:gd name="connsiteY11" fmla="*/ 1246556 h 1246556"/>
                  <a:gd name="connsiteX12" fmla="*/ 924639 w 2315165"/>
                  <a:gd name="connsiteY12" fmla="*/ 1246556 h 1246556"/>
                  <a:gd name="connsiteX13" fmla="*/ 924639 w 2315165"/>
                  <a:gd name="connsiteY13" fmla="*/ 1151159 h 1246556"/>
                  <a:gd name="connsiteX14" fmla="*/ 930274 w 2315165"/>
                  <a:gd name="connsiteY14" fmla="*/ 1043742 h 1246556"/>
                  <a:gd name="connsiteX15" fmla="*/ 977034 w 2315165"/>
                  <a:gd name="connsiteY15" fmla="*/ 1019024 h 1246556"/>
                  <a:gd name="connsiteX16" fmla="*/ 605074 w 2315165"/>
                  <a:gd name="connsiteY16" fmla="*/ 1019024 h 1246556"/>
                  <a:gd name="connsiteX17" fmla="*/ 622938 w 2315165"/>
                  <a:gd name="connsiteY17" fmla="*/ 1025339 h 1246556"/>
                  <a:gd name="connsiteX18" fmla="*/ 646608 w 2315165"/>
                  <a:gd name="connsiteY18" fmla="*/ 1151159 h 1246556"/>
                  <a:gd name="connsiteX19" fmla="*/ 646608 w 2315165"/>
                  <a:gd name="connsiteY19" fmla="*/ 1246556 h 1246556"/>
                  <a:gd name="connsiteX20" fmla="*/ 552679 w 2315165"/>
                  <a:gd name="connsiteY20" fmla="*/ 1246556 h 1246556"/>
                  <a:gd name="connsiteX21" fmla="*/ 552679 w 2315165"/>
                  <a:gd name="connsiteY21" fmla="*/ 1151159 h 1246556"/>
                  <a:gd name="connsiteX22" fmla="*/ 558315 w 2315165"/>
                  <a:gd name="connsiteY22" fmla="*/ 1043742 h 1246556"/>
                  <a:gd name="connsiteX23" fmla="*/ 605074 w 2315165"/>
                  <a:gd name="connsiteY23" fmla="*/ 1019024 h 1246556"/>
                  <a:gd name="connsiteX24" fmla="*/ 236872 w 2315165"/>
                  <a:gd name="connsiteY24" fmla="*/ 1019024 h 1246556"/>
                  <a:gd name="connsiteX25" fmla="*/ 254736 w 2315165"/>
                  <a:gd name="connsiteY25" fmla="*/ 1025339 h 1246556"/>
                  <a:gd name="connsiteX26" fmla="*/ 278406 w 2315165"/>
                  <a:gd name="connsiteY26" fmla="*/ 1151159 h 1246556"/>
                  <a:gd name="connsiteX27" fmla="*/ 278406 w 2315165"/>
                  <a:gd name="connsiteY27" fmla="*/ 1246556 h 1246556"/>
                  <a:gd name="connsiteX28" fmla="*/ 184477 w 2315165"/>
                  <a:gd name="connsiteY28" fmla="*/ 1246556 h 1246556"/>
                  <a:gd name="connsiteX29" fmla="*/ 184477 w 2315165"/>
                  <a:gd name="connsiteY29" fmla="*/ 1151159 h 1246556"/>
                  <a:gd name="connsiteX30" fmla="*/ 190113 w 2315165"/>
                  <a:gd name="connsiteY30" fmla="*/ 1043742 h 1246556"/>
                  <a:gd name="connsiteX31" fmla="*/ 236872 w 2315165"/>
                  <a:gd name="connsiteY31" fmla="*/ 1019024 h 1246556"/>
                  <a:gd name="connsiteX32" fmla="*/ 2083724 w 2315165"/>
                  <a:gd name="connsiteY32" fmla="*/ 1018297 h 1246556"/>
                  <a:gd name="connsiteX33" fmla="*/ 2107018 w 2315165"/>
                  <a:gd name="connsiteY33" fmla="*/ 1025339 h 1246556"/>
                  <a:gd name="connsiteX34" fmla="*/ 2130689 w 2315165"/>
                  <a:gd name="connsiteY34" fmla="*/ 1151159 h 1246556"/>
                  <a:gd name="connsiteX35" fmla="*/ 2130689 w 2315165"/>
                  <a:gd name="connsiteY35" fmla="*/ 1246556 h 1246556"/>
                  <a:gd name="connsiteX36" fmla="*/ 2036759 w 2315165"/>
                  <a:gd name="connsiteY36" fmla="*/ 1246556 h 1246556"/>
                  <a:gd name="connsiteX37" fmla="*/ 2036759 w 2315165"/>
                  <a:gd name="connsiteY37" fmla="*/ 1151159 h 1246556"/>
                  <a:gd name="connsiteX38" fmla="*/ 2060430 w 2315165"/>
                  <a:gd name="connsiteY38" fmla="*/ 1025339 h 1246556"/>
                  <a:gd name="connsiteX39" fmla="*/ 2083724 w 2315165"/>
                  <a:gd name="connsiteY39" fmla="*/ 1018297 h 1246556"/>
                  <a:gd name="connsiteX40" fmla="*/ 1343563 w 2315165"/>
                  <a:gd name="connsiteY40" fmla="*/ 1018297 h 1246556"/>
                  <a:gd name="connsiteX41" fmla="*/ 1366857 w 2315165"/>
                  <a:gd name="connsiteY41" fmla="*/ 1025339 h 1246556"/>
                  <a:gd name="connsiteX42" fmla="*/ 1390527 w 2315165"/>
                  <a:gd name="connsiteY42" fmla="*/ 1151159 h 1246556"/>
                  <a:gd name="connsiteX43" fmla="*/ 1390527 w 2315165"/>
                  <a:gd name="connsiteY43" fmla="*/ 1246556 h 1246556"/>
                  <a:gd name="connsiteX44" fmla="*/ 1296598 w 2315165"/>
                  <a:gd name="connsiteY44" fmla="*/ 1246556 h 1246556"/>
                  <a:gd name="connsiteX45" fmla="*/ 1296598 w 2315165"/>
                  <a:gd name="connsiteY45" fmla="*/ 1151159 h 1246556"/>
                  <a:gd name="connsiteX46" fmla="*/ 1320268 w 2315165"/>
                  <a:gd name="connsiteY46" fmla="*/ 1025339 h 1246556"/>
                  <a:gd name="connsiteX47" fmla="*/ 1343563 w 2315165"/>
                  <a:gd name="connsiteY47" fmla="*/ 1018297 h 1246556"/>
                  <a:gd name="connsiteX48" fmla="*/ 427472 w 2315165"/>
                  <a:gd name="connsiteY48" fmla="*/ 467645 h 1246556"/>
                  <a:gd name="connsiteX49" fmla="*/ 382480 w 2315165"/>
                  <a:gd name="connsiteY49" fmla="*/ 469476 h 1246556"/>
                  <a:gd name="connsiteX50" fmla="*/ 290429 w 2315165"/>
                  <a:gd name="connsiteY50" fmla="*/ 547598 h 1246556"/>
                  <a:gd name="connsiteX51" fmla="*/ 280285 w 2315165"/>
                  <a:gd name="connsiteY51" fmla="*/ 602808 h 1246556"/>
                  <a:gd name="connsiteX52" fmla="*/ 290429 w 2315165"/>
                  <a:gd name="connsiteY52" fmla="*/ 658019 h 1246556"/>
                  <a:gd name="connsiteX53" fmla="*/ 360312 w 2315165"/>
                  <a:gd name="connsiteY53" fmla="*/ 727877 h 1246556"/>
                  <a:gd name="connsiteX54" fmla="*/ 415543 w 2315165"/>
                  <a:gd name="connsiteY54" fmla="*/ 738018 h 1246556"/>
                  <a:gd name="connsiteX55" fmla="*/ 470773 w 2315165"/>
                  <a:gd name="connsiteY55" fmla="*/ 727877 h 1246556"/>
                  <a:gd name="connsiteX56" fmla="*/ 540656 w 2315165"/>
                  <a:gd name="connsiteY56" fmla="*/ 658019 h 1246556"/>
                  <a:gd name="connsiteX57" fmla="*/ 550801 w 2315165"/>
                  <a:gd name="connsiteY57" fmla="*/ 602808 h 1246556"/>
                  <a:gd name="connsiteX58" fmla="*/ 540656 w 2315165"/>
                  <a:gd name="connsiteY58" fmla="*/ 547598 h 1246556"/>
                  <a:gd name="connsiteX59" fmla="*/ 471900 w 2315165"/>
                  <a:gd name="connsiteY59" fmla="*/ 478490 h 1246556"/>
                  <a:gd name="connsiteX60" fmla="*/ 427472 w 2315165"/>
                  <a:gd name="connsiteY60" fmla="*/ 467645 h 1246556"/>
                  <a:gd name="connsiteX61" fmla="*/ 1906608 w 2315165"/>
                  <a:gd name="connsiteY61" fmla="*/ 466842 h 1246556"/>
                  <a:gd name="connsiteX62" fmla="*/ 1815838 w 2315165"/>
                  <a:gd name="connsiteY62" fmla="*/ 493514 h 1246556"/>
                  <a:gd name="connsiteX63" fmla="*/ 1768874 w 2315165"/>
                  <a:gd name="connsiteY63" fmla="*/ 551353 h 1246556"/>
                  <a:gd name="connsiteX64" fmla="*/ 1760983 w 2315165"/>
                  <a:gd name="connsiteY64" fmla="*/ 602808 h 1246556"/>
                  <a:gd name="connsiteX65" fmla="*/ 1787284 w 2315165"/>
                  <a:gd name="connsiteY65" fmla="*/ 685436 h 1246556"/>
                  <a:gd name="connsiteX66" fmla="*/ 1897744 w 2315165"/>
                  <a:gd name="connsiteY66" fmla="*/ 739896 h 1246556"/>
                  <a:gd name="connsiteX67" fmla="*/ 2008205 w 2315165"/>
                  <a:gd name="connsiteY67" fmla="*/ 685436 h 1246556"/>
                  <a:gd name="connsiteX68" fmla="*/ 2034505 w 2315165"/>
                  <a:gd name="connsiteY68" fmla="*/ 602808 h 1246556"/>
                  <a:gd name="connsiteX69" fmla="*/ 2026615 w 2315165"/>
                  <a:gd name="connsiteY69" fmla="*/ 551353 h 1246556"/>
                  <a:gd name="connsiteX70" fmla="*/ 1938697 w 2315165"/>
                  <a:gd name="connsiteY70" fmla="*/ 472857 h 1246556"/>
                  <a:gd name="connsiteX71" fmla="*/ 1906608 w 2315165"/>
                  <a:gd name="connsiteY71" fmla="*/ 466842 h 1246556"/>
                  <a:gd name="connsiteX72" fmla="*/ 1166447 w 2315165"/>
                  <a:gd name="connsiteY72" fmla="*/ 466842 h 1246556"/>
                  <a:gd name="connsiteX73" fmla="*/ 1075677 w 2315165"/>
                  <a:gd name="connsiteY73" fmla="*/ 493514 h 1246556"/>
                  <a:gd name="connsiteX74" fmla="*/ 1028712 w 2315165"/>
                  <a:gd name="connsiteY74" fmla="*/ 551353 h 1246556"/>
                  <a:gd name="connsiteX75" fmla="*/ 1020822 w 2315165"/>
                  <a:gd name="connsiteY75" fmla="*/ 602808 h 1246556"/>
                  <a:gd name="connsiteX76" fmla="*/ 1047122 w 2315165"/>
                  <a:gd name="connsiteY76" fmla="*/ 685436 h 1246556"/>
                  <a:gd name="connsiteX77" fmla="*/ 1157583 w 2315165"/>
                  <a:gd name="connsiteY77" fmla="*/ 739896 h 1246556"/>
                  <a:gd name="connsiteX78" fmla="*/ 1268043 w 2315165"/>
                  <a:gd name="connsiteY78" fmla="*/ 685436 h 1246556"/>
                  <a:gd name="connsiteX79" fmla="*/ 1294344 w 2315165"/>
                  <a:gd name="connsiteY79" fmla="*/ 602808 h 1246556"/>
                  <a:gd name="connsiteX80" fmla="*/ 1286454 w 2315165"/>
                  <a:gd name="connsiteY80" fmla="*/ 551353 h 1246556"/>
                  <a:gd name="connsiteX81" fmla="*/ 1198536 w 2315165"/>
                  <a:gd name="connsiteY81" fmla="*/ 472857 h 1246556"/>
                  <a:gd name="connsiteX82" fmla="*/ 1166447 w 2315165"/>
                  <a:gd name="connsiteY82" fmla="*/ 466842 h 1246556"/>
                  <a:gd name="connsiteX83" fmla="*/ 1345817 w 2315165"/>
                  <a:gd name="connsiteY83" fmla="*/ 465721 h 1246556"/>
                  <a:gd name="connsiteX84" fmla="*/ 1358591 w 2315165"/>
                  <a:gd name="connsiteY84" fmla="*/ 487129 h 1246556"/>
                  <a:gd name="connsiteX85" fmla="*/ 1388273 w 2315165"/>
                  <a:gd name="connsiteY85" fmla="*/ 602808 h 1246556"/>
                  <a:gd name="connsiteX86" fmla="*/ 1358591 w 2315165"/>
                  <a:gd name="connsiteY86" fmla="*/ 718112 h 1246556"/>
                  <a:gd name="connsiteX87" fmla="*/ 1345817 w 2315165"/>
                  <a:gd name="connsiteY87" fmla="*/ 739896 h 1246556"/>
                  <a:gd name="connsiteX88" fmla="*/ 1355961 w 2315165"/>
                  <a:gd name="connsiteY88" fmla="*/ 739896 h 1246556"/>
                  <a:gd name="connsiteX89" fmla="*/ 1445757 w 2315165"/>
                  <a:gd name="connsiteY89" fmla="*/ 764684 h 1246556"/>
                  <a:gd name="connsiteX90" fmla="*/ 1500988 w 2315165"/>
                  <a:gd name="connsiteY90" fmla="*/ 805247 h 1246556"/>
                  <a:gd name="connsiteX91" fmla="*/ 1527664 w 2315165"/>
                  <a:gd name="connsiteY91" fmla="*/ 831914 h 1246556"/>
                  <a:gd name="connsiteX92" fmla="*/ 1554339 w 2315165"/>
                  <a:gd name="connsiteY92" fmla="*/ 805247 h 1246556"/>
                  <a:gd name="connsiteX93" fmla="*/ 1609570 w 2315165"/>
                  <a:gd name="connsiteY93" fmla="*/ 765060 h 1246556"/>
                  <a:gd name="connsiteX94" fmla="*/ 1699366 w 2315165"/>
                  <a:gd name="connsiteY94" fmla="*/ 739896 h 1246556"/>
                  <a:gd name="connsiteX95" fmla="*/ 1709510 w 2315165"/>
                  <a:gd name="connsiteY95" fmla="*/ 739896 h 1246556"/>
                  <a:gd name="connsiteX96" fmla="*/ 1696736 w 2315165"/>
                  <a:gd name="connsiteY96" fmla="*/ 718112 h 1246556"/>
                  <a:gd name="connsiteX97" fmla="*/ 1667054 w 2315165"/>
                  <a:gd name="connsiteY97" fmla="*/ 602808 h 1246556"/>
                  <a:gd name="connsiteX98" fmla="*/ 1696736 w 2315165"/>
                  <a:gd name="connsiteY98" fmla="*/ 487129 h 1246556"/>
                  <a:gd name="connsiteX99" fmla="*/ 1709510 w 2315165"/>
                  <a:gd name="connsiteY99" fmla="*/ 465721 h 1246556"/>
                  <a:gd name="connsiteX100" fmla="*/ 1527664 w 2315165"/>
                  <a:gd name="connsiteY100" fmla="*/ 465721 h 1246556"/>
                  <a:gd name="connsiteX101" fmla="*/ 601898 w 2315165"/>
                  <a:gd name="connsiteY101" fmla="*/ 465721 h 1246556"/>
                  <a:gd name="connsiteX102" fmla="*/ 615048 w 2315165"/>
                  <a:gd name="connsiteY102" fmla="*/ 487129 h 1246556"/>
                  <a:gd name="connsiteX103" fmla="*/ 644730 w 2315165"/>
                  <a:gd name="connsiteY103" fmla="*/ 602808 h 1246556"/>
                  <a:gd name="connsiteX104" fmla="*/ 615048 w 2315165"/>
                  <a:gd name="connsiteY104" fmla="*/ 718112 h 1246556"/>
                  <a:gd name="connsiteX105" fmla="*/ 601898 w 2315165"/>
                  <a:gd name="connsiteY105" fmla="*/ 739896 h 1246556"/>
                  <a:gd name="connsiteX106" fmla="*/ 613921 w 2315165"/>
                  <a:gd name="connsiteY106" fmla="*/ 739896 h 1246556"/>
                  <a:gd name="connsiteX107" fmla="*/ 760826 w 2315165"/>
                  <a:gd name="connsiteY107" fmla="*/ 805247 h 1246556"/>
                  <a:gd name="connsiteX108" fmla="*/ 787502 w 2315165"/>
                  <a:gd name="connsiteY108" fmla="*/ 831914 h 1246556"/>
                  <a:gd name="connsiteX109" fmla="*/ 814178 w 2315165"/>
                  <a:gd name="connsiteY109" fmla="*/ 805247 h 1246556"/>
                  <a:gd name="connsiteX110" fmla="*/ 869408 w 2315165"/>
                  <a:gd name="connsiteY110" fmla="*/ 765060 h 1246556"/>
                  <a:gd name="connsiteX111" fmla="*/ 959205 w 2315165"/>
                  <a:gd name="connsiteY111" fmla="*/ 739896 h 1246556"/>
                  <a:gd name="connsiteX112" fmla="*/ 969349 w 2315165"/>
                  <a:gd name="connsiteY112" fmla="*/ 739896 h 1246556"/>
                  <a:gd name="connsiteX113" fmla="*/ 956574 w 2315165"/>
                  <a:gd name="connsiteY113" fmla="*/ 718112 h 1246556"/>
                  <a:gd name="connsiteX114" fmla="*/ 926893 w 2315165"/>
                  <a:gd name="connsiteY114" fmla="*/ 602808 h 1246556"/>
                  <a:gd name="connsiteX115" fmla="*/ 956574 w 2315165"/>
                  <a:gd name="connsiteY115" fmla="*/ 487129 h 1246556"/>
                  <a:gd name="connsiteX116" fmla="*/ 969349 w 2315165"/>
                  <a:gd name="connsiteY116" fmla="*/ 465721 h 1246556"/>
                  <a:gd name="connsiteX117" fmla="*/ 785623 w 2315165"/>
                  <a:gd name="connsiteY117" fmla="*/ 465721 h 1246556"/>
                  <a:gd name="connsiteX118" fmla="*/ 1514214 w 2315165"/>
                  <a:gd name="connsiteY118" fmla="*/ 95279 h 1246556"/>
                  <a:gd name="connsiteX119" fmla="*/ 1494600 w 2315165"/>
                  <a:gd name="connsiteY119" fmla="*/ 97650 h 1246556"/>
                  <a:gd name="connsiteX120" fmla="*/ 1390527 w 2315165"/>
                  <a:gd name="connsiteY120" fmla="*/ 232859 h 1246556"/>
                  <a:gd name="connsiteX121" fmla="*/ 1445006 w 2315165"/>
                  <a:gd name="connsiteY121" fmla="*/ 343281 h 1246556"/>
                  <a:gd name="connsiteX122" fmla="*/ 1527664 w 2315165"/>
                  <a:gd name="connsiteY122" fmla="*/ 369571 h 1246556"/>
                  <a:gd name="connsiteX123" fmla="*/ 1579137 w 2315165"/>
                  <a:gd name="connsiteY123" fmla="*/ 361684 h 1246556"/>
                  <a:gd name="connsiteX124" fmla="*/ 1636997 w 2315165"/>
                  <a:gd name="connsiteY124" fmla="*/ 150982 h 1246556"/>
                  <a:gd name="connsiteX125" fmla="*/ 1579888 w 2315165"/>
                  <a:gd name="connsiteY125" fmla="*/ 104786 h 1246556"/>
                  <a:gd name="connsiteX126" fmla="*/ 1514214 w 2315165"/>
                  <a:gd name="connsiteY126" fmla="*/ 95279 h 1246556"/>
                  <a:gd name="connsiteX127" fmla="*/ 787690 w 2315165"/>
                  <a:gd name="connsiteY127" fmla="*/ 761 h 1246556"/>
                  <a:gd name="connsiteX128" fmla="*/ 900968 w 2315165"/>
                  <a:gd name="connsiteY128" fmla="*/ 38683 h 1246556"/>
                  <a:gd name="connsiteX129" fmla="*/ 879553 w 2315165"/>
                  <a:gd name="connsiteY129" fmla="*/ 105161 h 1246556"/>
                  <a:gd name="connsiteX130" fmla="*/ 823195 w 2315165"/>
                  <a:gd name="connsiteY130" fmla="*/ 99528 h 1246556"/>
                  <a:gd name="connsiteX131" fmla="*/ 704844 w 2315165"/>
                  <a:gd name="connsiteY131" fmla="*/ 122438 h 1246556"/>
                  <a:gd name="connsiteX132" fmla="*/ 650366 w 2315165"/>
                  <a:gd name="connsiteY132" fmla="*/ 232859 h 1246556"/>
                  <a:gd name="connsiteX133" fmla="*/ 704844 w 2315165"/>
                  <a:gd name="connsiteY133" fmla="*/ 343281 h 1246556"/>
                  <a:gd name="connsiteX134" fmla="*/ 787502 w 2315165"/>
                  <a:gd name="connsiteY134" fmla="*/ 369571 h 1246556"/>
                  <a:gd name="connsiteX135" fmla="*/ 870160 w 2315165"/>
                  <a:gd name="connsiteY135" fmla="*/ 343281 h 1246556"/>
                  <a:gd name="connsiteX136" fmla="*/ 924639 w 2315165"/>
                  <a:gd name="connsiteY136" fmla="*/ 230606 h 1246556"/>
                  <a:gd name="connsiteX137" fmla="*/ 963337 w 2315165"/>
                  <a:gd name="connsiteY137" fmla="*/ 175020 h 1246556"/>
                  <a:gd name="connsiteX138" fmla="*/ 1012932 w 2315165"/>
                  <a:gd name="connsiteY138" fmla="*/ 200935 h 1246556"/>
                  <a:gd name="connsiteX139" fmla="*/ 985505 w 2315165"/>
                  <a:gd name="connsiteY139" fmla="*/ 352295 h 1246556"/>
                  <a:gd name="connsiteX140" fmla="*/ 974233 w 2315165"/>
                  <a:gd name="connsiteY140" fmla="*/ 370698 h 1246556"/>
                  <a:gd name="connsiteX141" fmla="*/ 995273 w 2315165"/>
                  <a:gd name="connsiteY141" fmla="*/ 372952 h 1246556"/>
                  <a:gd name="connsiteX142" fmla="*/ 1039232 w 2315165"/>
                  <a:gd name="connsiteY142" fmla="*/ 381590 h 1246556"/>
                  <a:gd name="connsiteX143" fmla="*/ 1102728 w 2315165"/>
                  <a:gd name="connsiteY143" fmla="*/ 379712 h 1246556"/>
                  <a:gd name="connsiteX144" fmla="*/ 1157583 w 2315165"/>
                  <a:gd name="connsiteY144" fmla="*/ 371825 h 1246556"/>
                  <a:gd name="connsiteX145" fmla="*/ 1212437 w 2315165"/>
                  <a:gd name="connsiteY145" fmla="*/ 379712 h 1246556"/>
                  <a:gd name="connsiteX146" fmla="*/ 1275933 w 2315165"/>
                  <a:gd name="connsiteY146" fmla="*/ 381590 h 1246556"/>
                  <a:gd name="connsiteX147" fmla="*/ 1319892 w 2315165"/>
                  <a:gd name="connsiteY147" fmla="*/ 372952 h 1246556"/>
                  <a:gd name="connsiteX148" fmla="*/ 1340932 w 2315165"/>
                  <a:gd name="connsiteY148" fmla="*/ 370698 h 1246556"/>
                  <a:gd name="connsiteX149" fmla="*/ 1329661 w 2315165"/>
                  <a:gd name="connsiteY149" fmla="*/ 352295 h 1246556"/>
                  <a:gd name="connsiteX150" fmla="*/ 1303737 w 2315165"/>
                  <a:gd name="connsiteY150" fmla="*/ 180278 h 1246556"/>
                  <a:gd name="connsiteX151" fmla="*/ 1366105 w 2315165"/>
                  <a:gd name="connsiteY151" fmla="*/ 69481 h 1246556"/>
                  <a:gd name="connsiteX152" fmla="*/ 1630610 w 2315165"/>
                  <a:gd name="connsiteY152" fmla="*/ 25162 h 1246556"/>
                  <a:gd name="connsiteX153" fmla="*/ 1731678 w 2315165"/>
                  <a:gd name="connsiteY153" fmla="*/ 123940 h 1246556"/>
                  <a:gd name="connsiteX154" fmla="*/ 1757602 w 2315165"/>
                  <a:gd name="connsiteY154" fmla="*/ 244127 h 1246556"/>
                  <a:gd name="connsiteX155" fmla="*/ 1725666 w 2315165"/>
                  <a:gd name="connsiteY155" fmla="*/ 352295 h 1246556"/>
                  <a:gd name="connsiteX156" fmla="*/ 1714395 w 2315165"/>
                  <a:gd name="connsiteY156" fmla="*/ 370698 h 1246556"/>
                  <a:gd name="connsiteX157" fmla="*/ 1738440 w 2315165"/>
                  <a:gd name="connsiteY157" fmla="*/ 373327 h 1246556"/>
                  <a:gd name="connsiteX158" fmla="*/ 1785029 w 2315165"/>
                  <a:gd name="connsiteY158" fmla="*/ 382717 h 1246556"/>
                  <a:gd name="connsiteX159" fmla="*/ 1831243 w 2315165"/>
                  <a:gd name="connsiteY159" fmla="*/ 382341 h 1246556"/>
                  <a:gd name="connsiteX160" fmla="*/ 1950345 w 2315165"/>
                  <a:gd name="connsiteY160" fmla="*/ 378961 h 1246556"/>
                  <a:gd name="connsiteX161" fmla="*/ 2061181 w 2315165"/>
                  <a:gd name="connsiteY161" fmla="*/ 441308 h 1246556"/>
                  <a:gd name="connsiteX162" fmla="*/ 2105516 w 2315165"/>
                  <a:gd name="connsiteY162" fmla="*/ 499899 h 1246556"/>
                  <a:gd name="connsiteX163" fmla="*/ 2098753 w 2315165"/>
                  <a:gd name="connsiteY163" fmla="*/ 718112 h 1246556"/>
                  <a:gd name="connsiteX164" fmla="*/ 2085978 w 2315165"/>
                  <a:gd name="connsiteY164" fmla="*/ 739896 h 1246556"/>
                  <a:gd name="connsiteX165" fmla="*/ 2096123 w 2315165"/>
                  <a:gd name="connsiteY165" fmla="*/ 739896 h 1246556"/>
                  <a:gd name="connsiteX166" fmla="*/ 2186295 w 2315165"/>
                  <a:gd name="connsiteY166" fmla="*/ 765060 h 1246556"/>
                  <a:gd name="connsiteX167" fmla="*/ 2243404 w 2315165"/>
                  <a:gd name="connsiteY167" fmla="*/ 807501 h 1246556"/>
                  <a:gd name="connsiteX168" fmla="*/ 2303894 w 2315165"/>
                  <a:gd name="connsiteY168" fmla="*/ 901396 h 1246556"/>
                  <a:gd name="connsiteX169" fmla="*/ 2314038 w 2315165"/>
                  <a:gd name="connsiteY169" fmla="*/ 1086183 h 1246556"/>
                  <a:gd name="connsiteX170" fmla="*/ 2315165 w 2315165"/>
                  <a:gd name="connsiteY170" fmla="*/ 1246556 h 1246556"/>
                  <a:gd name="connsiteX171" fmla="*/ 2221233 w 2315165"/>
                  <a:gd name="connsiteY171" fmla="*/ 1246556 h 1246556"/>
                  <a:gd name="connsiteX172" fmla="*/ 2220109 w 2315165"/>
                  <a:gd name="connsiteY172" fmla="*/ 1091817 h 1246556"/>
                  <a:gd name="connsiteX173" fmla="*/ 2218982 w 2315165"/>
                  <a:gd name="connsiteY173" fmla="*/ 937077 h 1246556"/>
                  <a:gd name="connsiteX174" fmla="*/ 2208462 w 2315165"/>
                  <a:gd name="connsiteY174" fmla="*/ 915293 h 1246556"/>
                  <a:gd name="connsiteX175" fmla="*/ 2139330 w 2315165"/>
                  <a:gd name="connsiteY175" fmla="*/ 846186 h 1246556"/>
                  <a:gd name="connsiteX176" fmla="*/ 2117538 w 2315165"/>
                  <a:gd name="connsiteY176" fmla="*/ 835669 h 1246556"/>
                  <a:gd name="connsiteX177" fmla="*/ 1905259 w 2315165"/>
                  <a:gd name="connsiteY177" fmla="*/ 834918 h 1246556"/>
                  <a:gd name="connsiteX178" fmla="*/ 1821873 w 2315165"/>
                  <a:gd name="connsiteY178" fmla="*/ 834901 h 1246556"/>
                  <a:gd name="connsiteX179" fmla="*/ 1681332 w 2315165"/>
                  <a:gd name="connsiteY179" fmla="*/ 837172 h 1246556"/>
                  <a:gd name="connsiteX180" fmla="*/ 1587027 w 2315165"/>
                  <a:gd name="connsiteY180" fmla="*/ 915293 h 1246556"/>
                  <a:gd name="connsiteX181" fmla="*/ 1576507 w 2315165"/>
                  <a:gd name="connsiteY181" fmla="*/ 937077 h 1246556"/>
                  <a:gd name="connsiteX182" fmla="*/ 1575380 w 2315165"/>
                  <a:gd name="connsiteY182" fmla="*/ 1091817 h 1246556"/>
                  <a:gd name="connsiteX183" fmla="*/ 1574255 w 2315165"/>
                  <a:gd name="connsiteY183" fmla="*/ 1246556 h 1246556"/>
                  <a:gd name="connsiteX184" fmla="*/ 1481073 w 2315165"/>
                  <a:gd name="connsiteY184" fmla="*/ 1246556 h 1246556"/>
                  <a:gd name="connsiteX185" fmla="*/ 1479948 w 2315165"/>
                  <a:gd name="connsiteY185" fmla="*/ 1091817 h 1246556"/>
                  <a:gd name="connsiteX186" fmla="*/ 1478820 w 2315165"/>
                  <a:gd name="connsiteY186" fmla="*/ 937077 h 1246556"/>
                  <a:gd name="connsiteX187" fmla="*/ 1468300 w 2315165"/>
                  <a:gd name="connsiteY187" fmla="*/ 915293 h 1246556"/>
                  <a:gd name="connsiteX188" fmla="*/ 1399169 w 2315165"/>
                  <a:gd name="connsiteY188" fmla="*/ 846186 h 1246556"/>
                  <a:gd name="connsiteX189" fmla="*/ 1377377 w 2315165"/>
                  <a:gd name="connsiteY189" fmla="*/ 835669 h 1246556"/>
                  <a:gd name="connsiteX190" fmla="*/ 1165097 w 2315165"/>
                  <a:gd name="connsiteY190" fmla="*/ 834918 h 1246556"/>
                  <a:gd name="connsiteX191" fmla="*/ 1081711 w 2315165"/>
                  <a:gd name="connsiteY191" fmla="*/ 834901 h 1246556"/>
                  <a:gd name="connsiteX192" fmla="*/ 941170 w 2315165"/>
                  <a:gd name="connsiteY192" fmla="*/ 837172 h 1246556"/>
                  <a:gd name="connsiteX193" fmla="*/ 846865 w 2315165"/>
                  <a:gd name="connsiteY193" fmla="*/ 915293 h 1246556"/>
                  <a:gd name="connsiteX194" fmla="*/ 836345 w 2315165"/>
                  <a:gd name="connsiteY194" fmla="*/ 937077 h 1246556"/>
                  <a:gd name="connsiteX195" fmla="*/ 835218 w 2315165"/>
                  <a:gd name="connsiteY195" fmla="*/ 1091817 h 1246556"/>
                  <a:gd name="connsiteX196" fmla="*/ 834094 w 2315165"/>
                  <a:gd name="connsiteY196" fmla="*/ 1246556 h 1246556"/>
                  <a:gd name="connsiteX197" fmla="*/ 740911 w 2315165"/>
                  <a:gd name="connsiteY197" fmla="*/ 1246556 h 1246556"/>
                  <a:gd name="connsiteX198" fmla="*/ 739786 w 2315165"/>
                  <a:gd name="connsiteY198" fmla="*/ 1091817 h 1246556"/>
                  <a:gd name="connsiteX199" fmla="*/ 738659 w 2315165"/>
                  <a:gd name="connsiteY199" fmla="*/ 937077 h 1246556"/>
                  <a:gd name="connsiteX200" fmla="*/ 728139 w 2315165"/>
                  <a:gd name="connsiteY200" fmla="*/ 915293 h 1246556"/>
                  <a:gd name="connsiteX201" fmla="*/ 659007 w 2315165"/>
                  <a:gd name="connsiteY201" fmla="*/ 846186 h 1246556"/>
                  <a:gd name="connsiteX202" fmla="*/ 637215 w 2315165"/>
                  <a:gd name="connsiteY202" fmla="*/ 835669 h 1246556"/>
                  <a:gd name="connsiteX203" fmla="*/ 424936 w 2315165"/>
                  <a:gd name="connsiteY203" fmla="*/ 834918 h 1246556"/>
                  <a:gd name="connsiteX204" fmla="*/ 341550 w 2315165"/>
                  <a:gd name="connsiteY204" fmla="*/ 834901 h 1246556"/>
                  <a:gd name="connsiteX205" fmla="*/ 201009 w 2315165"/>
                  <a:gd name="connsiteY205" fmla="*/ 837172 h 1246556"/>
                  <a:gd name="connsiteX206" fmla="*/ 106704 w 2315165"/>
                  <a:gd name="connsiteY206" fmla="*/ 915293 h 1246556"/>
                  <a:gd name="connsiteX207" fmla="*/ 96184 w 2315165"/>
                  <a:gd name="connsiteY207" fmla="*/ 937077 h 1246556"/>
                  <a:gd name="connsiteX208" fmla="*/ 95057 w 2315165"/>
                  <a:gd name="connsiteY208" fmla="*/ 1091817 h 1246556"/>
                  <a:gd name="connsiteX209" fmla="*/ 93932 w 2315165"/>
                  <a:gd name="connsiteY209" fmla="*/ 1246556 h 1246556"/>
                  <a:gd name="connsiteX210" fmla="*/ 0 w 2315165"/>
                  <a:gd name="connsiteY210" fmla="*/ 1246556 h 1246556"/>
                  <a:gd name="connsiteX211" fmla="*/ 1127 w 2315165"/>
                  <a:gd name="connsiteY211" fmla="*/ 1086183 h 1246556"/>
                  <a:gd name="connsiteX212" fmla="*/ 11272 w 2315165"/>
                  <a:gd name="connsiteY212" fmla="*/ 901396 h 1246556"/>
                  <a:gd name="connsiteX213" fmla="*/ 71762 w 2315165"/>
                  <a:gd name="connsiteY213" fmla="*/ 807501 h 1246556"/>
                  <a:gd name="connsiteX214" fmla="*/ 128871 w 2315165"/>
                  <a:gd name="connsiteY214" fmla="*/ 765060 h 1246556"/>
                  <a:gd name="connsiteX215" fmla="*/ 219043 w 2315165"/>
                  <a:gd name="connsiteY215" fmla="*/ 739896 h 1246556"/>
                  <a:gd name="connsiteX216" fmla="*/ 229187 w 2315165"/>
                  <a:gd name="connsiteY216" fmla="*/ 739896 h 1246556"/>
                  <a:gd name="connsiteX217" fmla="*/ 216037 w 2315165"/>
                  <a:gd name="connsiteY217" fmla="*/ 718112 h 1246556"/>
                  <a:gd name="connsiteX218" fmla="*/ 209650 w 2315165"/>
                  <a:gd name="connsiteY218" fmla="*/ 499523 h 1246556"/>
                  <a:gd name="connsiteX219" fmla="*/ 312221 w 2315165"/>
                  <a:gd name="connsiteY219" fmla="*/ 396989 h 1246556"/>
                  <a:gd name="connsiteX220" fmla="*/ 484299 w 2315165"/>
                  <a:gd name="connsiteY220" fmla="*/ 382341 h 1246556"/>
                  <a:gd name="connsiteX221" fmla="*/ 530136 w 2315165"/>
                  <a:gd name="connsiteY221" fmla="*/ 382717 h 1246556"/>
                  <a:gd name="connsiteX222" fmla="*/ 576725 w 2315165"/>
                  <a:gd name="connsiteY222" fmla="*/ 373327 h 1246556"/>
                  <a:gd name="connsiteX223" fmla="*/ 600771 w 2315165"/>
                  <a:gd name="connsiteY223" fmla="*/ 370698 h 1246556"/>
                  <a:gd name="connsiteX224" fmla="*/ 589499 w 2315165"/>
                  <a:gd name="connsiteY224" fmla="*/ 352295 h 1246556"/>
                  <a:gd name="connsiteX225" fmla="*/ 563575 w 2315165"/>
                  <a:gd name="connsiteY225" fmla="*/ 180278 h 1246556"/>
                  <a:gd name="connsiteX226" fmla="*/ 625944 w 2315165"/>
                  <a:gd name="connsiteY226" fmla="*/ 69481 h 1246556"/>
                  <a:gd name="connsiteX227" fmla="*/ 737532 w 2315165"/>
                  <a:gd name="connsiteY227" fmla="*/ 5632 h 1246556"/>
                  <a:gd name="connsiteX228" fmla="*/ 787690 w 2315165"/>
                  <a:gd name="connsiteY228" fmla="*/ 761 h 124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</a:cxnLst>
                <a:rect l="l" t="t" r="r" b="b"/>
                <a:pathLst>
                  <a:path w="2315165" h="1246556">
                    <a:moveTo>
                      <a:pt x="1717195" y="1019024"/>
                    </a:moveTo>
                    <a:cubicBezTo>
                      <a:pt x="1723342" y="1019799"/>
                      <a:pt x="1729423" y="1021865"/>
                      <a:pt x="1735059" y="1025339"/>
                    </a:cubicBezTo>
                    <a:cubicBezTo>
                      <a:pt x="1757602" y="1038860"/>
                      <a:pt x="1758729" y="1044869"/>
                      <a:pt x="1758729" y="1151159"/>
                    </a:cubicBezTo>
                    <a:lnTo>
                      <a:pt x="1758729" y="1246556"/>
                    </a:lnTo>
                    <a:lnTo>
                      <a:pt x="1664800" y="1246556"/>
                    </a:lnTo>
                    <a:lnTo>
                      <a:pt x="1664800" y="1151159"/>
                    </a:lnTo>
                    <a:cubicBezTo>
                      <a:pt x="1664800" y="1071535"/>
                      <a:pt x="1665927" y="1053132"/>
                      <a:pt x="1670436" y="1043742"/>
                    </a:cubicBezTo>
                    <a:cubicBezTo>
                      <a:pt x="1679735" y="1025996"/>
                      <a:pt x="1698755" y="1016700"/>
                      <a:pt x="1717195" y="1019024"/>
                    </a:cubicBezTo>
                    <a:close/>
                    <a:moveTo>
                      <a:pt x="977034" y="1019024"/>
                    </a:moveTo>
                    <a:cubicBezTo>
                      <a:pt x="983181" y="1019799"/>
                      <a:pt x="989262" y="1021865"/>
                      <a:pt x="994898" y="1025339"/>
                    </a:cubicBezTo>
                    <a:cubicBezTo>
                      <a:pt x="1017441" y="1038860"/>
                      <a:pt x="1018568" y="1044869"/>
                      <a:pt x="1018568" y="1151159"/>
                    </a:cubicBezTo>
                    <a:lnTo>
                      <a:pt x="1018568" y="1246556"/>
                    </a:lnTo>
                    <a:lnTo>
                      <a:pt x="924639" y="1246556"/>
                    </a:lnTo>
                    <a:lnTo>
                      <a:pt x="924639" y="1151159"/>
                    </a:lnTo>
                    <a:cubicBezTo>
                      <a:pt x="924639" y="1071535"/>
                      <a:pt x="925766" y="1053132"/>
                      <a:pt x="930274" y="1043742"/>
                    </a:cubicBezTo>
                    <a:cubicBezTo>
                      <a:pt x="939573" y="1025996"/>
                      <a:pt x="958594" y="1016700"/>
                      <a:pt x="977034" y="1019024"/>
                    </a:cubicBezTo>
                    <a:close/>
                    <a:moveTo>
                      <a:pt x="605074" y="1019024"/>
                    </a:moveTo>
                    <a:cubicBezTo>
                      <a:pt x="611221" y="1019799"/>
                      <a:pt x="617302" y="1021865"/>
                      <a:pt x="622938" y="1025339"/>
                    </a:cubicBezTo>
                    <a:cubicBezTo>
                      <a:pt x="645481" y="1038860"/>
                      <a:pt x="646608" y="1044869"/>
                      <a:pt x="646608" y="1151159"/>
                    </a:cubicBezTo>
                    <a:lnTo>
                      <a:pt x="646608" y="1246556"/>
                    </a:lnTo>
                    <a:lnTo>
                      <a:pt x="552679" y="1246556"/>
                    </a:lnTo>
                    <a:lnTo>
                      <a:pt x="552679" y="1151159"/>
                    </a:lnTo>
                    <a:cubicBezTo>
                      <a:pt x="552679" y="1071535"/>
                      <a:pt x="553806" y="1053132"/>
                      <a:pt x="558315" y="1043742"/>
                    </a:cubicBezTo>
                    <a:cubicBezTo>
                      <a:pt x="567614" y="1025996"/>
                      <a:pt x="586635" y="1016700"/>
                      <a:pt x="605074" y="1019024"/>
                    </a:cubicBezTo>
                    <a:close/>
                    <a:moveTo>
                      <a:pt x="236872" y="1019024"/>
                    </a:moveTo>
                    <a:cubicBezTo>
                      <a:pt x="243019" y="1019799"/>
                      <a:pt x="249100" y="1021865"/>
                      <a:pt x="254736" y="1025339"/>
                    </a:cubicBezTo>
                    <a:cubicBezTo>
                      <a:pt x="277279" y="1038860"/>
                      <a:pt x="278406" y="1044869"/>
                      <a:pt x="278406" y="1151159"/>
                    </a:cubicBezTo>
                    <a:lnTo>
                      <a:pt x="278406" y="1246556"/>
                    </a:lnTo>
                    <a:lnTo>
                      <a:pt x="184477" y="1246556"/>
                    </a:lnTo>
                    <a:lnTo>
                      <a:pt x="184477" y="1151159"/>
                    </a:lnTo>
                    <a:cubicBezTo>
                      <a:pt x="184477" y="1071535"/>
                      <a:pt x="185604" y="1053132"/>
                      <a:pt x="190113" y="1043742"/>
                    </a:cubicBezTo>
                    <a:cubicBezTo>
                      <a:pt x="199412" y="1025996"/>
                      <a:pt x="218432" y="1016700"/>
                      <a:pt x="236872" y="1019024"/>
                    </a:cubicBezTo>
                    <a:close/>
                    <a:moveTo>
                      <a:pt x="2083724" y="1018297"/>
                    </a:moveTo>
                    <a:cubicBezTo>
                      <a:pt x="2091520" y="1018297"/>
                      <a:pt x="2099316" y="1020644"/>
                      <a:pt x="2107018" y="1025339"/>
                    </a:cubicBezTo>
                    <a:cubicBezTo>
                      <a:pt x="2129561" y="1038860"/>
                      <a:pt x="2130689" y="1044869"/>
                      <a:pt x="2130689" y="1151159"/>
                    </a:cubicBezTo>
                    <a:lnTo>
                      <a:pt x="2130689" y="1246556"/>
                    </a:lnTo>
                    <a:lnTo>
                      <a:pt x="2036759" y="1246556"/>
                    </a:lnTo>
                    <a:lnTo>
                      <a:pt x="2036759" y="1151159"/>
                    </a:lnTo>
                    <a:cubicBezTo>
                      <a:pt x="2036759" y="1044869"/>
                      <a:pt x="2037887" y="1038860"/>
                      <a:pt x="2060430" y="1025339"/>
                    </a:cubicBezTo>
                    <a:cubicBezTo>
                      <a:pt x="2068132" y="1020644"/>
                      <a:pt x="2075928" y="1018297"/>
                      <a:pt x="2083724" y="1018297"/>
                    </a:cubicBezTo>
                    <a:close/>
                    <a:moveTo>
                      <a:pt x="1343563" y="1018297"/>
                    </a:moveTo>
                    <a:cubicBezTo>
                      <a:pt x="1351359" y="1018297"/>
                      <a:pt x="1359155" y="1020644"/>
                      <a:pt x="1366857" y="1025339"/>
                    </a:cubicBezTo>
                    <a:cubicBezTo>
                      <a:pt x="1389400" y="1038860"/>
                      <a:pt x="1390527" y="1044869"/>
                      <a:pt x="1390527" y="1151159"/>
                    </a:cubicBezTo>
                    <a:lnTo>
                      <a:pt x="1390527" y="1246556"/>
                    </a:lnTo>
                    <a:lnTo>
                      <a:pt x="1296598" y="1246556"/>
                    </a:lnTo>
                    <a:lnTo>
                      <a:pt x="1296598" y="1151159"/>
                    </a:lnTo>
                    <a:cubicBezTo>
                      <a:pt x="1296598" y="1044869"/>
                      <a:pt x="1297725" y="1038860"/>
                      <a:pt x="1320268" y="1025339"/>
                    </a:cubicBezTo>
                    <a:cubicBezTo>
                      <a:pt x="1327970" y="1020644"/>
                      <a:pt x="1335766" y="1018297"/>
                      <a:pt x="1343563" y="1018297"/>
                    </a:cubicBezTo>
                    <a:close/>
                    <a:moveTo>
                      <a:pt x="427472" y="467645"/>
                    </a:moveTo>
                    <a:cubicBezTo>
                      <a:pt x="411034" y="466002"/>
                      <a:pt x="394503" y="466472"/>
                      <a:pt x="382480" y="469476"/>
                    </a:cubicBezTo>
                    <a:cubicBezTo>
                      <a:pt x="345284" y="478866"/>
                      <a:pt x="307336" y="510790"/>
                      <a:pt x="290429" y="547598"/>
                    </a:cubicBezTo>
                    <a:cubicBezTo>
                      <a:pt x="281788" y="565626"/>
                      <a:pt x="280285" y="573888"/>
                      <a:pt x="280285" y="602808"/>
                    </a:cubicBezTo>
                    <a:cubicBezTo>
                      <a:pt x="280285" y="631728"/>
                      <a:pt x="281788" y="639991"/>
                      <a:pt x="290429" y="658019"/>
                    </a:cubicBezTo>
                    <a:cubicBezTo>
                      <a:pt x="303203" y="685812"/>
                      <a:pt x="332509" y="715107"/>
                      <a:pt x="360312" y="727877"/>
                    </a:cubicBezTo>
                    <a:cubicBezTo>
                      <a:pt x="378347" y="736516"/>
                      <a:pt x="386613" y="738018"/>
                      <a:pt x="415543" y="738018"/>
                    </a:cubicBezTo>
                    <a:cubicBezTo>
                      <a:pt x="444473" y="738018"/>
                      <a:pt x="452739" y="736516"/>
                      <a:pt x="470773" y="727877"/>
                    </a:cubicBezTo>
                    <a:cubicBezTo>
                      <a:pt x="498576" y="715107"/>
                      <a:pt x="527882" y="685812"/>
                      <a:pt x="540656" y="658019"/>
                    </a:cubicBezTo>
                    <a:cubicBezTo>
                      <a:pt x="549298" y="639991"/>
                      <a:pt x="550801" y="631728"/>
                      <a:pt x="550801" y="602808"/>
                    </a:cubicBezTo>
                    <a:cubicBezTo>
                      <a:pt x="550801" y="573888"/>
                      <a:pt x="549298" y="565626"/>
                      <a:pt x="540656" y="547598"/>
                    </a:cubicBezTo>
                    <a:cubicBezTo>
                      <a:pt x="527882" y="520180"/>
                      <a:pt x="498576" y="490509"/>
                      <a:pt x="471900" y="478490"/>
                    </a:cubicBezTo>
                    <a:cubicBezTo>
                      <a:pt x="460253" y="473044"/>
                      <a:pt x="443909" y="469288"/>
                      <a:pt x="427472" y="467645"/>
                    </a:cubicBezTo>
                    <a:close/>
                    <a:moveTo>
                      <a:pt x="1906608" y="466842"/>
                    </a:moveTo>
                    <a:cubicBezTo>
                      <a:pt x="1874449" y="464641"/>
                      <a:pt x="1842608" y="473796"/>
                      <a:pt x="1815838" y="493514"/>
                    </a:cubicBezTo>
                    <a:cubicBezTo>
                      <a:pt x="1794047" y="509288"/>
                      <a:pt x="1780145" y="526565"/>
                      <a:pt x="1768874" y="551353"/>
                    </a:cubicBezTo>
                    <a:cubicBezTo>
                      <a:pt x="1762486" y="565250"/>
                      <a:pt x="1760983" y="576142"/>
                      <a:pt x="1760983" y="602808"/>
                    </a:cubicBezTo>
                    <a:cubicBezTo>
                      <a:pt x="1760983" y="639615"/>
                      <a:pt x="1766995" y="659146"/>
                      <a:pt x="1787284" y="685436"/>
                    </a:cubicBezTo>
                    <a:cubicBezTo>
                      <a:pt x="1810578" y="716234"/>
                      <a:pt x="1858670" y="739896"/>
                      <a:pt x="1897744" y="739896"/>
                    </a:cubicBezTo>
                    <a:cubicBezTo>
                      <a:pt x="1936819" y="739896"/>
                      <a:pt x="1984911" y="716234"/>
                      <a:pt x="2008205" y="685436"/>
                    </a:cubicBezTo>
                    <a:cubicBezTo>
                      <a:pt x="2028494" y="659146"/>
                      <a:pt x="2034505" y="639615"/>
                      <a:pt x="2034505" y="602808"/>
                    </a:cubicBezTo>
                    <a:cubicBezTo>
                      <a:pt x="2034505" y="576142"/>
                      <a:pt x="2033002" y="565250"/>
                      <a:pt x="2026615" y="551353"/>
                    </a:cubicBezTo>
                    <a:cubicBezTo>
                      <a:pt x="2008956" y="512668"/>
                      <a:pt x="1977772" y="484875"/>
                      <a:pt x="1938697" y="472857"/>
                    </a:cubicBezTo>
                    <a:cubicBezTo>
                      <a:pt x="1928083" y="469571"/>
                      <a:pt x="1917328" y="467575"/>
                      <a:pt x="1906608" y="466842"/>
                    </a:cubicBezTo>
                    <a:close/>
                    <a:moveTo>
                      <a:pt x="1166447" y="466842"/>
                    </a:moveTo>
                    <a:cubicBezTo>
                      <a:pt x="1134288" y="464641"/>
                      <a:pt x="1102447" y="473796"/>
                      <a:pt x="1075677" y="493514"/>
                    </a:cubicBezTo>
                    <a:cubicBezTo>
                      <a:pt x="1053885" y="509288"/>
                      <a:pt x="1039984" y="526565"/>
                      <a:pt x="1028712" y="551353"/>
                    </a:cubicBezTo>
                    <a:cubicBezTo>
                      <a:pt x="1022325" y="565250"/>
                      <a:pt x="1020822" y="576142"/>
                      <a:pt x="1020822" y="602808"/>
                    </a:cubicBezTo>
                    <a:cubicBezTo>
                      <a:pt x="1020822" y="639615"/>
                      <a:pt x="1026833" y="659146"/>
                      <a:pt x="1047122" y="685436"/>
                    </a:cubicBezTo>
                    <a:cubicBezTo>
                      <a:pt x="1070417" y="716234"/>
                      <a:pt x="1118508" y="739896"/>
                      <a:pt x="1157583" y="739896"/>
                    </a:cubicBezTo>
                    <a:cubicBezTo>
                      <a:pt x="1196657" y="739896"/>
                      <a:pt x="1244749" y="716234"/>
                      <a:pt x="1268043" y="685436"/>
                    </a:cubicBezTo>
                    <a:cubicBezTo>
                      <a:pt x="1288332" y="659146"/>
                      <a:pt x="1294344" y="639615"/>
                      <a:pt x="1294344" y="602808"/>
                    </a:cubicBezTo>
                    <a:cubicBezTo>
                      <a:pt x="1294344" y="576142"/>
                      <a:pt x="1292841" y="565250"/>
                      <a:pt x="1286454" y="551353"/>
                    </a:cubicBezTo>
                    <a:cubicBezTo>
                      <a:pt x="1268795" y="512668"/>
                      <a:pt x="1237610" y="484875"/>
                      <a:pt x="1198536" y="472857"/>
                    </a:cubicBezTo>
                    <a:cubicBezTo>
                      <a:pt x="1187922" y="469571"/>
                      <a:pt x="1177167" y="467575"/>
                      <a:pt x="1166447" y="466842"/>
                    </a:cubicBezTo>
                    <a:close/>
                    <a:moveTo>
                      <a:pt x="1345817" y="465721"/>
                    </a:moveTo>
                    <a:lnTo>
                      <a:pt x="1358591" y="487129"/>
                    </a:lnTo>
                    <a:cubicBezTo>
                      <a:pt x="1381510" y="526565"/>
                      <a:pt x="1388273" y="552105"/>
                      <a:pt x="1388273" y="602808"/>
                    </a:cubicBezTo>
                    <a:cubicBezTo>
                      <a:pt x="1388273" y="653512"/>
                      <a:pt x="1381510" y="679052"/>
                      <a:pt x="1358591" y="718112"/>
                    </a:cubicBezTo>
                    <a:lnTo>
                      <a:pt x="1345817" y="739896"/>
                    </a:lnTo>
                    <a:lnTo>
                      <a:pt x="1355961" y="739896"/>
                    </a:lnTo>
                    <a:cubicBezTo>
                      <a:pt x="1377377" y="740271"/>
                      <a:pt x="1419081" y="751539"/>
                      <a:pt x="1445757" y="764684"/>
                    </a:cubicBezTo>
                    <a:cubicBezTo>
                      <a:pt x="1465295" y="774449"/>
                      <a:pt x="1482202" y="786844"/>
                      <a:pt x="1500988" y="805247"/>
                    </a:cubicBezTo>
                    <a:lnTo>
                      <a:pt x="1527664" y="831914"/>
                    </a:lnTo>
                    <a:lnTo>
                      <a:pt x="1554339" y="805247"/>
                    </a:lnTo>
                    <a:cubicBezTo>
                      <a:pt x="1573125" y="786844"/>
                      <a:pt x="1589657" y="774449"/>
                      <a:pt x="1609570" y="765060"/>
                    </a:cubicBezTo>
                    <a:cubicBezTo>
                      <a:pt x="1636246" y="751539"/>
                      <a:pt x="1677950" y="740271"/>
                      <a:pt x="1699366" y="739896"/>
                    </a:cubicBezTo>
                    <a:lnTo>
                      <a:pt x="1709510" y="739896"/>
                    </a:lnTo>
                    <a:lnTo>
                      <a:pt x="1696736" y="718112"/>
                    </a:lnTo>
                    <a:cubicBezTo>
                      <a:pt x="1673817" y="679052"/>
                      <a:pt x="1667054" y="653512"/>
                      <a:pt x="1667054" y="602808"/>
                    </a:cubicBezTo>
                    <a:cubicBezTo>
                      <a:pt x="1667054" y="552105"/>
                      <a:pt x="1673817" y="526565"/>
                      <a:pt x="1696736" y="487129"/>
                    </a:cubicBezTo>
                    <a:lnTo>
                      <a:pt x="1709510" y="465721"/>
                    </a:lnTo>
                    <a:lnTo>
                      <a:pt x="1527664" y="465721"/>
                    </a:lnTo>
                    <a:close/>
                    <a:moveTo>
                      <a:pt x="601898" y="465721"/>
                    </a:moveTo>
                    <a:lnTo>
                      <a:pt x="615048" y="487129"/>
                    </a:lnTo>
                    <a:cubicBezTo>
                      <a:pt x="636464" y="522809"/>
                      <a:pt x="644730" y="554734"/>
                      <a:pt x="644730" y="602808"/>
                    </a:cubicBezTo>
                    <a:cubicBezTo>
                      <a:pt x="644730" y="650883"/>
                      <a:pt x="636464" y="682807"/>
                      <a:pt x="615048" y="718112"/>
                    </a:cubicBezTo>
                    <a:lnTo>
                      <a:pt x="601898" y="739896"/>
                    </a:lnTo>
                    <a:lnTo>
                      <a:pt x="613921" y="739896"/>
                    </a:lnTo>
                    <a:cubicBezTo>
                      <a:pt x="662388" y="740271"/>
                      <a:pt x="721752" y="766562"/>
                      <a:pt x="760826" y="805247"/>
                    </a:cubicBezTo>
                    <a:lnTo>
                      <a:pt x="787502" y="831914"/>
                    </a:lnTo>
                    <a:lnTo>
                      <a:pt x="814178" y="805247"/>
                    </a:lnTo>
                    <a:cubicBezTo>
                      <a:pt x="832964" y="786844"/>
                      <a:pt x="849495" y="774449"/>
                      <a:pt x="869408" y="765060"/>
                    </a:cubicBezTo>
                    <a:cubicBezTo>
                      <a:pt x="896084" y="751539"/>
                      <a:pt x="937789" y="740271"/>
                      <a:pt x="959205" y="739896"/>
                    </a:cubicBezTo>
                    <a:lnTo>
                      <a:pt x="969349" y="739896"/>
                    </a:lnTo>
                    <a:lnTo>
                      <a:pt x="956574" y="718112"/>
                    </a:lnTo>
                    <a:cubicBezTo>
                      <a:pt x="933656" y="679052"/>
                      <a:pt x="926893" y="653512"/>
                      <a:pt x="926893" y="602808"/>
                    </a:cubicBezTo>
                    <a:cubicBezTo>
                      <a:pt x="926893" y="552105"/>
                      <a:pt x="933656" y="526565"/>
                      <a:pt x="956574" y="487129"/>
                    </a:cubicBezTo>
                    <a:lnTo>
                      <a:pt x="969349" y="465721"/>
                    </a:lnTo>
                    <a:lnTo>
                      <a:pt x="785623" y="465721"/>
                    </a:lnTo>
                    <a:close/>
                    <a:moveTo>
                      <a:pt x="1514214" y="95279"/>
                    </a:moveTo>
                    <a:cubicBezTo>
                      <a:pt x="1506740" y="95561"/>
                      <a:pt x="1499954" y="96335"/>
                      <a:pt x="1494600" y="97650"/>
                    </a:cubicBezTo>
                    <a:cubicBezTo>
                      <a:pt x="1436364" y="112297"/>
                      <a:pt x="1390527" y="172015"/>
                      <a:pt x="1390527" y="232859"/>
                    </a:cubicBezTo>
                    <a:cubicBezTo>
                      <a:pt x="1390527" y="271920"/>
                      <a:pt x="1414197" y="319995"/>
                      <a:pt x="1445006" y="343281"/>
                    </a:cubicBezTo>
                    <a:cubicBezTo>
                      <a:pt x="1471306" y="363562"/>
                      <a:pt x="1490843" y="369571"/>
                      <a:pt x="1527664" y="369571"/>
                    </a:cubicBezTo>
                    <a:cubicBezTo>
                      <a:pt x="1554339" y="369571"/>
                      <a:pt x="1565235" y="368069"/>
                      <a:pt x="1579137" y="361684"/>
                    </a:cubicBezTo>
                    <a:cubicBezTo>
                      <a:pt x="1662170" y="323750"/>
                      <a:pt x="1689973" y="222719"/>
                      <a:pt x="1636997" y="150982"/>
                    </a:cubicBezTo>
                    <a:cubicBezTo>
                      <a:pt x="1621217" y="129199"/>
                      <a:pt x="1603934" y="115302"/>
                      <a:pt x="1579888" y="104786"/>
                    </a:cubicBezTo>
                    <a:cubicBezTo>
                      <a:pt x="1565235" y="98026"/>
                      <a:pt x="1536633" y="94434"/>
                      <a:pt x="1514214" y="95279"/>
                    </a:cubicBezTo>
                    <a:close/>
                    <a:moveTo>
                      <a:pt x="787690" y="761"/>
                    </a:moveTo>
                    <a:cubicBezTo>
                      <a:pt x="838975" y="1148"/>
                      <a:pt x="889415" y="16430"/>
                      <a:pt x="900968" y="38683"/>
                    </a:cubicBezTo>
                    <a:cubicBezTo>
                      <a:pt x="913743" y="63472"/>
                      <a:pt x="903598" y="95021"/>
                      <a:pt x="879553" y="105161"/>
                    </a:cubicBezTo>
                    <a:cubicBezTo>
                      <a:pt x="867530" y="110044"/>
                      <a:pt x="854755" y="108917"/>
                      <a:pt x="823195" y="99528"/>
                    </a:cubicBezTo>
                    <a:cubicBezTo>
                      <a:pt x="784872" y="88260"/>
                      <a:pt x="737907" y="97274"/>
                      <a:pt x="704844" y="122438"/>
                    </a:cubicBezTo>
                    <a:cubicBezTo>
                      <a:pt x="674036" y="145724"/>
                      <a:pt x="650366" y="193799"/>
                      <a:pt x="650366" y="232859"/>
                    </a:cubicBezTo>
                    <a:cubicBezTo>
                      <a:pt x="650366" y="271920"/>
                      <a:pt x="674036" y="319995"/>
                      <a:pt x="704844" y="343281"/>
                    </a:cubicBezTo>
                    <a:cubicBezTo>
                      <a:pt x="731145" y="363562"/>
                      <a:pt x="750682" y="369571"/>
                      <a:pt x="787502" y="369571"/>
                    </a:cubicBezTo>
                    <a:cubicBezTo>
                      <a:pt x="824322" y="369571"/>
                      <a:pt x="843860" y="363562"/>
                      <a:pt x="870160" y="343281"/>
                    </a:cubicBezTo>
                    <a:cubicBezTo>
                      <a:pt x="901720" y="319243"/>
                      <a:pt x="924639" y="271920"/>
                      <a:pt x="924639" y="230606"/>
                    </a:cubicBezTo>
                    <a:cubicBezTo>
                      <a:pt x="924639" y="199057"/>
                      <a:pt x="936662" y="181780"/>
                      <a:pt x="963337" y="175020"/>
                    </a:cubicBezTo>
                    <a:cubicBezTo>
                      <a:pt x="980245" y="170888"/>
                      <a:pt x="1004666" y="183658"/>
                      <a:pt x="1012932" y="200935"/>
                    </a:cubicBezTo>
                    <a:cubicBezTo>
                      <a:pt x="1026458" y="229855"/>
                      <a:pt x="1012181" y="308727"/>
                      <a:pt x="985505" y="352295"/>
                    </a:cubicBezTo>
                    <a:lnTo>
                      <a:pt x="974233" y="370698"/>
                    </a:lnTo>
                    <a:lnTo>
                      <a:pt x="995273" y="372952"/>
                    </a:lnTo>
                    <a:cubicBezTo>
                      <a:pt x="1007296" y="374454"/>
                      <a:pt x="1026833" y="378210"/>
                      <a:pt x="1039232" y="381590"/>
                    </a:cubicBezTo>
                    <a:cubicBezTo>
                      <a:pt x="1067411" y="389477"/>
                      <a:pt x="1066659" y="389477"/>
                      <a:pt x="1102728" y="379712"/>
                    </a:cubicBezTo>
                    <a:cubicBezTo>
                      <a:pt x="1119260" y="375581"/>
                      <a:pt x="1143681" y="371825"/>
                      <a:pt x="1157583" y="371825"/>
                    </a:cubicBezTo>
                    <a:cubicBezTo>
                      <a:pt x="1171484" y="371825"/>
                      <a:pt x="1195906" y="375581"/>
                      <a:pt x="1212437" y="379712"/>
                    </a:cubicBezTo>
                    <a:cubicBezTo>
                      <a:pt x="1248506" y="389477"/>
                      <a:pt x="1247755" y="389477"/>
                      <a:pt x="1275933" y="381590"/>
                    </a:cubicBezTo>
                    <a:cubicBezTo>
                      <a:pt x="1288332" y="378210"/>
                      <a:pt x="1307869" y="374454"/>
                      <a:pt x="1319892" y="372952"/>
                    </a:cubicBezTo>
                    <a:lnTo>
                      <a:pt x="1340932" y="370698"/>
                    </a:lnTo>
                    <a:lnTo>
                      <a:pt x="1329661" y="352295"/>
                    </a:lnTo>
                    <a:cubicBezTo>
                      <a:pt x="1300355" y="304596"/>
                      <a:pt x="1289835" y="235488"/>
                      <a:pt x="1303737" y="180278"/>
                    </a:cubicBezTo>
                    <a:cubicBezTo>
                      <a:pt x="1315759" y="131828"/>
                      <a:pt x="1331540" y="104410"/>
                      <a:pt x="1366105" y="69481"/>
                    </a:cubicBezTo>
                    <a:cubicBezTo>
                      <a:pt x="1438994" y="-3382"/>
                      <a:pt x="1538559" y="-20283"/>
                      <a:pt x="1630610" y="25162"/>
                    </a:cubicBezTo>
                    <a:cubicBezTo>
                      <a:pt x="1667806" y="43566"/>
                      <a:pt x="1713643" y="88636"/>
                      <a:pt x="1731678" y="123940"/>
                    </a:cubicBezTo>
                    <a:cubicBezTo>
                      <a:pt x="1750463" y="161874"/>
                      <a:pt x="1760232" y="205442"/>
                      <a:pt x="1757602" y="244127"/>
                    </a:cubicBezTo>
                    <a:cubicBezTo>
                      <a:pt x="1755348" y="280934"/>
                      <a:pt x="1742573" y="325253"/>
                      <a:pt x="1725666" y="352295"/>
                    </a:cubicBezTo>
                    <a:lnTo>
                      <a:pt x="1714395" y="370698"/>
                    </a:lnTo>
                    <a:lnTo>
                      <a:pt x="1738440" y="373327"/>
                    </a:lnTo>
                    <a:cubicBezTo>
                      <a:pt x="1751591" y="374830"/>
                      <a:pt x="1772631" y="378961"/>
                      <a:pt x="1785029" y="382717"/>
                    </a:cubicBezTo>
                    <a:cubicBezTo>
                      <a:pt x="1807197" y="389853"/>
                      <a:pt x="1807948" y="389853"/>
                      <a:pt x="1831243" y="382341"/>
                    </a:cubicBezTo>
                    <a:cubicBezTo>
                      <a:pt x="1868063" y="370698"/>
                      <a:pt x="1912397" y="369196"/>
                      <a:pt x="1950345" y="378961"/>
                    </a:cubicBezTo>
                    <a:cubicBezTo>
                      <a:pt x="1998812" y="390980"/>
                      <a:pt x="2026239" y="406754"/>
                      <a:pt x="2061181" y="441308"/>
                    </a:cubicBezTo>
                    <a:cubicBezTo>
                      <a:pt x="2083724" y="463843"/>
                      <a:pt x="2094996" y="478866"/>
                      <a:pt x="2105516" y="499899"/>
                    </a:cubicBezTo>
                    <a:cubicBezTo>
                      <a:pt x="2140457" y="570884"/>
                      <a:pt x="2137827" y="651634"/>
                      <a:pt x="2098753" y="718112"/>
                    </a:cubicBezTo>
                    <a:lnTo>
                      <a:pt x="2085978" y="739896"/>
                    </a:lnTo>
                    <a:lnTo>
                      <a:pt x="2096123" y="739896"/>
                    </a:lnTo>
                    <a:cubicBezTo>
                      <a:pt x="2117914" y="740271"/>
                      <a:pt x="2159243" y="751539"/>
                      <a:pt x="2186295" y="765060"/>
                    </a:cubicBezTo>
                    <a:cubicBezTo>
                      <a:pt x="2206959" y="775201"/>
                      <a:pt x="2223115" y="787219"/>
                      <a:pt x="2243404" y="807501"/>
                    </a:cubicBezTo>
                    <a:cubicBezTo>
                      <a:pt x="2274212" y="837923"/>
                      <a:pt x="2290368" y="863087"/>
                      <a:pt x="2303894" y="901396"/>
                    </a:cubicBezTo>
                    <a:cubicBezTo>
                      <a:pt x="2312535" y="925058"/>
                      <a:pt x="2312535" y="929941"/>
                      <a:pt x="2314038" y="1086183"/>
                    </a:cubicBezTo>
                    <a:lnTo>
                      <a:pt x="2315165" y="1246556"/>
                    </a:lnTo>
                    <a:lnTo>
                      <a:pt x="2221233" y="1246556"/>
                    </a:lnTo>
                    <a:lnTo>
                      <a:pt x="2220109" y="1091817"/>
                    </a:lnTo>
                    <a:lnTo>
                      <a:pt x="2218982" y="937077"/>
                    </a:lnTo>
                    <a:lnTo>
                      <a:pt x="2208462" y="915293"/>
                    </a:lnTo>
                    <a:cubicBezTo>
                      <a:pt x="2194560" y="887500"/>
                      <a:pt x="2167133" y="860082"/>
                      <a:pt x="2139330" y="846186"/>
                    </a:cubicBezTo>
                    <a:lnTo>
                      <a:pt x="2117538" y="835669"/>
                    </a:lnTo>
                    <a:lnTo>
                      <a:pt x="1905259" y="834918"/>
                    </a:lnTo>
                    <a:cubicBezTo>
                      <a:pt x="1876047" y="834824"/>
                      <a:pt x="1847845" y="834824"/>
                      <a:pt x="1821873" y="834901"/>
                    </a:cubicBezTo>
                    <a:cubicBezTo>
                      <a:pt x="1743959" y="835130"/>
                      <a:pt x="1686122" y="836045"/>
                      <a:pt x="1681332" y="837172"/>
                    </a:cubicBezTo>
                    <a:cubicBezTo>
                      <a:pt x="1643760" y="846561"/>
                      <a:pt x="1605437" y="878110"/>
                      <a:pt x="1587027" y="915293"/>
                    </a:cubicBezTo>
                    <a:lnTo>
                      <a:pt x="1576507" y="937077"/>
                    </a:lnTo>
                    <a:lnTo>
                      <a:pt x="1575380" y="1091817"/>
                    </a:lnTo>
                    <a:lnTo>
                      <a:pt x="1574255" y="1246556"/>
                    </a:lnTo>
                    <a:lnTo>
                      <a:pt x="1481073" y="1246556"/>
                    </a:lnTo>
                    <a:lnTo>
                      <a:pt x="1479948" y="1091817"/>
                    </a:lnTo>
                    <a:lnTo>
                      <a:pt x="1478820" y="937077"/>
                    </a:lnTo>
                    <a:lnTo>
                      <a:pt x="1468300" y="915293"/>
                    </a:lnTo>
                    <a:cubicBezTo>
                      <a:pt x="1454399" y="887500"/>
                      <a:pt x="1426972" y="860082"/>
                      <a:pt x="1399169" y="846186"/>
                    </a:cubicBezTo>
                    <a:lnTo>
                      <a:pt x="1377377" y="835669"/>
                    </a:lnTo>
                    <a:lnTo>
                      <a:pt x="1165097" y="834918"/>
                    </a:lnTo>
                    <a:cubicBezTo>
                      <a:pt x="1135885" y="834824"/>
                      <a:pt x="1107683" y="834824"/>
                      <a:pt x="1081711" y="834901"/>
                    </a:cubicBezTo>
                    <a:cubicBezTo>
                      <a:pt x="1003797" y="835130"/>
                      <a:pt x="945960" y="836045"/>
                      <a:pt x="941170" y="837172"/>
                    </a:cubicBezTo>
                    <a:cubicBezTo>
                      <a:pt x="903598" y="846561"/>
                      <a:pt x="865275" y="878110"/>
                      <a:pt x="846865" y="915293"/>
                    </a:cubicBezTo>
                    <a:lnTo>
                      <a:pt x="836345" y="937077"/>
                    </a:lnTo>
                    <a:lnTo>
                      <a:pt x="835218" y="1091817"/>
                    </a:lnTo>
                    <a:lnTo>
                      <a:pt x="834094" y="1246556"/>
                    </a:lnTo>
                    <a:lnTo>
                      <a:pt x="740911" y="1246556"/>
                    </a:lnTo>
                    <a:lnTo>
                      <a:pt x="739786" y="1091817"/>
                    </a:lnTo>
                    <a:lnTo>
                      <a:pt x="738659" y="937077"/>
                    </a:lnTo>
                    <a:lnTo>
                      <a:pt x="728139" y="915293"/>
                    </a:lnTo>
                    <a:cubicBezTo>
                      <a:pt x="714237" y="887500"/>
                      <a:pt x="686810" y="860082"/>
                      <a:pt x="659007" y="846186"/>
                    </a:cubicBezTo>
                    <a:lnTo>
                      <a:pt x="637215" y="835669"/>
                    </a:lnTo>
                    <a:lnTo>
                      <a:pt x="424936" y="834918"/>
                    </a:lnTo>
                    <a:cubicBezTo>
                      <a:pt x="395724" y="834824"/>
                      <a:pt x="367522" y="834824"/>
                      <a:pt x="341550" y="834901"/>
                    </a:cubicBezTo>
                    <a:cubicBezTo>
                      <a:pt x="263636" y="835130"/>
                      <a:pt x="205799" y="836045"/>
                      <a:pt x="201009" y="837172"/>
                    </a:cubicBezTo>
                    <a:cubicBezTo>
                      <a:pt x="163437" y="846561"/>
                      <a:pt x="125114" y="878110"/>
                      <a:pt x="106704" y="915293"/>
                    </a:cubicBezTo>
                    <a:lnTo>
                      <a:pt x="96184" y="937077"/>
                    </a:lnTo>
                    <a:lnTo>
                      <a:pt x="95057" y="1091817"/>
                    </a:lnTo>
                    <a:lnTo>
                      <a:pt x="93932" y="1246556"/>
                    </a:lnTo>
                    <a:lnTo>
                      <a:pt x="0" y="1246556"/>
                    </a:lnTo>
                    <a:lnTo>
                      <a:pt x="1127" y="1086183"/>
                    </a:lnTo>
                    <a:cubicBezTo>
                      <a:pt x="2630" y="929941"/>
                      <a:pt x="2630" y="925058"/>
                      <a:pt x="11272" y="901396"/>
                    </a:cubicBezTo>
                    <a:cubicBezTo>
                      <a:pt x="24798" y="863087"/>
                      <a:pt x="40953" y="837923"/>
                      <a:pt x="71762" y="807501"/>
                    </a:cubicBezTo>
                    <a:cubicBezTo>
                      <a:pt x="92051" y="787219"/>
                      <a:pt x="108207" y="775201"/>
                      <a:pt x="128871" y="765060"/>
                    </a:cubicBezTo>
                    <a:cubicBezTo>
                      <a:pt x="155923" y="751539"/>
                      <a:pt x="197251" y="740271"/>
                      <a:pt x="219043" y="739896"/>
                    </a:cubicBezTo>
                    <a:lnTo>
                      <a:pt x="229187" y="739896"/>
                    </a:lnTo>
                    <a:lnTo>
                      <a:pt x="216037" y="718112"/>
                    </a:lnTo>
                    <a:cubicBezTo>
                      <a:pt x="177338" y="654263"/>
                      <a:pt x="175084" y="569757"/>
                      <a:pt x="209650" y="499523"/>
                    </a:cubicBezTo>
                    <a:cubicBezTo>
                      <a:pt x="228812" y="460462"/>
                      <a:pt x="273146" y="416144"/>
                      <a:pt x="312221" y="396989"/>
                    </a:cubicBezTo>
                    <a:cubicBezTo>
                      <a:pt x="365572" y="370698"/>
                      <a:pt x="429444" y="365440"/>
                      <a:pt x="484299" y="382341"/>
                    </a:cubicBezTo>
                    <a:cubicBezTo>
                      <a:pt x="507218" y="389853"/>
                      <a:pt x="507969" y="389853"/>
                      <a:pt x="530136" y="382717"/>
                    </a:cubicBezTo>
                    <a:cubicBezTo>
                      <a:pt x="542535" y="378961"/>
                      <a:pt x="563575" y="374830"/>
                      <a:pt x="576725" y="373327"/>
                    </a:cubicBezTo>
                    <a:lnTo>
                      <a:pt x="600771" y="370698"/>
                    </a:lnTo>
                    <a:lnTo>
                      <a:pt x="589499" y="352295"/>
                    </a:lnTo>
                    <a:cubicBezTo>
                      <a:pt x="560194" y="304596"/>
                      <a:pt x="549673" y="235488"/>
                      <a:pt x="563575" y="180278"/>
                    </a:cubicBezTo>
                    <a:cubicBezTo>
                      <a:pt x="575598" y="131828"/>
                      <a:pt x="591378" y="104410"/>
                      <a:pt x="625944" y="69481"/>
                    </a:cubicBezTo>
                    <a:cubicBezTo>
                      <a:pt x="659758" y="35679"/>
                      <a:pt x="696579" y="14646"/>
                      <a:pt x="737532" y="5632"/>
                    </a:cubicBezTo>
                    <a:cubicBezTo>
                      <a:pt x="753406" y="2158"/>
                      <a:pt x="770595" y="632"/>
                      <a:pt x="787690" y="761"/>
                    </a:cubicBezTo>
                    <a:close/>
                  </a:path>
                </a:pathLst>
              </a:custGeom>
              <a:grpFill/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70" name="任意多边形: 形状 369">
                <a:extLst>
                  <a:ext uri="{FF2B5EF4-FFF2-40B4-BE49-F238E27FC236}">
                    <a16:creationId xmlns:a16="http://schemas.microsoft.com/office/drawing/2014/main" id="{77C1AACF-A0D8-EFD8-D4B9-7A0E56D9FF94}"/>
                  </a:ext>
                </a:extLst>
              </p:cNvPr>
              <p:cNvSpPr/>
              <p:nvPr/>
            </p:nvSpPr>
            <p:spPr>
              <a:xfrm>
                <a:off x="5670731" y="3850640"/>
                <a:ext cx="2933239" cy="1517480"/>
              </a:xfrm>
              <a:custGeom>
                <a:avLst/>
                <a:gdLst>
                  <a:gd name="connsiteX0" fmla="*/ 309037 w 2933239"/>
                  <a:gd name="connsiteY0" fmla="*/ 0 h 1517480"/>
                  <a:gd name="connsiteX1" fmla="*/ 402969 w 2933239"/>
                  <a:gd name="connsiteY1" fmla="*/ 0 h 1517480"/>
                  <a:gd name="connsiteX2" fmla="*/ 402966 w 2933239"/>
                  <a:gd name="connsiteY2" fmla="*/ 376 h 1517480"/>
                  <a:gd name="connsiteX3" fmla="*/ 448052 w 2933239"/>
                  <a:gd name="connsiteY3" fmla="*/ 376 h 1517480"/>
                  <a:gd name="connsiteX4" fmla="*/ 493514 w 2933239"/>
                  <a:gd name="connsiteY4" fmla="*/ 376 h 1517480"/>
                  <a:gd name="connsiteX5" fmla="*/ 493514 w 2933239"/>
                  <a:gd name="connsiteY5" fmla="*/ 0 h 1517480"/>
                  <a:gd name="connsiteX6" fmla="*/ 587443 w 2933239"/>
                  <a:gd name="connsiteY6" fmla="*/ 0 h 1517480"/>
                  <a:gd name="connsiteX7" fmla="*/ 587443 w 2933239"/>
                  <a:gd name="connsiteY7" fmla="*/ 376 h 1517480"/>
                  <a:gd name="connsiteX8" fmla="*/ 724580 w 2933239"/>
                  <a:gd name="connsiteY8" fmla="*/ 376 h 1517480"/>
                  <a:gd name="connsiteX9" fmla="*/ 861716 w 2933239"/>
                  <a:gd name="connsiteY9" fmla="*/ 376 h 1517480"/>
                  <a:gd name="connsiteX10" fmla="*/ 861716 w 2933239"/>
                  <a:gd name="connsiteY10" fmla="*/ 0 h 1517480"/>
                  <a:gd name="connsiteX11" fmla="*/ 955645 w 2933239"/>
                  <a:gd name="connsiteY11" fmla="*/ 0 h 1517480"/>
                  <a:gd name="connsiteX12" fmla="*/ 955645 w 2933239"/>
                  <a:gd name="connsiteY12" fmla="*/ 376 h 1517480"/>
                  <a:gd name="connsiteX13" fmla="*/ 1002986 w 2933239"/>
                  <a:gd name="connsiteY13" fmla="*/ 376 h 1517480"/>
                  <a:gd name="connsiteX14" fmla="*/ 1049950 w 2933239"/>
                  <a:gd name="connsiteY14" fmla="*/ 376 h 1517480"/>
                  <a:gd name="connsiteX15" fmla="*/ 1049948 w 2933239"/>
                  <a:gd name="connsiteY15" fmla="*/ 0 h 1517480"/>
                  <a:gd name="connsiteX16" fmla="*/ 1143131 w 2933239"/>
                  <a:gd name="connsiteY16" fmla="*/ 0 h 1517480"/>
                  <a:gd name="connsiteX17" fmla="*/ 1143128 w 2933239"/>
                  <a:gd name="connsiteY17" fmla="*/ 376 h 1517480"/>
                  <a:gd name="connsiteX18" fmla="*/ 1188214 w 2933239"/>
                  <a:gd name="connsiteY18" fmla="*/ 376 h 1517480"/>
                  <a:gd name="connsiteX19" fmla="*/ 1233676 w 2933239"/>
                  <a:gd name="connsiteY19" fmla="*/ 376 h 1517480"/>
                  <a:gd name="connsiteX20" fmla="*/ 1233676 w 2933239"/>
                  <a:gd name="connsiteY20" fmla="*/ 0 h 1517480"/>
                  <a:gd name="connsiteX21" fmla="*/ 1327605 w 2933239"/>
                  <a:gd name="connsiteY21" fmla="*/ 0 h 1517480"/>
                  <a:gd name="connsiteX22" fmla="*/ 1327605 w 2933239"/>
                  <a:gd name="connsiteY22" fmla="*/ 376 h 1517480"/>
                  <a:gd name="connsiteX23" fmla="*/ 1466620 w 2933239"/>
                  <a:gd name="connsiteY23" fmla="*/ 376 h 1517480"/>
                  <a:gd name="connsiteX24" fmla="*/ 1605635 w 2933239"/>
                  <a:gd name="connsiteY24" fmla="*/ 376 h 1517480"/>
                  <a:gd name="connsiteX25" fmla="*/ 1605635 w 2933239"/>
                  <a:gd name="connsiteY25" fmla="*/ 0 h 1517480"/>
                  <a:gd name="connsiteX26" fmla="*/ 1699564 w 2933239"/>
                  <a:gd name="connsiteY26" fmla="*/ 0 h 1517480"/>
                  <a:gd name="connsiteX27" fmla="*/ 1699564 w 2933239"/>
                  <a:gd name="connsiteY27" fmla="*/ 376 h 1517480"/>
                  <a:gd name="connsiteX28" fmla="*/ 1745026 w 2933239"/>
                  <a:gd name="connsiteY28" fmla="*/ 376 h 1517480"/>
                  <a:gd name="connsiteX29" fmla="*/ 1790112 w 2933239"/>
                  <a:gd name="connsiteY29" fmla="*/ 376 h 1517480"/>
                  <a:gd name="connsiteX30" fmla="*/ 1790110 w 2933239"/>
                  <a:gd name="connsiteY30" fmla="*/ 0 h 1517480"/>
                  <a:gd name="connsiteX31" fmla="*/ 1883292 w 2933239"/>
                  <a:gd name="connsiteY31" fmla="*/ 0 h 1517480"/>
                  <a:gd name="connsiteX32" fmla="*/ 1883289 w 2933239"/>
                  <a:gd name="connsiteY32" fmla="*/ 376 h 1517480"/>
                  <a:gd name="connsiteX33" fmla="*/ 1928375 w 2933239"/>
                  <a:gd name="connsiteY33" fmla="*/ 376 h 1517480"/>
                  <a:gd name="connsiteX34" fmla="*/ 1973837 w 2933239"/>
                  <a:gd name="connsiteY34" fmla="*/ 376 h 1517480"/>
                  <a:gd name="connsiteX35" fmla="*/ 1973837 w 2933239"/>
                  <a:gd name="connsiteY35" fmla="*/ 0 h 1517480"/>
                  <a:gd name="connsiteX36" fmla="*/ 2067766 w 2933239"/>
                  <a:gd name="connsiteY36" fmla="*/ 0 h 1517480"/>
                  <a:gd name="connsiteX37" fmla="*/ 2067766 w 2933239"/>
                  <a:gd name="connsiteY37" fmla="*/ 376 h 1517480"/>
                  <a:gd name="connsiteX38" fmla="*/ 2206781 w 2933239"/>
                  <a:gd name="connsiteY38" fmla="*/ 376 h 1517480"/>
                  <a:gd name="connsiteX39" fmla="*/ 2345796 w 2933239"/>
                  <a:gd name="connsiteY39" fmla="*/ 376 h 1517480"/>
                  <a:gd name="connsiteX40" fmla="*/ 2345796 w 2933239"/>
                  <a:gd name="connsiteY40" fmla="*/ 0 h 1517480"/>
                  <a:gd name="connsiteX41" fmla="*/ 2439726 w 2933239"/>
                  <a:gd name="connsiteY41" fmla="*/ 0 h 1517480"/>
                  <a:gd name="connsiteX42" fmla="*/ 2439726 w 2933239"/>
                  <a:gd name="connsiteY42" fmla="*/ 376 h 1517480"/>
                  <a:gd name="connsiteX43" fmla="*/ 2485187 w 2933239"/>
                  <a:gd name="connsiteY43" fmla="*/ 376 h 1517480"/>
                  <a:gd name="connsiteX44" fmla="*/ 2530273 w 2933239"/>
                  <a:gd name="connsiteY44" fmla="*/ 376 h 1517480"/>
                  <a:gd name="connsiteX45" fmla="*/ 2530270 w 2933239"/>
                  <a:gd name="connsiteY45" fmla="*/ 0 h 1517480"/>
                  <a:gd name="connsiteX46" fmla="*/ 2624202 w 2933239"/>
                  <a:gd name="connsiteY46" fmla="*/ 0 h 1517480"/>
                  <a:gd name="connsiteX47" fmla="*/ 2624202 w 2933239"/>
                  <a:gd name="connsiteY47" fmla="*/ 1 h 1517480"/>
                  <a:gd name="connsiteX48" fmla="*/ 2735790 w 2933239"/>
                  <a:gd name="connsiteY48" fmla="*/ 1128 h 1517480"/>
                  <a:gd name="connsiteX49" fmla="*/ 2866164 w 2933239"/>
                  <a:gd name="connsiteY49" fmla="*/ 10893 h 1517480"/>
                  <a:gd name="connsiteX50" fmla="*/ 2925151 w 2933239"/>
                  <a:gd name="connsiteY50" fmla="*/ 69484 h 1517480"/>
                  <a:gd name="connsiteX51" fmla="*/ 2933041 w 2933239"/>
                  <a:gd name="connsiteY51" fmla="*/ 131830 h 1517480"/>
                  <a:gd name="connsiteX52" fmla="*/ 2866164 w 2933239"/>
                  <a:gd name="connsiteY52" fmla="*/ 476240 h 1517480"/>
                  <a:gd name="connsiteX53" fmla="*/ 2790269 w 2933239"/>
                  <a:gd name="connsiteY53" fmla="*/ 448446 h 1517480"/>
                  <a:gd name="connsiteX54" fmla="*/ 2799662 w 2933239"/>
                  <a:gd name="connsiteY54" fmla="*/ 390982 h 1517480"/>
                  <a:gd name="connsiteX55" fmla="*/ 2839864 w 2933239"/>
                  <a:gd name="connsiteY55" fmla="*/ 142347 h 1517480"/>
                  <a:gd name="connsiteX56" fmla="*/ 2576862 w 2933239"/>
                  <a:gd name="connsiteY56" fmla="*/ 94272 h 1517480"/>
                  <a:gd name="connsiteX57" fmla="*/ 2327011 w 2933239"/>
                  <a:gd name="connsiteY57" fmla="*/ 94272 h 1517480"/>
                  <a:gd name="connsiteX58" fmla="*/ 2327011 w 2933239"/>
                  <a:gd name="connsiteY58" fmla="*/ 102535 h 1517480"/>
                  <a:gd name="connsiteX59" fmla="*/ 2323253 w 2933239"/>
                  <a:gd name="connsiteY59" fmla="*/ 180656 h 1517480"/>
                  <a:gd name="connsiteX60" fmla="*/ 2255624 w 2933239"/>
                  <a:gd name="connsiteY60" fmla="*/ 635487 h 1517480"/>
                  <a:gd name="connsiteX61" fmla="*/ 2241347 w 2933239"/>
                  <a:gd name="connsiteY61" fmla="*/ 697082 h 1517480"/>
                  <a:gd name="connsiteX62" fmla="*/ 2285682 w 2933239"/>
                  <a:gd name="connsiteY62" fmla="*/ 726378 h 1517480"/>
                  <a:gd name="connsiteX63" fmla="*/ 2510736 w 2933239"/>
                  <a:gd name="connsiteY63" fmla="*/ 910413 h 1517480"/>
                  <a:gd name="connsiteX64" fmla="*/ 2527268 w 2933239"/>
                  <a:gd name="connsiteY64" fmla="*/ 927690 h 1517480"/>
                  <a:gd name="connsiteX65" fmla="*/ 2557325 w 2933239"/>
                  <a:gd name="connsiteY65" fmla="*/ 889380 h 1517480"/>
                  <a:gd name="connsiteX66" fmla="*/ 2704981 w 2933239"/>
                  <a:gd name="connsiteY66" fmla="*/ 653139 h 1517480"/>
                  <a:gd name="connsiteX67" fmla="*/ 2767726 w 2933239"/>
                  <a:gd name="connsiteY67" fmla="*/ 582529 h 1517480"/>
                  <a:gd name="connsiteX68" fmla="*/ 2815442 w 2933239"/>
                  <a:gd name="connsiteY68" fmla="*/ 629477 h 1517480"/>
                  <a:gd name="connsiteX69" fmla="*/ 2791772 w 2933239"/>
                  <a:gd name="connsiteY69" fmla="*/ 689570 h 1517480"/>
                  <a:gd name="connsiteX70" fmla="*/ 1876902 w 2933239"/>
                  <a:gd name="connsiteY70" fmla="*/ 1459890 h 1517480"/>
                  <a:gd name="connsiteX71" fmla="*/ 645679 w 2933239"/>
                  <a:gd name="connsiteY71" fmla="*/ 1265714 h 1517480"/>
                  <a:gd name="connsiteX72" fmla="*/ 194819 w 2933239"/>
                  <a:gd name="connsiteY72" fmla="*/ 783466 h 1517480"/>
                  <a:gd name="connsiteX73" fmla="*/ 121555 w 2933239"/>
                  <a:gd name="connsiteY73" fmla="*/ 629853 h 1517480"/>
                  <a:gd name="connsiteX74" fmla="*/ 173404 w 2933239"/>
                  <a:gd name="connsiteY74" fmla="*/ 583656 h 1517480"/>
                  <a:gd name="connsiteX75" fmla="*/ 232015 w 2933239"/>
                  <a:gd name="connsiteY75" fmla="*/ 653514 h 1517480"/>
                  <a:gd name="connsiteX76" fmla="*/ 383805 w 2933239"/>
                  <a:gd name="connsiteY76" fmla="*/ 895014 h 1517480"/>
                  <a:gd name="connsiteX77" fmla="*/ 409729 w 2933239"/>
                  <a:gd name="connsiteY77" fmla="*/ 927690 h 1517480"/>
                  <a:gd name="connsiteX78" fmla="*/ 426261 w 2933239"/>
                  <a:gd name="connsiteY78" fmla="*/ 910789 h 1517480"/>
                  <a:gd name="connsiteX79" fmla="*/ 650564 w 2933239"/>
                  <a:gd name="connsiteY79" fmla="*/ 726753 h 1517480"/>
                  <a:gd name="connsiteX80" fmla="*/ 692644 w 2933239"/>
                  <a:gd name="connsiteY80" fmla="*/ 696706 h 1517480"/>
                  <a:gd name="connsiteX81" fmla="*/ 677615 w 2933239"/>
                  <a:gd name="connsiteY81" fmla="*/ 635111 h 1517480"/>
                  <a:gd name="connsiteX82" fmla="*/ 609986 w 2933239"/>
                  <a:gd name="connsiteY82" fmla="*/ 180656 h 1517480"/>
                  <a:gd name="connsiteX83" fmla="*/ 606229 w 2933239"/>
                  <a:gd name="connsiteY83" fmla="*/ 102535 h 1517480"/>
                  <a:gd name="connsiteX84" fmla="*/ 606229 w 2933239"/>
                  <a:gd name="connsiteY84" fmla="*/ 94272 h 1517480"/>
                  <a:gd name="connsiteX85" fmla="*/ 356378 w 2933239"/>
                  <a:gd name="connsiteY85" fmla="*/ 94272 h 1517480"/>
                  <a:gd name="connsiteX86" fmla="*/ 93376 w 2933239"/>
                  <a:gd name="connsiteY86" fmla="*/ 142347 h 1517480"/>
                  <a:gd name="connsiteX87" fmla="*/ 134705 w 2933239"/>
                  <a:gd name="connsiteY87" fmla="*/ 396616 h 1517480"/>
                  <a:gd name="connsiteX88" fmla="*/ 131699 w 2933239"/>
                  <a:gd name="connsiteY88" fmla="*/ 472108 h 1517480"/>
                  <a:gd name="connsiteX89" fmla="*/ 59937 w 2933239"/>
                  <a:gd name="connsiteY89" fmla="*/ 468728 h 1517480"/>
                  <a:gd name="connsiteX90" fmla="*/ 198 w 2933239"/>
                  <a:gd name="connsiteY90" fmla="*/ 131830 h 1517480"/>
                  <a:gd name="connsiteX91" fmla="*/ 8088 w 2933239"/>
                  <a:gd name="connsiteY91" fmla="*/ 69859 h 1517480"/>
                  <a:gd name="connsiteX92" fmla="*/ 66700 w 2933239"/>
                  <a:gd name="connsiteY92" fmla="*/ 10893 h 1517480"/>
                  <a:gd name="connsiteX93" fmla="*/ 197449 w 2933239"/>
                  <a:gd name="connsiteY93" fmla="*/ 1128 h 1517480"/>
                  <a:gd name="connsiteX94" fmla="*/ 309037 w 2933239"/>
                  <a:gd name="connsiteY94" fmla="*/ 1 h 1517480"/>
                  <a:gd name="connsiteX95" fmla="*/ 309037 w 2933239"/>
                  <a:gd name="connsiteY95" fmla="*/ 0 h 1517480"/>
                  <a:gd name="connsiteX96" fmla="*/ 700158 w 2933239"/>
                  <a:gd name="connsiteY96" fmla="*/ 94272 h 1517480"/>
                  <a:gd name="connsiteX97" fmla="*/ 700158 w 2933239"/>
                  <a:gd name="connsiteY97" fmla="*/ 103286 h 1517480"/>
                  <a:gd name="connsiteX98" fmla="*/ 726834 w 2933239"/>
                  <a:gd name="connsiteY98" fmla="*/ 404128 h 1517480"/>
                  <a:gd name="connsiteX99" fmla="*/ 777556 w 2933239"/>
                  <a:gd name="connsiteY99" fmla="*/ 646003 h 1517480"/>
                  <a:gd name="connsiteX100" fmla="*/ 827150 w 2933239"/>
                  <a:gd name="connsiteY100" fmla="*/ 624595 h 1517480"/>
                  <a:gd name="connsiteX101" fmla="*/ 1096539 w 2933239"/>
                  <a:gd name="connsiteY101" fmla="*/ 526192 h 1517480"/>
                  <a:gd name="connsiteX102" fmla="*/ 1346391 w 2933239"/>
                  <a:gd name="connsiteY102" fmla="*/ 483000 h 1517480"/>
                  <a:gd name="connsiteX103" fmla="*/ 1400118 w 2933239"/>
                  <a:gd name="connsiteY103" fmla="*/ 478869 h 1517480"/>
                  <a:gd name="connsiteX104" fmla="*/ 1421534 w 2933239"/>
                  <a:gd name="connsiteY104" fmla="*/ 476615 h 1517480"/>
                  <a:gd name="connsiteX105" fmla="*/ 1421534 w 2933239"/>
                  <a:gd name="connsiteY105" fmla="*/ 285444 h 1517480"/>
                  <a:gd name="connsiteX106" fmla="*/ 1421534 w 2933239"/>
                  <a:gd name="connsiteY106" fmla="*/ 94272 h 1517480"/>
                  <a:gd name="connsiteX107" fmla="*/ 1060846 w 2933239"/>
                  <a:gd name="connsiteY107" fmla="*/ 94272 h 1517480"/>
                  <a:gd name="connsiteX108" fmla="*/ 700158 w 2933239"/>
                  <a:gd name="connsiteY108" fmla="*/ 94272 h 1517480"/>
                  <a:gd name="connsiteX109" fmla="*/ 1515463 w 2933239"/>
                  <a:gd name="connsiteY109" fmla="*/ 94272 h 1517480"/>
                  <a:gd name="connsiteX110" fmla="*/ 1515463 w 2933239"/>
                  <a:gd name="connsiteY110" fmla="*/ 285444 h 1517480"/>
                  <a:gd name="connsiteX111" fmla="*/ 1515463 w 2933239"/>
                  <a:gd name="connsiteY111" fmla="*/ 476615 h 1517480"/>
                  <a:gd name="connsiteX112" fmla="*/ 1537255 w 2933239"/>
                  <a:gd name="connsiteY112" fmla="*/ 478869 h 1517480"/>
                  <a:gd name="connsiteX113" fmla="*/ 1590606 w 2933239"/>
                  <a:gd name="connsiteY113" fmla="*/ 483000 h 1517480"/>
                  <a:gd name="connsiteX114" fmla="*/ 1840458 w 2933239"/>
                  <a:gd name="connsiteY114" fmla="*/ 526192 h 1517480"/>
                  <a:gd name="connsiteX115" fmla="*/ 2108719 w 2933239"/>
                  <a:gd name="connsiteY115" fmla="*/ 624219 h 1517480"/>
                  <a:gd name="connsiteX116" fmla="*/ 2156060 w 2933239"/>
                  <a:gd name="connsiteY116" fmla="*/ 645627 h 1517480"/>
                  <a:gd name="connsiteX117" fmla="*/ 2189498 w 2933239"/>
                  <a:gd name="connsiteY117" fmla="*/ 501779 h 1517480"/>
                  <a:gd name="connsiteX118" fmla="*/ 2229324 w 2933239"/>
                  <a:gd name="connsiteY118" fmla="*/ 179154 h 1517480"/>
                  <a:gd name="connsiteX119" fmla="*/ 2233082 w 2933239"/>
                  <a:gd name="connsiteY119" fmla="*/ 103286 h 1517480"/>
                  <a:gd name="connsiteX120" fmla="*/ 2233082 w 2933239"/>
                  <a:gd name="connsiteY120" fmla="*/ 94272 h 1517480"/>
                  <a:gd name="connsiteX121" fmla="*/ 1874272 w 2933239"/>
                  <a:gd name="connsiteY121" fmla="*/ 94272 h 1517480"/>
                  <a:gd name="connsiteX122" fmla="*/ 1515463 w 2933239"/>
                  <a:gd name="connsiteY122" fmla="*/ 94272 h 1517480"/>
                  <a:gd name="connsiteX123" fmla="*/ 1515463 w 2933239"/>
                  <a:gd name="connsiteY123" fmla="*/ 570511 h 1517480"/>
                  <a:gd name="connsiteX124" fmla="*/ 1515463 w 2933239"/>
                  <a:gd name="connsiteY124" fmla="*/ 995295 h 1517480"/>
                  <a:gd name="connsiteX125" fmla="*/ 1522226 w 2933239"/>
                  <a:gd name="connsiteY125" fmla="*/ 1420079 h 1517480"/>
                  <a:gd name="connsiteX126" fmla="*/ 1616906 w 2933239"/>
                  <a:gd name="connsiteY126" fmla="*/ 1396417 h 1517480"/>
                  <a:gd name="connsiteX127" fmla="*/ 2018923 w 2933239"/>
                  <a:gd name="connsiteY127" fmla="*/ 996797 h 1517480"/>
                  <a:gd name="connsiteX128" fmla="*/ 2122997 w 2933239"/>
                  <a:gd name="connsiteY128" fmla="*/ 737269 h 1517480"/>
                  <a:gd name="connsiteX129" fmla="*/ 2001640 w 2933239"/>
                  <a:gd name="connsiteY129" fmla="*/ 679054 h 1517480"/>
                  <a:gd name="connsiteX130" fmla="*/ 1586849 w 2933239"/>
                  <a:gd name="connsiteY130" fmla="*/ 576896 h 1517480"/>
                  <a:gd name="connsiteX131" fmla="*/ 1537255 w 2933239"/>
                  <a:gd name="connsiteY131" fmla="*/ 572764 h 1517480"/>
                  <a:gd name="connsiteX132" fmla="*/ 1515463 w 2933239"/>
                  <a:gd name="connsiteY132" fmla="*/ 570511 h 1517480"/>
                  <a:gd name="connsiteX133" fmla="*/ 2210615 w 2933239"/>
                  <a:gd name="connsiteY133" fmla="*/ 790602 h 1517480"/>
                  <a:gd name="connsiteX134" fmla="*/ 2208660 w 2933239"/>
                  <a:gd name="connsiteY134" fmla="*/ 793607 h 1517480"/>
                  <a:gd name="connsiteX135" fmla="*/ 1885168 w 2933239"/>
                  <a:gd name="connsiteY135" fmla="*/ 1333319 h 1517480"/>
                  <a:gd name="connsiteX136" fmla="*/ 1847596 w 2933239"/>
                  <a:gd name="connsiteY136" fmla="*/ 1371253 h 1517480"/>
                  <a:gd name="connsiteX137" fmla="*/ 1900948 w 2933239"/>
                  <a:gd name="connsiteY137" fmla="*/ 1354352 h 1517480"/>
                  <a:gd name="connsiteX138" fmla="*/ 2342039 w 2933239"/>
                  <a:gd name="connsiteY138" fmla="*/ 1110598 h 1517480"/>
                  <a:gd name="connsiteX139" fmla="*/ 2462269 w 2933239"/>
                  <a:gd name="connsiteY139" fmla="*/ 998675 h 1517480"/>
                  <a:gd name="connsiteX140" fmla="*/ 2345421 w 2933239"/>
                  <a:gd name="connsiteY140" fmla="*/ 887878 h 1517480"/>
                  <a:gd name="connsiteX141" fmla="*/ 2262763 w 2933239"/>
                  <a:gd name="connsiteY141" fmla="*/ 824405 h 1517480"/>
                  <a:gd name="connsiteX142" fmla="*/ 2210615 w 2933239"/>
                  <a:gd name="connsiteY142" fmla="*/ 790602 h 1517480"/>
                  <a:gd name="connsiteX143" fmla="*/ 1421534 w 2933239"/>
                  <a:gd name="connsiteY143" fmla="*/ 571262 h 1517480"/>
                  <a:gd name="connsiteX144" fmla="*/ 1411389 w 2933239"/>
                  <a:gd name="connsiteY144" fmla="*/ 571637 h 1517480"/>
                  <a:gd name="connsiteX145" fmla="*/ 1267490 w 2933239"/>
                  <a:gd name="connsiteY145" fmla="*/ 586285 h 1517480"/>
                  <a:gd name="connsiteX146" fmla="*/ 845936 w 2933239"/>
                  <a:gd name="connsiteY146" fmla="*/ 720368 h 1517480"/>
                  <a:gd name="connsiteX147" fmla="*/ 805734 w 2933239"/>
                  <a:gd name="connsiteY147" fmla="*/ 740650 h 1517480"/>
                  <a:gd name="connsiteX148" fmla="*/ 822266 w 2933239"/>
                  <a:gd name="connsiteY148" fmla="*/ 787222 h 1517480"/>
                  <a:gd name="connsiteX149" fmla="*/ 1372691 w 2933239"/>
                  <a:gd name="connsiteY149" fmla="*/ 1412942 h 1517480"/>
                  <a:gd name="connsiteX150" fmla="*/ 1413268 w 2933239"/>
                  <a:gd name="connsiteY150" fmla="*/ 1420079 h 1517480"/>
                  <a:gd name="connsiteX151" fmla="*/ 1421534 w 2933239"/>
                  <a:gd name="connsiteY151" fmla="*/ 1420079 h 1517480"/>
                  <a:gd name="connsiteX152" fmla="*/ 1421534 w 2933239"/>
                  <a:gd name="connsiteY152" fmla="*/ 995670 h 1517480"/>
                  <a:gd name="connsiteX153" fmla="*/ 1421534 w 2933239"/>
                  <a:gd name="connsiteY153" fmla="*/ 571262 h 1517480"/>
                  <a:gd name="connsiteX154" fmla="*/ 720823 w 2933239"/>
                  <a:gd name="connsiteY154" fmla="*/ 794358 h 1517480"/>
                  <a:gd name="connsiteX155" fmla="*/ 604350 w 2933239"/>
                  <a:gd name="connsiteY155" fmla="*/ 877362 h 1517480"/>
                  <a:gd name="connsiteX156" fmla="*/ 481115 w 2933239"/>
                  <a:gd name="connsiteY156" fmla="*/ 990412 h 1517480"/>
                  <a:gd name="connsiteX157" fmla="*/ 473225 w 2933239"/>
                  <a:gd name="connsiteY157" fmla="*/ 1000553 h 1517480"/>
                  <a:gd name="connsiteX158" fmla="*/ 508543 w 2933239"/>
                  <a:gd name="connsiteY158" fmla="*/ 1034355 h 1517480"/>
                  <a:gd name="connsiteX159" fmla="*/ 670477 w 2933239"/>
                  <a:gd name="connsiteY159" fmla="*/ 1169189 h 1517480"/>
                  <a:gd name="connsiteX160" fmla="*/ 1062725 w 2933239"/>
                  <a:gd name="connsiteY160" fmla="*/ 1363366 h 1517480"/>
                  <a:gd name="connsiteX161" fmla="*/ 1087522 w 2933239"/>
                  <a:gd name="connsiteY161" fmla="*/ 1370502 h 1517480"/>
                  <a:gd name="connsiteX162" fmla="*/ 1047696 w 2933239"/>
                  <a:gd name="connsiteY162" fmla="*/ 1332943 h 1517480"/>
                  <a:gd name="connsiteX163" fmla="*/ 743366 w 2933239"/>
                  <a:gd name="connsiteY163" fmla="*/ 845813 h 1517480"/>
                  <a:gd name="connsiteX164" fmla="*/ 720823 w 2933239"/>
                  <a:gd name="connsiteY164" fmla="*/ 794358 h 1517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</a:cxnLst>
                <a:rect l="l" t="t" r="r" b="b"/>
                <a:pathLst>
                  <a:path w="2933239" h="1517480">
                    <a:moveTo>
                      <a:pt x="309037" y="0"/>
                    </a:moveTo>
                    <a:lnTo>
                      <a:pt x="402969" y="0"/>
                    </a:lnTo>
                    <a:lnTo>
                      <a:pt x="402966" y="376"/>
                    </a:lnTo>
                    <a:lnTo>
                      <a:pt x="448052" y="376"/>
                    </a:lnTo>
                    <a:lnTo>
                      <a:pt x="493514" y="376"/>
                    </a:lnTo>
                    <a:lnTo>
                      <a:pt x="493514" y="0"/>
                    </a:lnTo>
                    <a:lnTo>
                      <a:pt x="587443" y="0"/>
                    </a:lnTo>
                    <a:lnTo>
                      <a:pt x="587443" y="376"/>
                    </a:lnTo>
                    <a:lnTo>
                      <a:pt x="724580" y="376"/>
                    </a:lnTo>
                    <a:lnTo>
                      <a:pt x="861716" y="376"/>
                    </a:lnTo>
                    <a:lnTo>
                      <a:pt x="861716" y="0"/>
                    </a:lnTo>
                    <a:lnTo>
                      <a:pt x="955645" y="0"/>
                    </a:lnTo>
                    <a:lnTo>
                      <a:pt x="955645" y="376"/>
                    </a:lnTo>
                    <a:lnTo>
                      <a:pt x="1002986" y="376"/>
                    </a:lnTo>
                    <a:lnTo>
                      <a:pt x="1049950" y="376"/>
                    </a:lnTo>
                    <a:lnTo>
                      <a:pt x="1049948" y="0"/>
                    </a:lnTo>
                    <a:lnTo>
                      <a:pt x="1143131" y="0"/>
                    </a:lnTo>
                    <a:lnTo>
                      <a:pt x="1143128" y="376"/>
                    </a:lnTo>
                    <a:lnTo>
                      <a:pt x="1188214" y="376"/>
                    </a:lnTo>
                    <a:lnTo>
                      <a:pt x="1233676" y="376"/>
                    </a:lnTo>
                    <a:lnTo>
                      <a:pt x="1233676" y="0"/>
                    </a:lnTo>
                    <a:lnTo>
                      <a:pt x="1327605" y="0"/>
                    </a:lnTo>
                    <a:lnTo>
                      <a:pt x="1327605" y="376"/>
                    </a:lnTo>
                    <a:lnTo>
                      <a:pt x="1466620" y="376"/>
                    </a:lnTo>
                    <a:lnTo>
                      <a:pt x="1605635" y="376"/>
                    </a:lnTo>
                    <a:lnTo>
                      <a:pt x="1605635" y="0"/>
                    </a:lnTo>
                    <a:lnTo>
                      <a:pt x="1699564" y="0"/>
                    </a:lnTo>
                    <a:lnTo>
                      <a:pt x="1699564" y="376"/>
                    </a:lnTo>
                    <a:lnTo>
                      <a:pt x="1745026" y="376"/>
                    </a:lnTo>
                    <a:lnTo>
                      <a:pt x="1790112" y="376"/>
                    </a:lnTo>
                    <a:lnTo>
                      <a:pt x="1790110" y="0"/>
                    </a:lnTo>
                    <a:lnTo>
                      <a:pt x="1883292" y="0"/>
                    </a:lnTo>
                    <a:lnTo>
                      <a:pt x="1883289" y="376"/>
                    </a:lnTo>
                    <a:lnTo>
                      <a:pt x="1928375" y="376"/>
                    </a:lnTo>
                    <a:lnTo>
                      <a:pt x="1973837" y="376"/>
                    </a:lnTo>
                    <a:lnTo>
                      <a:pt x="1973837" y="0"/>
                    </a:lnTo>
                    <a:lnTo>
                      <a:pt x="2067766" y="0"/>
                    </a:lnTo>
                    <a:lnTo>
                      <a:pt x="2067766" y="376"/>
                    </a:lnTo>
                    <a:lnTo>
                      <a:pt x="2206781" y="376"/>
                    </a:lnTo>
                    <a:lnTo>
                      <a:pt x="2345796" y="376"/>
                    </a:lnTo>
                    <a:lnTo>
                      <a:pt x="2345796" y="0"/>
                    </a:lnTo>
                    <a:lnTo>
                      <a:pt x="2439726" y="0"/>
                    </a:lnTo>
                    <a:lnTo>
                      <a:pt x="2439726" y="376"/>
                    </a:lnTo>
                    <a:lnTo>
                      <a:pt x="2485187" y="376"/>
                    </a:lnTo>
                    <a:lnTo>
                      <a:pt x="2530273" y="376"/>
                    </a:lnTo>
                    <a:lnTo>
                      <a:pt x="2530270" y="0"/>
                    </a:lnTo>
                    <a:lnTo>
                      <a:pt x="2624202" y="0"/>
                    </a:lnTo>
                    <a:lnTo>
                      <a:pt x="2624202" y="1"/>
                    </a:lnTo>
                    <a:lnTo>
                      <a:pt x="2735790" y="1128"/>
                    </a:lnTo>
                    <a:cubicBezTo>
                      <a:pt x="2842869" y="2254"/>
                      <a:pt x="2848129" y="2630"/>
                      <a:pt x="2866164" y="10893"/>
                    </a:cubicBezTo>
                    <a:cubicBezTo>
                      <a:pt x="2890585" y="22160"/>
                      <a:pt x="2914255" y="45446"/>
                      <a:pt x="2925151" y="69484"/>
                    </a:cubicBezTo>
                    <a:cubicBezTo>
                      <a:pt x="2932666" y="86385"/>
                      <a:pt x="2933793" y="93896"/>
                      <a:pt x="2933041" y="131830"/>
                    </a:cubicBezTo>
                    <a:cubicBezTo>
                      <a:pt x="2931538" y="243378"/>
                      <a:pt x="2890585" y="455582"/>
                      <a:pt x="2866164" y="476240"/>
                    </a:cubicBezTo>
                    <a:cubicBezTo>
                      <a:pt x="2838736" y="500277"/>
                      <a:pt x="2795153" y="484127"/>
                      <a:pt x="2790269" y="448446"/>
                    </a:cubicBezTo>
                    <a:cubicBezTo>
                      <a:pt x="2789142" y="439057"/>
                      <a:pt x="2792523" y="419151"/>
                      <a:pt x="2799662" y="390982"/>
                    </a:cubicBezTo>
                    <a:cubicBezTo>
                      <a:pt x="2818824" y="318870"/>
                      <a:pt x="2833476" y="227604"/>
                      <a:pt x="2839864" y="142347"/>
                    </a:cubicBezTo>
                    <a:cubicBezTo>
                      <a:pt x="2843997" y="89014"/>
                      <a:pt x="2871800" y="94272"/>
                      <a:pt x="2576862" y="94272"/>
                    </a:cubicBezTo>
                    <a:lnTo>
                      <a:pt x="2327011" y="94272"/>
                    </a:lnTo>
                    <a:lnTo>
                      <a:pt x="2327011" y="102535"/>
                    </a:lnTo>
                    <a:cubicBezTo>
                      <a:pt x="2327011" y="107417"/>
                      <a:pt x="2325132" y="142347"/>
                      <a:pt x="2323253" y="180656"/>
                    </a:cubicBezTo>
                    <a:cubicBezTo>
                      <a:pt x="2314236" y="342157"/>
                      <a:pt x="2292820" y="487883"/>
                      <a:pt x="2255624" y="635487"/>
                    </a:cubicBezTo>
                    <a:cubicBezTo>
                      <a:pt x="2246983" y="668913"/>
                      <a:pt x="2240596" y="696331"/>
                      <a:pt x="2241347" y="697082"/>
                    </a:cubicBezTo>
                    <a:cubicBezTo>
                      <a:pt x="2242099" y="697458"/>
                      <a:pt x="2262012" y="710603"/>
                      <a:pt x="2285682" y="726378"/>
                    </a:cubicBezTo>
                    <a:cubicBezTo>
                      <a:pt x="2358571" y="774828"/>
                      <a:pt x="2457009" y="855578"/>
                      <a:pt x="2510736" y="910413"/>
                    </a:cubicBezTo>
                    <a:lnTo>
                      <a:pt x="2527268" y="927690"/>
                    </a:lnTo>
                    <a:lnTo>
                      <a:pt x="2557325" y="889380"/>
                    </a:lnTo>
                    <a:cubicBezTo>
                      <a:pt x="2614058" y="816893"/>
                      <a:pt x="2658393" y="745908"/>
                      <a:pt x="2704981" y="653139"/>
                    </a:cubicBezTo>
                    <a:cubicBezTo>
                      <a:pt x="2734663" y="594172"/>
                      <a:pt x="2744807" y="582529"/>
                      <a:pt x="2767726" y="582529"/>
                    </a:cubicBezTo>
                    <a:cubicBezTo>
                      <a:pt x="2791772" y="582529"/>
                      <a:pt x="2815442" y="605816"/>
                      <a:pt x="2815442" y="629477"/>
                    </a:cubicBezTo>
                    <a:cubicBezTo>
                      <a:pt x="2815442" y="635862"/>
                      <a:pt x="2804922" y="662528"/>
                      <a:pt x="2791772" y="689570"/>
                    </a:cubicBezTo>
                    <a:cubicBezTo>
                      <a:pt x="2609549" y="1062900"/>
                      <a:pt x="2273283" y="1346089"/>
                      <a:pt x="1876902" y="1459890"/>
                    </a:cubicBezTo>
                    <a:cubicBezTo>
                      <a:pt x="1456475" y="1580452"/>
                      <a:pt x="1007119" y="1509843"/>
                      <a:pt x="645679" y="1265714"/>
                    </a:cubicBezTo>
                    <a:cubicBezTo>
                      <a:pt x="464584" y="1143650"/>
                      <a:pt x="303402" y="971257"/>
                      <a:pt x="194819" y="783466"/>
                    </a:cubicBezTo>
                    <a:cubicBezTo>
                      <a:pt x="159502" y="722246"/>
                      <a:pt x="121555" y="642998"/>
                      <a:pt x="121555" y="629853"/>
                    </a:cubicBezTo>
                    <a:cubicBezTo>
                      <a:pt x="121555" y="603562"/>
                      <a:pt x="148231" y="579900"/>
                      <a:pt x="173404" y="583656"/>
                    </a:cubicBezTo>
                    <a:cubicBezTo>
                      <a:pt x="196322" y="587412"/>
                      <a:pt x="203085" y="595675"/>
                      <a:pt x="232015" y="653514"/>
                    </a:cubicBezTo>
                    <a:cubicBezTo>
                      <a:pt x="278229" y="745157"/>
                      <a:pt x="327072" y="822902"/>
                      <a:pt x="383805" y="895014"/>
                    </a:cubicBezTo>
                    <a:lnTo>
                      <a:pt x="409729" y="927690"/>
                    </a:lnTo>
                    <a:lnTo>
                      <a:pt x="426261" y="910789"/>
                    </a:lnTo>
                    <a:cubicBezTo>
                      <a:pt x="479237" y="856329"/>
                      <a:pt x="577299" y="775579"/>
                      <a:pt x="650564" y="726753"/>
                    </a:cubicBezTo>
                    <a:cubicBezTo>
                      <a:pt x="673482" y="711354"/>
                      <a:pt x="692644" y="697833"/>
                      <a:pt x="692644" y="696706"/>
                    </a:cubicBezTo>
                    <a:cubicBezTo>
                      <a:pt x="692644" y="695580"/>
                      <a:pt x="685881" y="667787"/>
                      <a:pt x="677615" y="635111"/>
                    </a:cubicBezTo>
                    <a:cubicBezTo>
                      <a:pt x="640419" y="487883"/>
                      <a:pt x="619003" y="341781"/>
                      <a:pt x="609986" y="180656"/>
                    </a:cubicBezTo>
                    <a:cubicBezTo>
                      <a:pt x="608108" y="142347"/>
                      <a:pt x="606229" y="107417"/>
                      <a:pt x="606229" y="102535"/>
                    </a:cubicBezTo>
                    <a:lnTo>
                      <a:pt x="606229" y="94272"/>
                    </a:lnTo>
                    <a:lnTo>
                      <a:pt x="356378" y="94272"/>
                    </a:lnTo>
                    <a:cubicBezTo>
                      <a:pt x="61440" y="94272"/>
                      <a:pt x="89243" y="89014"/>
                      <a:pt x="93376" y="142347"/>
                    </a:cubicBezTo>
                    <a:cubicBezTo>
                      <a:pt x="99763" y="226477"/>
                      <a:pt x="116670" y="331640"/>
                      <a:pt x="134705" y="396616"/>
                    </a:cubicBezTo>
                    <a:cubicBezTo>
                      <a:pt x="147479" y="442813"/>
                      <a:pt x="147103" y="455582"/>
                      <a:pt x="131699" y="472108"/>
                    </a:cubicBezTo>
                    <a:cubicBezTo>
                      <a:pt x="111410" y="494643"/>
                      <a:pt x="75342" y="492765"/>
                      <a:pt x="59937" y="468728"/>
                    </a:cubicBezTo>
                    <a:cubicBezTo>
                      <a:pt x="38521" y="435301"/>
                      <a:pt x="1325" y="225726"/>
                      <a:pt x="198" y="131830"/>
                    </a:cubicBezTo>
                    <a:cubicBezTo>
                      <a:pt x="-553" y="93896"/>
                      <a:pt x="574" y="86385"/>
                      <a:pt x="8088" y="69859"/>
                    </a:cubicBezTo>
                    <a:cubicBezTo>
                      <a:pt x="19360" y="45446"/>
                      <a:pt x="42654" y="21785"/>
                      <a:pt x="66700" y="10893"/>
                    </a:cubicBezTo>
                    <a:cubicBezTo>
                      <a:pt x="85110" y="2630"/>
                      <a:pt x="90370" y="2254"/>
                      <a:pt x="197449" y="1128"/>
                    </a:cubicBezTo>
                    <a:lnTo>
                      <a:pt x="309037" y="1"/>
                    </a:lnTo>
                    <a:lnTo>
                      <a:pt x="309037" y="0"/>
                    </a:lnTo>
                    <a:close/>
                    <a:moveTo>
                      <a:pt x="700158" y="94272"/>
                    </a:moveTo>
                    <a:lnTo>
                      <a:pt x="700158" y="103286"/>
                    </a:lnTo>
                    <a:cubicBezTo>
                      <a:pt x="700158" y="162252"/>
                      <a:pt x="713684" y="314363"/>
                      <a:pt x="726834" y="404128"/>
                    </a:cubicBezTo>
                    <a:cubicBezTo>
                      <a:pt x="737354" y="475864"/>
                      <a:pt x="771544" y="639242"/>
                      <a:pt x="777556" y="646003"/>
                    </a:cubicBezTo>
                    <a:cubicBezTo>
                      <a:pt x="778307" y="646754"/>
                      <a:pt x="800474" y="637364"/>
                      <a:pt x="827150" y="624595"/>
                    </a:cubicBezTo>
                    <a:cubicBezTo>
                      <a:pt x="918449" y="581027"/>
                      <a:pt x="1001483" y="550605"/>
                      <a:pt x="1096539" y="526192"/>
                    </a:cubicBezTo>
                    <a:cubicBezTo>
                      <a:pt x="1182578" y="503657"/>
                      <a:pt x="1273126" y="488258"/>
                      <a:pt x="1346391" y="483000"/>
                    </a:cubicBezTo>
                    <a:cubicBezTo>
                      <a:pt x="1364049" y="481873"/>
                      <a:pt x="1388095" y="479995"/>
                      <a:pt x="1400118" y="478869"/>
                    </a:cubicBezTo>
                    <a:lnTo>
                      <a:pt x="1421534" y="476615"/>
                    </a:lnTo>
                    <a:lnTo>
                      <a:pt x="1421534" y="285444"/>
                    </a:lnTo>
                    <a:lnTo>
                      <a:pt x="1421534" y="94272"/>
                    </a:lnTo>
                    <a:lnTo>
                      <a:pt x="1060846" y="94272"/>
                    </a:lnTo>
                    <a:lnTo>
                      <a:pt x="700158" y="94272"/>
                    </a:lnTo>
                    <a:close/>
                    <a:moveTo>
                      <a:pt x="1515463" y="94272"/>
                    </a:moveTo>
                    <a:lnTo>
                      <a:pt x="1515463" y="285444"/>
                    </a:lnTo>
                    <a:lnTo>
                      <a:pt x="1515463" y="476615"/>
                    </a:lnTo>
                    <a:lnTo>
                      <a:pt x="1537255" y="478869"/>
                    </a:lnTo>
                    <a:cubicBezTo>
                      <a:pt x="1548902" y="479995"/>
                      <a:pt x="1572948" y="481873"/>
                      <a:pt x="1590606" y="483000"/>
                    </a:cubicBezTo>
                    <a:cubicBezTo>
                      <a:pt x="1663871" y="488258"/>
                      <a:pt x="1754419" y="503657"/>
                      <a:pt x="1840458" y="526192"/>
                    </a:cubicBezTo>
                    <a:cubicBezTo>
                      <a:pt x="1935138" y="550605"/>
                      <a:pt x="2019299" y="581403"/>
                      <a:pt x="2108719" y="624219"/>
                    </a:cubicBezTo>
                    <a:cubicBezTo>
                      <a:pt x="2134268" y="636238"/>
                      <a:pt x="2155684" y="646003"/>
                      <a:pt x="2156060" y="645627"/>
                    </a:cubicBezTo>
                    <a:cubicBezTo>
                      <a:pt x="2157938" y="643374"/>
                      <a:pt x="2180857" y="544220"/>
                      <a:pt x="2189498" y="501779"/>
                    </a:cubicBezTo>
                    <a:cubicBezTo>
                      <a:pt x="2208284" y="409010"/>
                      <a:pt x="2222937" y="291453"/>
                      <a:pt x="2229324" y="179154"/>
                    </a:cubicBezTo>
                    <a:cubicBezTo>
                      <a:pt x="2231203" y="142347"/>
                      <a:pt x="2233082" y="108169"/>
                      <a:pt x="2233082" y="103286"/>
                    </a:cubicBezTo>
                    <a:lnTo>
                      <a:pt x="2233082" y="94272"/>
                    </a:lnTo>
                    <a:lnTo>
                      <a:pt x="1874272" y="94272"/>
                    </a:lnTo>
                    <a:lnTo>
                      <a:pt x="1515463" y="94272"/>
                    </a:lnTo>
                    <a:close/>
                    <a:moveTo>
                      <a:pt x="1515463" y="570511"/>
                    </a:moveTo>
                    <a:lnTo>
                      <a:pt x="1515463" y="995295"/>
                    </a:lnTo>
                    <a:cubicBezTo>
                      <a:pt x="1515463" y="1397544"/>
                      <a:pt x="1515839" y="1420079"/>
                      <a:pt x="1522226" y="1420079"/>
                    </a:cubicBezTo>
                    <a:cubicBezTo>
                      <a:pt x="1535376" y="1419703"/>
                      <a:pt x="1593236" y="1405431"/>
                      <a:pt x="1616906" y="1396417"/>
                    </a:cubicBezTo>
                    <a:cubicBezTo>
                      <a:pt x="1772077" y="1337826"/>
                      <a:pt x="1908838" y="1202241"/>
                      <a:pt x="2018923" y="996797"/>
                    </a:cubicBezTo>
                    <a:cubicBezTo>
                      <a:pt x="2069269" y="903652"/>
                      <a:pt x="2132765" y="745157"/>
                      <a:pt x="2122997" y="737269"/>
                    </a:cubicBezTo>
                    <a:cubicBezTo>
                      <a:pt x="2114355" y="730133"/>
                      <a:pt x="2050108" y="699336"/>
                      <a:pt x="2001640" y="679054"/>
                    </a:cubicBezTo>
                    <a:cubicBezTo>
                      <a:pt x="1870515" y="623843"/>
                      <a:pt x="1723986" y="587788"/>
                      <a:pt x="1586849" y="576896"/>
                    </a:cubicBezTo>
                    <a:cubicBezTo>
                      <a:pt x="1571445" y="575769"/>
                      <a:pt x="1548902" y="573891"/>
                      <a:pt x="1537255" y="572764"/>
                    </a:cubicBezTo>
                    <a:lnTo>
                      <a:pt x="1515463" y="570511"/>
                    </a:lnTo>
                    <a:close/>
                    <a:moveTo>
                      <a:pt x="2210615" y="790602"/>
                    </a:moveTo>
                    <a:cubicBezTo>
                      <a:pt x="2209576" y="790931"/>
                      <a:pt x="2209224" y="792105"/>
                      <a:pt x="2208660" y="793607"/>
                    </a:cubicBezTo>
                    <a:cubicBezTo>
                      <a:pt x="2126002" y="1028721"/>
                      <a:pt x="2020050" y="1205245"/>
                      <a:pt x="1885168" y="1333319"/>
                    </a:cubicBezTo>
                    <a:cubicBezTo>
                      <a:pt x="1863001" y="1353976"/>
                      <a:pt x="1846093" y="1371253"/>
                      <a:pt x="1847596" y="1371253"/>
                    </a:cubicBezTo>
                    <a:cubicBezTo>
                      <a:pt x="1849099" y="1371253"/>
                      <a:pt x="1873145" y="1363741"/>
                      <a:pt x="1900948" y="1354352"/>
                    </a:cubicBezTo>
                    <a:cubicBezTo>
                      <a:pt x="2062882" y="1300268"/>
                      <a:pt x="2213544" y="1216888"/>
                      <a:pt x="2342039" y="1110598"/>
                    </a:cubicBezTo>
                    <a:cubicBezTo>
                      <a:pt x="2382617" y="1077172"/>
                      <a:pt x="2462269" y="1002806"/>
                      <a:pt x="2462269" y="998675"/>
                    </a:cubicBezTo>
                    <a:cubicBezTo>
                      <a:pt x="2462269" y="993792"/>
                      <a:pt x="2388628" y="923934"/>
                      <a:pt x="2345421" y="887878"/>
                    </a:cubicBezTo>
                    <a:cubicBezTo>
                      <a:pt x="2323253" y="869474"/>
                      <a:pt x="2286058" y="840930"/>
                      <a:pt x="2262763" y="824405"/>
                    </a:cubicBezTo>
                    <a:cubicBezTo>
                      <a:pt x="2223031" y="796236"/>
                      <a:pt x="2213732" y="789616"/>
                      <a:pt x="2210615" y="790602"/>
                    </a:cubicBezTo>
                    <a:close/>
                    <a:moveTo>
                      <a:pt x="1421534" y="571262"/>
                    </a:moveTo>
                    <a:lnTo>
                      <a:pt x="1411389" y="571637"/>
                    </a:lnTo>
                    <a:cubicBezTo>
                      <a:pt x="1389222" y="572764"/>
                      <a:pt x="1297923" y="581778"/>
                      <a:pt x="1267490" y="586285"/>
                    </a:cubicBezTo>
                    <a:cubicBezTo>
                      <a:pt x="1130354" y="605440"/>
                      <a:pt x="972553" y="655768"/>
                      <a:pt x="845936" y="720368"/>
                    </a:cubicBezTo>
                    <a:lnTo>
                      <a:pt x="805734" y="740650"/>
                    </a:lnTo>
                    <a:lnTo>
                      <a:pt x="822266" y="787222"/>
                    </a:lnTo>
                    <a:cubicBezTo>
                      <a:pt x="942120" y="1127124"/>
                      <a:pt x="1149891" y="1363366"/>
                      <a:pt x="1372691" y="1412942"/>
                    </a:cubicBezTo>
                    <a:cubicBezTo>
                      <a:pt x="1390349" y="1416698"/>
                      <a:pt x="1408384" y="1420079"/>
                      <a:pt x="1413268" y="1420079"/>
                    </a:cubicBezTo>
                    <a:lnTo>
                      <a:pt x="1421534" y="1420079"/>
                    </a:lnTo>
                    <a:lnTo>
                      <a:pt x="1421534" y="995670"/>
                    </a:lnTo>
                    <a:lnTo>
                      <a:pt x="1421534" y="571262"/>
                    </a:lnTo>
                    <a:close/>
                    <a:moveTo>
                      <a:pt x="720823" y="794358"/>
                    </a:moveTo>
                    <a:cubicBezTo>
                      <a:pt x="716314" y="792856"/>
                      <a:pt x="652066" y="839052"/>
                      <a:pt x="604350" y="877362"/>
                    </a:cubicBezTo>
                    <a:cubicBezTo>
                      <a:pt x="566779" y="907408"/>
                      <a:pt x="493514" y="974638"/>
                      <a:pt x="481115" y="990412"/>
                    </a:cubicBezTo>
                    <a:lnTo>
                      <a:pt x="473225" y="1000553"/>
                    </a:lnTo>
                    <a:lnTo>
                      <a:pt x="508543" y="1034355"/>
                    </a:lnTo>
                    <a:cubicBezTo>
                      <a:pt x="556634" y="1079425"/>
                      <a:pt x="629523" y="1140270"/>
                      <a:pt x="670477" y="1169189"/>
                    </a:cubicBezTo>
                    <a:cubicBezTo>
                      <a:pt x="789203" y="1253320"/>
                      <a:pt x="933102" y="1324305"/>
                      <a:pt x="1062725" y="1363366"/>
                    </a:cubicBezTo>
                    <a:lnTo>
                      <a:pt x="1087522" y="1370502"/>
                    </a:lnTo>
                    <a:lnTo>
                      <a:pt x="1047696" y="1332943"/>
                    </a:lnTo>
                    <a:cubicBezTo>
                      <a:pt x="923709" y="1215386"/>
                      <a:pt x="821515" y="1052008"/>
                      <a:pt x="743366" y="845813"/>
                    </a:cubicBezTo>
                    <a:cubicBezTo>
                      <a:pt x="732845" y="818020"/>
                      <a:pt x="722701" y="794734"/>
                      <a:pt x="720823" y="794358"/>
                    </a:cubicBez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371" name="组合 370">
            <a:extLst>
              <a:ext uri="{FF2B5EF4-FFF2-40B4-BE49-F238E27FC236}">
                <a16:creationId xmlns:a16="http://schemas.microsoft.com/office/drawing/2014/main" id="{579DCF7E-871A-1913-C031-76C6F0396405}"/>
              </a:ext>
            </a:extLst>
          </p:cNvPr>
          <p:cNvGrpSpPr/>
          <p:nvPr/>
        </p:nvGrpSpPr>
        <p:grpSpPr>
          <a:xfrm>
            <a:off x="10162672" y="2151330"/>
            <a:ext cx="1609102" cy="716336"/>
            <a:chOff x="5247075" y="2247175"/>
            <a:chExt cx="1693257" cy="753800"/>
          </a:xfrm>
        </p:grpSpPr>
        <p:sp>
          <p:nvSpPr>
            <p:cNvPr id="372" name="矩形: 圆角 371">
              <a:extLst>
                <a:ext uri="{FF2B5EF4-FFF2-40B4-BE49-F238E27FC236}">
                  <a16:creationId xmlns:a16="http://schemas.microsoft.com/office/drawing/2014/main" id="{B6C5565E-139F-92D8-CC06-2CEB4BADD771}"/>
                </a:ext>
              </a:extLst>
            </p:cNvPr>
            <p:cNvSpPr/>
            <p:nvPr/>
          </p:nvSpPr>
          <p:spPr>
            <a:xfrm>
              <a:off x="5247075" y="2247175"/>
              <a:ext cx="1383491" cy="753800"/>
            </a:xfrm>
            <a:prstGeom prst="roundRect">
              <a:avLst>
                <a:gd name="adj" fmla="val 9842"/>
              </a:avLst>
            </a:prstGeom>
            <a:noFill/>
            <a:ln w="19050" cap="flat" cmpd="sng" algn="ctr">
              <a:solidFill>
                <a:sysClr val="window" lastClr="FFFFFF">
                  <a:alpha val="72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374" name="组合 373">
              <a:extLst>
                <a:ext uri="{FF2B5EF4-FFF2-40B4-BE49-F238E27FC236}">
                  <a16:creationId xmlns:a16="http://schemas.microsoft.com/office/drawing/2014/main" id="{03AFA8AE-61DE-FB1C-8B44-499823847E79}"/>
                </a:ext>
              </a:extLst>
            </p:cNvPr>
            <p:cNvGrpSpPr/>
            <p:nvPr/>
          </p:nvGrpSpPr>
          <p:grpSpPr>
            <a:xfrm>
              <a:off x="5387208" y="2403877"/>
              <a:ext cx="403381" cy="379437"/>
              <a:chOff x="7716914" y="-1829089"/>
              <a:chExt cx="2934346" cy="2760185"/>
            </a:xfrm>
            <a:solidFill>
              <a:sysClr val="window" lastClr="FFFFFF"/>
            </a:solidFill>
          </p:grpSpPr>
          <p:sp>
            <p:nvSpPr>
              <p:cNvPr id="376" name="任意多边形: 形状 375">
                <a:extLst>
                  <a:ext uri="{FF2B5EF4-FFF2-40B4-BE49-F238E27FC236}">
                    <a16:creationId xmlns:a16="http://schemas.microsoft.com/office/drawing/2014/main" id="{58C847E6-7905-60BB-20E1-CD078BB31D22}"/>
                  </a:ext>
                </a:extLst>
              </p:cNvPr>
              <p:cNvSpPr/>
              <p:nvPr/>
            </p:nvSpPr>
            <p:spPr>
              <a:xfrm>
                <a:off x="7716914" y="-1829089"/>
                <a:ext cx="2934346" cy="2760185"/>
              </a:xfrm>
              <a:custGeom>
                <a:avLst/>
                <a:gdLst>
                  <a:gd name="connsiteX0" fmla="*/ 1465906 w 2934346"/>
                  <a:gd name="connsiteY0" fmla="*/ 29 h 2760185"/>
                  <a:gd name="connsiteX1" fmla="*/ 1488214 w 2934346"/>
                  <a:gd name="connsiteY1" fmla="*/ 5287 h 2760185"/>
                  <a:gd name="connsiteX2" fmla="*/ 1514138 w 2934346"/>
                  <a:gd name="connsiteY2" fmla="*/ 62375 h 2760185"/>
                  <a:gd name="connsiteX3" fmla="*/ 1514138 w 2934346"/>
                  <a:gd name="connsiteY3" fmla="*/ 89793 h 2760185"/>
                  <a:gd name="connsiteX4" fmla="*/ 1629859 w 2934346"/>
                  <a:gd name="connsiteY4" fmla="*/ 89793 h 2760185"/>
                  <a:gd name="connsiteX5" fmla="*/ 1757227 w 2934346"/>
                  <a:gd name="connsiteY5" fmla="*/ 97304 h 2760185"/>
                  <a:gd name="connsiteX6" fmla="*/ 1780897 w 2934346"/>
                  <a:gd name="connsiteY6" fmla="*/ 151764 h 2760185"/>
                  <a:gd name="connsiteX7" fmla="*/ 1780897 w 2934346"/>
                  <a:gd name="connsiteY7" fmla="*/ 176177 h 2760185"/>
                  <a:gd name="connsiteX8" fmla="*/ 1851531 w 2934346"/>
                  <a:gd name="connsiteY8" fmla="*/ 176177 h 2760185"/>
                  <a:gd name="connsiteX9" fmla="*/ 1933813 w 2934346"/>
                  <a:gd name="connsiteY9" fmla="*/ 183688 h 2760185"/>
                  <a:gd name="connsiteX10" fmla="*/ 1957483 w 2934346"/>
                  <a:gd name="connsiteY10" fmla="*/ 356456 h 2760185"/>
                  <a:gd name="connsiteX11" fmla="*/ 1933813 w 2934346"/>
                  <a:gd name="connsiteY11" fmla="*/ 529224 h 2760185"/>
                  <a:gd name="connsiteX12" fmla="*/ 1822977 w 2934346"/>
                  <a:gd name="connsiteY12" fmla="*/ 536736 h 2760185"/>
                  <a:gd name="connsiteX13" fmla="*/ 1694482 w 2934346"/>
                  <a:gd name="connsiteY13" fmla="*/ 513074 h 2760185"/>
                  <a:gd name="connsiteX14" fmla="*/ 1686968 w 2934346"/>
                  <a:gd name="connsiteY14" fmla="*/ 475516 h 2760185"/>
                  <a:gd name="connsiteX15" fmla="*/ 1686968 w 2934346"/>
                  <a:gd name="connsiteY15" fmla="*/ 450352 h 2760185"/>
                  <a:gd name="connsiteX16" fmla="*/ 1600553 w 2934346"/>
                  <a:gd name="connsiteY16" fmla="*/ 450352 h 2760185"/>
                  <a:gd name="connsiteX17" fmla="*/ 1514138 w 2934346"/>
                  <a:gd name="connsiteY17" fmla="*/ 450352 h 2760185"/>
                  <a:gd name="connsiteX18" fmla="*/ 1514138 w 2934346"/>
                  <a:gd name="connsiteY18" fmla="*/ 502182 h 2760185"/>
                  <a:gd name="connsiteX19" fmla="*/ 1514138 w 2934346"/>
                  <a:gd name="connsiteY19" fmla="*/ 554388 h 2760185"/>
                  <a:gd name="connsiteX20" fmla="*/ 1765868 w 2934346"/>
                  <a:gd name="connsiteY20" fmla="*/ 721898 h 2760185"/>
                  <a:gd name="connsiteX21" fmla="*/ 2017974 w 2934346"/>
                  <a:gd name="connsiteY21" fmla="*/ 889784 h 2760185"/>
                  <a:gd name="connsiteX22" fmla="*/ 2370020 w 2934346"/>
                  <a:gd name="connsiteY22" fmla="*/ 889784 h 2760185"/>
                  <a:gd name="connsiteX23" fmla="*/ 2734090 w 2934346"/>
                  <a:gd name="connsiteY23" fmla="*/ 897295 h 2760185"/>
                  <a:gd name="connsiteX24" fmla="*/ 2757760 w 2934346"/>
                  <a:gd name="connsiteY24" fmla="*/ 1041895 h 2760185"/>
                  <a:gd name="connsiteX25" fmla="*/ 2757760 w 2934346"/>
                  <a:gd name="connsiteY25" fmla="*/ 1156447 h 2760185"/>
                  <a:gd name="connsiteX26" fmla="*/ 2828394 w 2934346"/>
                  <a:gd name="connsiteY26" fmla="*/ 1156447 h 2760185"/>
                  <a:gd name="connsiteX27" fmla="*/ 2910676 w 2934346"/>
                  <a:gd name="connsiteY27" fmla="*/ 1163959 h 2760185"/>
                  <a:gd name="connsiteX28" fmla="*/ 2934346 w 2934346"/>
                  <a:gd name="connsiteY28" fmla="*/ 1334849 h 2760185"/>
                  <a:gd name="connsiteX29" fmla="*/ 2910676 w 2934346"/>
                  <a:gd name="connsiteY29" fmla="*/ 1505739 h 2760185"/>
                  <a:gd name="connsiteX30" fmla="*/ 2873480 w 2934346"/>
                  <a:gd name="connsiteY30" fmla="*/ 1513251 h 2760185"/>
                  <a:gd name="connsiteX31" fmla="*/ 2848307 w 2934346"/>
                  <a:gd name="connsiteY31" fmla="*/ 1513251 h 2760185"/>
                  <a:gd name="connsiteX32" fmla="*/ 2847180 w 2934346"/>
                  <a:gd name="connsiteY32" fmla="*/ 1586489 h 2760185"/>
                  <a:gd name="connsiteX33" fmla="*/ 2846053 w 2934346"/>
                  <a:gd name="connsiteY33" fmla="*/ 1659728 h 2760185"/>
                  <a:gd name="connsiteX34" fmla="*/ 2833654 w 2934346"/>
                  <a:gd name="connsiteY34" fmla="*/ 1671747 h 2760185"/>
                  <a:gd name="connsiteX35" fmla="*/ 2800967 w 2934346"/>
                  <a:gd name="connsiteY35" fmla="*/ 1684141 h 2760185"/>
                  <a:gd name="connsiteX36" fmla="*/ 2768280 w 2934346"/>
                  <a:gd name="connsiteY36" fmla="*/ 1671747 h 2760185"/>
                  <a:gd name="connsiteX37" fmla="*/ 2755881 w 2934346"/>
                  <a:gd name="connsiteY37" fmla="*/ 1659728 h 2760185"/>
                  <a:gd name="connsiteX38" fmla="*/ 2754754 w 2934346"/>
                  <a:gd name="connsiteY38" fmla="*/ 1586489 h 2760185"/>
                  <a:gd name="connsiteX39" fmla="*/ 2753627 w 2934346"/>
                  <a:gd name="connsiteY39" fmla="*/ 1513251 h 2760185"/>
                  <a:gd name="connsiteX40" fmla="*/ 2312160 w 2934346"/>
                  <a:gd name="connsiteY40" fmla="*/ 1513251 h 2760185"/>
                  <a:gd name="connsiteX41" fmla="*/ 1871069 w 2934346"/>
                  <a:gd name="connsiteY41" fmla="*/ 1513251 h 2760185"/>
                  <a:gd name="connsiteX42" fmla="*/ 1871069 w 2934346"/>
                  <a:gd name="connsiteY42" fmla="*/ 2089770 h 2760185"/>
                  <a:gd name="connsiteX43" fmla="*/ 1871069 w 2934346"/>
                  <a:gd name="connsiteY43" fmla="*/ 2666289 h 2760185"/>
                  <a:gd name="connsiteX44" fmla="*/ 1912397 w 2934346"/>
                  <a:gd name="connsiteY44" fmla="*/ 2666289 h 2760185"/>
                  <a:gd name="connsiteX45" fmla="*/ 1953726 w 2934346"/>
                  <a:gd name="connsiteY45" fmla="*/ 2666289 h 2760185"/>
                  <a:gd name="connsiteX46" fmla="*/ 1953726 w 2934346"/>
                  <a:gd name="connsiteY46" fmla="*/ 2505540 h 2760185"/>
                  <a:gd name="connsiteX47" fmla="*/ 1961241 w 2934346"/>
                  <a:gd name="connsiteY47" fmla="*/ 2333148 h 2760185"/>
                  <a:gd name="connsiteX48" fmla="*/ 2088984 w 2934346"/>
                  <a:gd name="connsiteY48" fmla="*/ 2309486 h 2760185"/>
                  <a:gd name="connsiteX49" fmla="*/ 2216728 w 2934346"/>
                  <a:gd name="connsiteY49" fmla="*/ 2333148 h 2760185"/>
                  <a:gd name="connsiteX50" fmla="*/ 2224242 w 2934346"/>
                  <a:gd name="connsiteY50" fmla="*/ 2505540 h 2760185"/>
                  <a:gd name="connsiteX51" fmla="*/ 2224242 w 2934346"/>
                  <a:gd name="connsiteY51" fmla="*/ 2666289 h 2760185"/>
                  <a:gd name="connsiteX52" fmla="*/ 2265571 w 2934346"/>
                  <a:gd name="connsiteY52" fmla="*/ 2666289 h 2760185"/>
                  <a:gd name="connsiteX53" fmla="*/ 2306900 w 2934346"/>
                  <a:gd name="connsiteY53" fmla="*/ 2666289 h 2760185"/>
                  <a:gd name="connsiteX54" fmla="*/ 2306900 w 2934346"/>
                  <a:gd name="connsiteY54" fmla="*/ 2505540 h 2760185"/>
                  <a:gd name="connsiteX55" fmla="*/ 2314414 w 2934346"/>
                  <a:gd name="connsiteY55" fmla="*/ 2333148 h 2760185"/>
                  <a:gd name="connsiteX56" fmla="*/ 2444036 w 2934346"/>
                  <a:gd name="connsiteY56" fmla="*/ 2309486 h 2760185"/>
                  <a:gd name="connsiteX57" fmla="*/ 2573659 w 2934346"/>
                  <a:gd name="connsiteY57" fmla="*/ 2333148 h 2760185"/>
                  <a:gd name="connsiteX58" fmla="*/ 2581173 w 2934346"/>
                  <a:gd name="connsiteY58" fmla="*/ 2505540 h 2760185"/>
                  <a:gd name="connsiteX59" fmla="*/ 2581173 w 2934346"/>
                  <a:gd name="connsiteY59" fmla="*/ 2666289 h 2760185"/>
                  <a:gd name="connsiteX60" fmla="*/ 2667588 w 2934346"/>
                  <a:gd name="connsiteY60" fmla="*/ 2666289 h 2760185"/>
                  <a:gd name="connsiteX61" fmla="*/ 2754002 w 2934346"/>
                  <a:gd name="connsiteY61" fmla="*/ 2666289 h 2760185"/>
                  <a:gd name="connsiteX62" fmla="*/ 2754002 w 2934346"/>
                  <a:gd name="connsiteY62" fmla="*/ 2240379 h 2760185"/>
                  <a:gd name="connsiteX63" fmla="*/ 2754002 w 2934346"/>
                  <a:gd name="connsiteY63" fmla="*/ 1814844 h 2760185"/>
                  <a:gd name="connsiteX64" fmla="*/ 2762644 w 2934346"/>
                  <a:gd name="connsiteY64" fmla="*/ 1802074 h 2760185"/>
                  <a:gd name="connsiteX65" fmla="*/ 2816371 w 2934346"/>
                  <a:gd name="connsiteY65" fmla="*/ 1784046 h 2760185"/>
                  <a:gd name="connsiteX66" fmla="*/ 2839290 w 2934346"/>
                  <a:gd name="connsiteY66" fmla="*/ 1802074 h 2760185"/>
                  <a:gd name="connsiteX67" fmla="*/ 2847932 w 2934346"/>
                  <a:gd name="connsiteY67" fmla="*/ 1814844 h 2760185"/>
                  <a:gd name="connsiteX68" fmla="*/ 2847932 w 2934346"/>
                  <a:gd name="connsiteY68" fmla="*/ 2240379 h 2760185"/>
                  <a:gd name="connsiteX69" fmla="*/ 2847932 w 2934346"/>
                  <a:gd name="connsiteY69" fmla="*/ 2666289 h 2760185"/>
                  <a:gd name="connsiteX70" fmla="*/ 2872353 w 2934346"/>
                  <a:gd name="connsiteY70" fmla="*/ 2666289 h 2760185"/>
                  <a:gd name="connsiteX71" fmla="*/ 2926832 w 2934346"/>
                  <a:gd name="connsiteY71" fmla="*/ 2689951 h 2760185"/>
                  <a:gd name="connsiteX72" fmla="*/ 2910676 w 2934346"/>
                  <a:gd name="connsiteY72" fmla="*/ 2752673 h 2760185"/>
                  <a:gd name="connsiteX73" fmla="*/ 1467173 w 2934346"/>
                  <a:gd name="connsiteY73" fmla="*/ 2760185 h 2760185"/>
                  <a:gd name="connsiteX74" fmla="*/ 23671 w 2934346"/>
                  <a:gd name="connsiteY74" fmla="*/ 2752673 h 2760185"/>
                  <a:gd name="connsiteX75" fmla="*/ 7515 w 2934346"/>
                  <a:gd name="connsiteY75" fmla="*/ 2689951 h 2760185"/>
                  <a:gd name="connsiteX76" fmla="*/ 61994 w 2934346"/>
                  <a:gd name="connsiteY76" fmla="*/ 2666289 h 2760185"/>
                  <a:gd name="connsiteX77" fmla="*/ 86415 w 2934346"/>
                  <a:gd name="connsiteY77" fmla="*/ 2666289 h 2760185"/>
                  <a:gd name="connsiteX78" fmla="*/ 86415 w 2934346"/>
                  <a:gd name="connsiteY78" fmla="*/ 2089770 h 2760185"/>
                  <a:gd name="connsiteX79" fmla="*/ 86415 w 2934346"/>
                  <a:gd name="connsiteY79" fmla="*/ 1513251 h 2760185"/>
                  <a:gd name="connsiteX80" fmla="*/ 61994 w 2934346"/>
                  <a:gd name="connsiteY80" fmla="*/ 1513251 h 2760185"/>
                  <a:gd name="connsiteX81" fmla="*/ 7515 w 2934346"/>
                  <a:gd name="connsiteY81" fmla="*/ 1489589 h 2760185"/>
                  <a:gd name="connsiteX82" fmla="*/ 0 w 2934346"/>
                  <a:gd name="connsiteY82" fmla="*/ 1335600 h 2760185"/>
                  <a:gd name="connsiteX83" fmla="*/ 23671 w 2934346"/>
                  <a:gd name="connsiteY83" fmla="*/ 1163959 h 2760185"/>
                  <a:gd name="connsiteX84" fmla="*/ 106328 w 2934346"/>
                  <a:gd name="connsiteY84" fmla="*/ 1156447 h 2760185"/>
                  <a:gd name="connsiteX85" fmla="*/ 176587 w 2934346"/>
                  <a:gd name="connsiteY85" fmla="*/ 1156447 h 2760185"/>
                  <a:gd name="connsiteX86" fmla="*/ 176587 w 2934346"/>
                  <a:gd name="connsiteY86" fmla="*/ 1040768 h 2760185"/>
                  <a:gd name="connsiteX87" fmla="*/ 184102 w 2934346"/>
                  <a:gd name="connsiteY87" fmla="*/ 913445 h 2760185"/>
                  <a:gd name="connsiteX88" fmla="*/ 351671 w 2934346"/>
                  <a:gd name="connsiteY88" fmla="*/ 890535 h 2760185"/>
                  <a:gd name="connsiteX89" fmla="*/ 489183 w 2934346"/>
                  <a:gd name="connsiteY89" fmla="*/ 891662 h 2760185"/>
                  <a:gd name="connsiteX90" fmla="*/ 501958 w 2934346"/>
                  <a:gd name="connsiteY90" fmla="*/ 905558 h 2760185"/>
                  <a:gd name="connsiteX91" fmla="*/ 514732 w 2934346"/>
                  <a:gd name="connsiteY91" fmla="*/ 936732 h 2760185"/>
                  <a:gd name="connsiteX92" fmla="*/ 501958 w 2934346"/>
                  <a:gd name="connsiteY92" fmla="*/ 967905 h 2760185"/>
                  <a:gd name="connsiteX93" fmla="*/ 489183 w 2934346"/>
                  <a:gd name="connsiteY93" fmla="*/ 981801 h 2760185"/>
                  <a:gd name="connsiteX94" fmla="*/ 379850 w 2934346"/>
                  <a:gd name="connsiteY94" fmla="*/ 982928 h 2760185"/>
                  <a:gd name="connsiteX95" fmla="*/ 270516 w 2934346"/>
                  <a:gd name="connsiteY95" fmla="*/ 984055 h 2760185"/>
                  <a:gd name="connsiteX96" fmla="*/ 270516 w 2934346"/>
                  <a:gd name="connsiteY96" fmla="*/ 1068185 h 2760185"/>
                  <a:gd name="connsiteX97" fmla="*/ 270516 w 2934346"/>
                  <a:gd name="connsiteY97" fmla="*/ 1152692 h 2760185"/>
                  <a:gd name="connsiteX98" fmla="*/ 578604 w 2934346"/>
                  <a:gd name="connsiteY98" fmla="*/ 1152692 h 2760185"/>
                  <a:gd name="connsiteX99" fmla="*/ 886691 w 2934346"/>
                  <a:gd name="connsiteY99" fmla="*/ 1152692 h 2760185"/>
                  <a:gd name="connsiteX100" fmla="*/ 886691 w 2934346"/>
                  <a:gd name="connsiteY100" fmla="*/ 1068185 h 2760185"/>
                  <a:gd name="connsiteX101" fmla="*/ 886691 w 2934346"/>
                  <a:gd name="connsiteY101" fmla="*/ 983679 h 2760185"/>
                  <a:gd name="connsiteX102" fmla="*/ 766462 w 2934346"/>
                  <a:gd name="connsiteY102" fmla="*/ 983679 h 2760185"/>
                  <a:gd name="connsiteX103" fmla="*/ 616176 w 2934346"/>
                  <a:gd name="connsiteY103" fmla="*/ 960018 h 2760185"/>
                  <a:gd name="connsiteX104" fmla="*/ 632331 w 2934346"/>
                  <a:gd name="connsiteY104" fmla="*/ 897295 h 2760185"/>
                  <a:gd name="connsiteX105" fmla="*/ 780364 w 2934346"/>
                  <a:gd name="connsiteY105" fmla="*/ 889784 h 2760185"/>
                  <a:gd name="connsiteX106" fmla="*/ 916373 w 2934346"/>
                  <a:gd name="connsiteY106" fmla="*/ 889784 h 2760185"/>
                  <a:gd name="connsiteX107" fmla="*/ 1168479 w 2934346"/>
                  <a:gd name="connsiteY107" fmla="*/ 721898 h 2760185"/>
                  <a:gd name="connsiteX108" fmla="*/ 1420209 w 2934346"/>
                  <a:gd name="connsiteY108" fmla="*/ 554388 h 2760185"/>
                  <a:gd name="connsiteX109" fmla="*/ 1420209 w 2934346"/>
                  <a:gd name="connsiteY109" fmla="*/ 295612 h 2760185"/>
                  <a:gd name="connsiteX110" fmla="*/ 1443879 w 2934346"/>
                  <a:gd name="connsiteY110" fmla="*/ 7165 h 2760185"/>
                  <a:gd name="connsiteX111" fmla="*/ 1465906 w 2934346"/>
                  <a:gd name="connsiteY111" fmla="*/ 29 h 2760185"/>
                  <a:gd name="connsiteX112" fmla="*/ 1514138 w 2934346"/>
                  <a:gd name="connsiteY112" fmla="*/ 183688 h 2760185"/>
                  <a:gd name="connsiteX113" fmla="*/ 1514138 w 2934346"/>
                  <a:gd name="connsiteY113" fmla="*/ 270072 h 2760185"/>
                  <a:gd name="connsiteX114" fmla="*/ 1514138 w 2934346"/>
                  <a:gd name="connsiteY114" fmla="*/ 356456 h 2760185"/>
                  <a:gd name="connsiteX115" fmla="*/ 1600553 w 2934346"/>
                  <a:gd name="connsiteY115" fmla="*/ 356456 h 2760185"/>
                  <a:gd name="connsiteX116" fmla="*/ 1686968 w 2934346"/>
                  <a:gd name="connsiteY116" fmla="*/ 356456 h 2760185"/>
                  <a:gd name="connsiteX117" fmla="*/ 1686968 w 2934346"/>
                  <a:gd name="connsiteY117" fmla="*/ 270072 h 2760185"/>
                  <a:gd name="connsiteX118" fmla="*/ 1686968 w 2934346"/>
                  <a:gd name="connsiteY118" fmla="*/ 183688 h 2760185"/>
                  <a:gd name="connsiteX119" fmla="*/ 1600553 w 2934346"/>
                  <a:gd name="connsiteY119" fmla="*/ 183688 h 2760185"/>
                  <a:gd name="connsiteX120" fmla="*/ 1514138 w 2934346"/>
                  <a:gd name="connsiteY120" fmla="*/ 183688 h 2760185"/>
                  <a:gd name="connsiteX121" fmla="*/ 1780897 w 2934346"/>
                  <a:gd name="connsiteY121" fmla="*/ 270072 h 2760185"/>
                  <a:gd name="connsiteX122" fmla="*/ 1780897 w 2934346"/>
                  <a:gd name="connsiteY122" fmla="*/ 356456 h 2760185"/>
                  <a:gd name="connsiteX123" fmla="*/ 1780897 w 2934346"/>
                  <a:gd name="connsiteY123" fmla="*/ 442840 h 2760185"/>
                  <a:gd name="connsiteX124" fmla="*/ 1822226 w 2934346"/>
                  <a:gd name="connsiteY124" fmla="*/ 442840 h 2760185"/>
                  <a:gd name="connsiteX125" fmla="*/ 1863554 w 2934346"/>
                  <a:gd name="connsiteY125" fmla="*/ 442840 h 2760185"/>
                  <a:gd name="connsiteX126" fmla="*/ 1863554 w 2934346"/>
                  <a:gd name="connsiteY126" fmla="*/ 356456 h 2760185"/>
                  <a:gd name="connsiteX127" fmla="*/ 1863554 w 2934346"/>
                  <a:gd name="connsiteY127" fmla="*/ 270072 h 2760185"/>
                  <a:gd name="connsiteX128" fmla="*/ 1822226 w 2934346"/>
                  <a:gd name="connsiteY128" fmla="*/ 270072 h 2760185"/>
                  <a:gd name="connsiteX129" fmla="*/ 1780897 w 2934346"/>
                  <a:gd name="connsiteY129" fmla="*/ 270072 h 2760185"/>
                  <a:gd name="connsiteX130" fmla="*/ 1466798 w 2934346"/>
                  <a:gd name="connsiteY130" fmla="*/ 638143 h 2760185"/>
                  <a:gd name="connsiteX131" fmla="*/ 1222206 w 2934346"/>
                  <a:gd name="connsiteY131" fmla="*/ 798893 h 2760185"/>
                  <a:gd name="connsiteX132" fmla="*/ 980996 w 2934346"/>
                  <a:gd name="connsiteY132" fmla="*/ 959267 h 2760185"/>
                  <a:gd name="connsiteX133" fmla="*/ 980621 w 2934346"/>
                  <a:gd name="connsiteY133" fmla="*/ 1035510 h 2760185"/>
                  <a:gd name="connsiteX134" fmla="*/ 985505 w 2934346"/>
                  <a:gd name="connsiteY134" fmla="*/ 1108748 h 2760185"/>
                  <a:gd name="connsiteX135" fmla="*/ 1220703 w 2934346"/>
                  <a:gd name="connsiteY135" fmla="*/ 952882 h 2760185"/>
                  <a:gd name="connsiteX136" fmla="*/ 1467173 w 2934346"/>
                  <a:gd name="connsiteY136" fmla="*/ 799644 h 2760185"/>
                  <a:gd name="connsiteX137" fmla="*/ 1713643 w 2934346"/>
                  <a:gd name="connsiteY137" fmla="*/ 952882 h 2760185"/>
                  <a:gd name="connsiteX138" fmla="*/ 1949218 w 2934346"/>
                  <a:gd name="connsiteY138" fmla="*/ 1108748 h 2760185"/>
                  <a:gd name="connsiteX139" fmla="*/ 1953726 w 2934346"/>
                  <a:gd name="connsiteY139" fmla="*/ 1035510 h 2760185"/>
                  <a:gd name="connsiteX140" fmla="*/ 1953726 w 2934346"/>
                  <a:gd name="connsiteY140" fmla="*/ 959267 h 2760185"/>
                  <a:gd name="connsiteX141" fmla="*/ 1712141 w 2934346"/>
                  <a:gd name="connsiteY141" fmla="*/ 798517 h 2760185"/>
                  <a:gd name="connsiteX142" fmla="*/ 1466798 w 2934346"/>
                  <a:gd name="connsiteY142" fmla="*/ 638143 h 2760185"/>
                  <a:gd name="connsiteX143" fmla="*/ 2047655 w 2934346"/>
                  <a:gd name="connsiteY143" fmla="*/ 983679 h 2760185"/>
                  <a:gd name="connsiteX144" fmla="*/ 2047655 w 2934346"/>
                  <a:gd name="connsiteY144" fmla="*/ 1068185 h 2760185"/>
                  <a:gd name="connsiteX145" fmla="*/ 2047655 w 2934346"/>
                  <a:gd name="connsiteY145" fmla="*/ 1152692 h 2760185"/>
                  <a:gd name="connsiteX146" fmla="*/ 2355743 w 2934346"/>
                  <a:gd name="connsiteY146" fmla="*/ 1152692 h 2760185"/>
                  <a:gd name="connsiteX147" fmla="*/ 2663831 w 2934346"/>
                  <a:gd name="connsiteY147" fmla="*/ 1152692 h 2760185"/>
                  <a:gd name="connsiteX148" fmla="*/ 2663831 w 2934346"/>
                  <a:gd name="connsiteY148" fmla="*/ 1068185 h 2760185"/>
                  <a:gd name="connsiteX149" fmla="*/ 2663831 w 2934346"/>
                  <a:gd name="connsiteY149" fmla="*/ 983679 h 2760185"/>
                  <a:gd name="connsiteX150" fmla="*/ 2355743 w 2934346"/>
                  <a:gd name="connsiteY150" fmla="*/ 983679 h 2760185"/>
                  <a:gd name="connsiteX151" fmla="*/ 2047655 w 2934346"/>
                  <a:gd name="connsiteY151" fmla="*/ 983679 h 2760185"/>
                  <a:gd name="connsiteX152" fmla="*/ 1467173 w 2934346"/>
                  <a:gd name="connsiteY152" fmla="*/ 904807 h 2760185"/>
                  <a:gd name="connsiteX153" fmla="*/ 1274807 w 2934346"/>
                  <a:gd name="connsiteY153" fmla="*/ 1029500 h 2760185"/>
                  <a:gd name="connsiteX154" fmla="*/ 1086197 w 2934346"/>
                  <a:gd name="connsiteY154" fmla="*/ 1154569 h 2760185"/>
                  <a:gd name="connsiteX155" fmla="*/ 1467173 w 2934346"/>
                  <a:gd name="connsiteY155" fmla="*/ 1154569 h 2760185"/>
                  <a:gd name="connsiteX156" fmla="*/ 1848150 w 2934346"/>
                  <a:gd name="connsiteY156" fmla="*/ 1154569 h 2760185"/>
                  <a:gd name="connsiteX157" fmla="*/ 1659540 w 2934346"/>
                  <a:gd name="connsiteY157" fmla="*/ 1029500 h 2760185"/>
                  <a:gd name="connsiteX158" fmla="*/ 1467173 w 2934346"/>
                  <a:gd name="connsiteY158" fmla="*/ 904807 h 2760185"/>
                  <a:gd name="connsiteX159" fmla="*/ 1157207 w 2934346"/>
                  <a:gd name="connsiteY159" fmla="*/ 1246587 h 2760185"/>
                  <a:gd name="connsiteX160" fmla="*/ 1157207 w 2934346"/>
                  <a:gd name="connsiteY160" fmla="*/ 1332971 h 2760185"/>
                  <a:gd name="connsiteX161" fmla="*/ 1157207 w 2934346"/>
                  <a:gd name="connsiteY161" fmla="*/ 1419355 h 2760185"/>
                  <a:gd name="connsiteX162" fmla="*/ 1467173 w 2934346"/>
                  <a:gd name="connsiteY162" fmla="*/ 1419355 h 2760185"/>
                  <a:gd name="connsiteX163" fmla="*/ 1777140 w 2934346"/>
                  <a:gd name="connsiteY163" fmla="*/ 1419355 h 2760185"/>
                  <a:gd name="connsiteX164" fmla="*/ 1777140 w 2934346"/>
                  <a:gd name="connsiteY164" fmla="*/ 1332971 h 2760185"/>
                  <a:gd name="connsiteX165" fmla="*/ 1777140 w 2934346"/>
                  <a:gd name="connsiteY165" fmla="*/ 1246587 h 2760185"/>
                  <a:gd name="connsiteX166" fmla="*/ 1467173 w 2934346"/>
                  <a:gd name="connsiteY166" fmla="*/ 1246587 h 2760185"/>
                  <a:gd name="connsiteX167" fmla="*/ 1157207 w 2934346"/>
                  <a:gd name="connsiteY167" fmla="*/ 1246587 h 2760185"/>
                  <a:gd name="connsiteX168" fmla="*/ 1871069 w 2934346"/>
                  <a:gd name="connsiteY168" fmla="*/ 1250343 h 2760185"/>
                  <a:gd name="connsiteX169" fmla="*/ 1871069 w 2934346"/>
                  <a:gd name="connsiteY169" fmla="*/ 1334849 h 2760185"/>
                  <a:gd name="connsiteX170" fmla="*/ 1871069 w 2934346"/>
                  <a:gd name="connsiteY170" fmla="*/ 1419355 h 2760185"/>
                  <a:gd name="connsiteX171" fmla="*/ 2355743 w 2934346"/>
                  <a:gd name="connsiteY171" fmla="*/ 1419355 h 2760185"/>
                  <a:gd name="connsiteX172" fmla="*/ 2840417 w 2934346"/>
                  <a:gd name="connsiteY172" fmla="*/ 1419355 h 2760185"/>
                  <a:gd name="connsiteX173" fmla="*/ 2840417 w 2934346"/>
                  <a:gd name="connsiteY173" fmla="*/ 1334849 h 2760185"/>
                  <a:gd name="connsiteX174" fmla="*/ 2840417 w 2934346"/>
                  <a:gd name="connsiteY174" fmla="*/ 1250343 h 2760185"/>
                  <a:gd name="connsiteX175" fmla="*/ 2355743 w 2934346"/>
                  <a:gd name="connsiteY175" fmla="*/ 1250343 h 2760185"/>
                  <a:gd name="connsiteX176" fmla="*/ 1871069 w 2934346"/>
                  <a:gd name="connsiteY176" fmla="*/ 1250343 h 2760185"/>
                  <a:gd name="connsiteX177" fmla="*/ 93930 w 2934346"/>
                  <a:gd name="connsiteY177" fmla="*/ 1250343 h 2760185"/>
                  <a:gd name="connsiteX178" fmla="*/ 93930 w 2934346"/>
                  <a:gd name="connsiteY178" fmla="*/ 1334849 h 2760185"/>
                  <a:gd name="connsiteX179" fmla="*/ 93930 w 2934346"/>
                  <a:gd name="connsiteY179" fmla="*/ 1419355 h 2760185"/>
                  <a:gd name="connsiteX180" fmla="*/ 578604 w 2934346"/>
                  <a:gd name="connsiteY180" fmla="*/ 1419355 h 2760185"/>
                  <a:gd name="connsiteX181" fmla="*/ 1063278 w 2934346"/>
                  <a:gd name="connsiteY181" fmla="*/ 1419355 h 2760185"/>
                  <a:gd name="connsiteX182" fmla="*/ 1063278 w 2934346"/>
                  <a:gd name="connsiteY182" fmla="*/ 1334849 h 2760185"/>
                  <a:gd name="connsiteX183" fmla="*/ 1063278 w 2934346"/>
                  <a:gd name="connsiteY183" fmla="*/ 1250343 h 2760185"/>
                  <a:gd name="connsiteX184" fmla="*/ 578604 w 2934346"/>
                  <a:gd name="connsiteY184" fmla="*/ 1250343 h 2760185"/>
                  <a:gd name="connsiteX185" fmla="*/ 93930 w 2934346"/>
                  <a:gd name="connsiteY185" fmla="*/ 1250343 h 2760185"/>
                  <a:gd name="connsiteX186" fmla="*/ 180344 w 2934346"/>
                  <a:gd name="connsiteY186" fmla="*/ 1513251 h 2760185"/>
                  <a:gd name="connsiteX187" fmla="*/ 180344 w 2934346"/>
                  <a:gd name="connsiteY187" fmla="*/ 2089770 h 2760185"/>
                  <a:gd name="connsiteX188" fmla="*/ 180344 w 2934346"/>
                  <a:gd name="connsiteY188" fmla="*/ 2666289 h 2760185"/>
                  <a:gd name="connsiteX189" fmla="*/ 266759 w 2934346"/>
                  <a:gd name="connsiteY189" fmla="*/ 2666289 h 2760185"/>
                  <a:gd name="connsiteX190" fmla="*/ 353174 w 2934346"/>
                  <a:gd name="connsiteY190" fmla="*/ 2666289 h 2760185"/>
                  <a:gd name="connsiteX191" fmla="*/ 353174 w 2934346"/>
                  <a:gd name="connsiteY191" fmla="*/ 2506667 h 2760185"/>
                  <a:gd name="connsiteX192" fmla="*/ 376844 w 2934346"/>
                  <a:gd name="connsiteY192" fmla="*/ 2316998 h 2760185"/>
                  <a:gd name="connsiteX193" fmla="*/ 488432 w 2934346"/>
                  <a:gd name="connsiteY193" fmla="*/ 2309486 h 2760185"/>
                  <a:gd name="connsiteX194" fmla="*/ 600020 w 2934346"/>
                  <a:gd name="connsiteY194" fmla="*/ 2316998 h 2760185"/>
                  <a:gd name="connsiteX195" fmla="*/ 623690 w 2934346"/>
                  <a:gd name="connsiteY195" fmla="*/ 2506667 h 2760185"/>
                  <a:gd name="connsiteX196" fmla="*/ 623690 w 2934346"/>
                  <a:gd name="connsiteY196" fmla="*/ 2666289 h 2760185"/>
                  <a:gd name="connsiteX197" fmla="*/ 666897 w 2934346"/>
                  <a:gd name="connsiteY197" fmla="*/ 2666289 h 2760185"/>
                  <a:gd name="connsiteX198" fmla="*/ 710105 w 2934346"/>
                  <a:gd name="connsiteY198" fmla="*/ 2666289 h 2760185"/>
                  <a:gd name="connsiteX199" fmla="*/ 710105 w 2934346"/>
                  <a:gd name="connsiteY199" fmla="*/ 2506667 h 2760185"/>
                  <a:gd name="connsiteX200" fmla="*/ 733775 w 2934346"/>
                  <a:gd name="connsiteY200" fmla="*/ 2316998 h 2760185"/>
                  <a:gd name="connsiteX201" fmla="*/ 844611 w 2934346"/>
                  <a:gd name="connsiteY201" fmla="*/ 2309486 h 2760185"/>
                  <a:gd name="connsiteX202" fmla="*/ 973106 w 2934346"/>
                  <a:gd name="connsiteY202" fmla="*/ 2333148 h 2760185"/>
                  <a:gd name="connsiteX203" fmla="*/ 980621 w 2934346"/>
                  <a:gd name="connsiteY203" fmla="*/ 2505540 h 2760185"/>
                  <a:gd name="connsiteX204" fmla="*/ 980621 w 2934346"/>
                  <a:gd name="connsiteY204" fmla="*/ 2666289 h 2760185"/>
                  <a:gd name="connsiteX205" fmla="*/ 1021949 w 2934346"/>
                  <a:gd name="connsiteY205" fmla="*/ 2666289 h 2760185"/>
                  <a:gd name="connsiteX206" fmla="*/ 1063278 w 2934346"/>
                  <a:gd name="connsiteY206" fmla="*/ 2666289 h 2760185"/>
                  <a:gd name="connsiteX207" fmla="*/ 1063278 w 2934346"/>
                  <a:gd name="connsiteY207" fmla="*/ 2089770 h 2760185"/>
                  <a:gd name="connsiteX208" fmla="*/ 1063278 w 2934346"/>
                  <a:gd name="connsiteY208" fmla="*/ 1513251 h 2760185"/>
                  <a:gd name="connsiteX209" fmla="*/ 621811 w 2934346"/>
                  <a:gd name="connsiteY209" fmla="*/ 1513251 h 2760185"/>
                  <a:gd name="connsiteX210" fmla="*/ 180344 w 2934346"/>
                  <a:gd name="connsiteY210" fmla="*/ 1513251 h 2760185"/>
                  <a:gd name="connsiteX211" fmla="*/ 1157207 w 2934346"/>
                  <a:gd name="connsiteY211" fmla="*/ 1513251 h 2760185"/>
                  <a:gd name="connsiteX212" fmla="*/ 1157207 w 2934346"/>
                  <a:gd name="connsiteY212" fmla="*/ 2089770 h 2760185"/>
                  <a:gd name="connsiteX213" fmla="*/ 1157207 w 2934346"/>
                  <a:gd name="connsiteY213" fmla="*/ 2666289 h 2760185"/>
                  <a:gd name="connsiteX214" fmla="*/ 1200415 w 2934346"/>
                  <a:gd name="connsiteY214" fmla="*/ 2666289 h 2760185"/>
                  <a:gd name="connsiteX215" fmla="*/ 1243622 w 2934346"/>
                  <a:gd name="connsiteY215" fmla="*/ 2666289 h 2760185"/>
                  <a:gd name="connsiteX216" fmla="*/ 1243622 w 2934346"/>
                  <a:gd name="connsiteY216" fmla="*/ 2418780 h 2760185"/>
                  <a:gd name="connsiteX217" fmla="*/ 1243622 w 2934346"/>
                  <a:gd name="connsiteY217" fmla="*/ 2171647 h 2760185"/>
                  <a:gd name="connsiteX218" fmla="*/ 1252264 w 2934346"/>
                  <a:gd name="connsiteY218" fmla="*/ 2158877 h 2760185"/>
                  <a:gd name="connsiteX219" fmla="*/ 1328910 w 2934346"/>
                  <a:gd name="connsiteY219" fmla="*/ 2158877 h 2760185"/>
                  <a:gd name="connsiteX220" fmla="*/ 1337551 w 2934346"/>
                  <a:gd name="connsiteY220" fmla="*/ 2171647 h 2760185"/>
                  <a:gd name="connsiteX221" fmla="*/ 1337551 w 2934346"/>
                  <a:gd name="connsiteY221" fmla="*/ 2418780 h 2760185"/>
                  <a:gd name="connsiteX222" fmla="*/ 1337551 w 2934346"/>
                  <a:gd name="connsiteY222" fmla="*/ 2666289 h 2760185"/>
                  <a:gd name="connsiteX223" fmla="*/ 1467173 w 2934346"/>
                  <a:gd name="connsiteY223" fmla="*/ 2666289 h 2760185"/>
                  <a:gd name="connsiteX224" fmla="*/ 1596796 w 2934346"/>
                  <a:gd name="connsiteY224" fmla="*/ 2666289 h 2760185"/>
                  <a:gd name="connsiteX225" fmla="*/ 1596796 w 2934346"/>
                  <a:gd name="connsiteY225" fmla="*/ 2089770 h 2760185"/>
                  <a:gd name="connsiteX226" fmla="*/ 1596796 w 2934346"/>
                  <a:gd name="connsiteY226" fmla="*/ 1513251 h 2760185"/>
                  <a:gd name="connsiteX227" fmla="*/ 1467173 w 2934346"/>
                  <a:gd name="connsiteY227" fmla="*/ 1513251 h 2760185"/>
                  <a:gd name="connsiteX228" fmla="*/ 1337551 w 2934346"/>
                  <a:gd name="connsiteY228" fmla="*/ 1513251 h 2760185"/>
                  <a:gd name="connsiteX229" fmla="*/ 1337551 w 2934346"/>
                  <a:gd name="connsiteY229" fmla="*/ 1762638 h 2760185"/>
                  <a:gd name="connsiteX230" fmla="*/ 1337551 w 2934346"/>
                  <a:gd name="connsiteY230" fmla="*/ 2011649 h 2760185"/>
                  <a:gd name="connsiteX231" fmla="*/ 1328910 w 2934346"/>
                  <a:gd name="connsiteY231" fmla="*/ 2024419 h 2760185"/>
                  <a:gd name="connsiteX232" fmla="*/ 1305991 w 2934346"/>
                  <a:gd name="connsiteY232" fmla="*/ 2042447 h 2760185"/>
                  <a:gd name="connsiteX233" fmla="*/ 1252264 w 2934346"/>
                  <a:gd name="connsiteY233" fmla="*/ 2024419 h 2760185"/>
                  <a:gd name="connsiteX234" fmla="*/ 1243622 w 2934346"/>
                  <a:gd name="connsiteY234" fmla="*/ 2011649 h 2760185"/>
                  <a:gd name="connsiteX235" fmla="*/ 1243622 w 2934346"/>
                  <a:gd name="connsiteY235" fmla="*/ 1762638 h 2760185"/>
                  <a:gd name="connsiteX236" fmla="*/ 1243622 w 2934346"/>
                  <a:gd name="connsiteY236" fmla="*/ 1513251 h 2760185"/>
                  <a:gd name="connsiteX237" fmla="*/ 1200415 w 2934346"/>
                  <a:gd name="connsiteY237" fmla="*/ 1513251 h 2760185"/>
                  <a:gd name="connsiteX238" fmla="*/ 1157207 w 2934346"/>
                  <a:gd name="connsiteY238" fmla="*/ 1513251 h 2760185"/>
                  <a:gd name="connsiteX239" fmla="*/ 1690725 w 2934346"/>
                  <a:gd name="connsiteY239" fmla="*/ 1513251 h 2760185"/>
                  <a:gd name="connsiteX240" fmla="*/ 1690725 w 2934346"/>
                  <a:gd name="connsiteY240" fmla="*/ 2089770 h 2760185"/>
                  <a:gd name="connsiteX241" fmla="*/ 1690725 w 2934346"/>
                  <a:gd name="connsiteY241" fmla="*/ 2666289 h 2760185"/>
                  <a:gd name="connsiteX242" fmla="*/ 1733932 w 2934346"/>
                  <a:gd name="connsiteY242" fmla="*/ 2666289 h 2760185"/>
                  <a:gd name="connsiteX243" fmla="*/ 1777140 w 2934346"/>
                  <a:gd name="connsiteY243" fmla="*/ 2666289 h 2760185"/>
                  <a:gd name="connsiteX244" fmla="*/ 1777140 w 2934346"/>
                  <a:gd name="connsiteY244" fmla="*/ 2089770 h 2760185"/>
                  <a:gd name="connsiteX245" fmla="*/ 1777140 w 2934346"/>
                  <a:gd name="connsiteY245" fmla="*/ 1513251 h 2760185"/>
                  <a:gd name="connsiteX246" fmla="*/ 1733932 w 2934346"/>
                  <a:gd name="connsiteY246" fmla="*/ 1513251 h 2760185"/>
                  <a:gd name="connsiteX247" fmla="*/ 1690725 w 2934346"/>
                  <a:gd name="connsiteY247" fmla="*/ 1513251 h 2760185"/>
                  <a:gd name="connsiteX248" fmla="*/ 804034 w 2934346"/>
                  <a:gd name="connsiteY248" fmla="*/ 2403382 h 2760185"/>
                  <a:gd name="connsiteX249" fmla="*/ 804034 w 2934346"/>
                  <a:gd name="connsiteY249" fmla="*/ 2534835 h 2760185"/>
                  <a:gd name="connsiteX250" fmla="*/ 804034 w 2934346"/>
                  <a:gd name="connsiteY250" fmla="*/ 2666289 h 2760185"/>
                  <a:gd name="connsiteX251" fmla="*/ 845363 w 2934346"/>
                  <a:gd name="connsiteY251" fmla="*/ 2666289 h 2760185"/>
                  <a:gd name="connsiteX252" fmla="*/ 886691 w 2934346"/>
                  <a:gd name="connsiteY252" fmla="*/ 2666289 h 2760185"/>
                  <a:gd name="connsiteX253" fmla="*/ 886691 w 2934346"/>
                  <a:gd name="connsiteY253" fmla="*/ 2534835 h 2760185"/>
                  <a:gd name="connsiteX254" fmla="*/ 886691 w 2934346"/>
                  <a:gd name="connsiteY254" fmla="*/ 2403382 h 2760185"/>
                  <a:gd name="connsiteX255" fmla="*/ 845363 w 2934346"/>
                  <a:gd name="connsiteY255" fmla="*/ 2403382 h 2760185"/>
                  <a:gd name="connsiteX256" fmla="*/ 804034 w 2934346"/>
                  <a:gd name="connsiteY256" fmla="*/ 2403382 h 2760185"/>
                  <a:gd name="connsiteX257" fmla="*/ 447103 w 2934346"/>
                  <a:gd name="connsiteY257" fmla="*/ 2403382 h 2760185"/>
                  <a:gd name="connsiteX258" fmla="*/ 447103 w 2934346"/>
                  <a:gd name="connsiteY258" fmla="*/ 2534835 h 2760185"/>
                  <a:gd name="connsiteX259" fmla="*/ 447103 w 2934346"/>
                  <a:gd name="connsiteY259" fmla="*/ 2666289 h 2760185"/>
                  <a:gd name="connsiteX260" fmla="*/ 488432 w 2934346"/>
                  <a:gd name="connsiteY260" fmla="*/ 2666289 h 2760185"/>
                  <a:gd name="connsiteX261" fmla="*/ 529761 w 2934346"/>
                  <a:gd name="connsiteY261" fmla="*/ 2666289 h 2760185"/>
                  <a:gd name="connsiteX262" fmla="*/ 529761 w 2934346"/>
                  <a:gd name="connsiteY262" fmla="*/ 2534835 h 2760185"/>
                  <a:gd name="connsiteX263" fmla="*/ 529761 w 2934346"/>
                  <a:gd name="connsiteY263" fmla="*/ 2403382 h 2760185"/>
                  <a:gd name="connsiteX264" fmla="*/ 488432 w 2934346"/>
                  <a:gd name="connsiteY264" fmla="*/ 2403382 h 2760185"/>
                  <a:gd name="connsiteX265" fmla="*/ 447103 w 2934346"/>
                  <a:gd name="connsiteY265" fmla="*/ 2403382 h 2760185"/>
                  <a:gd name="connsiteX266" fmla="*/ 2400829 w 2934346"/>
                  <a:gd name="connsiteY266" fmla="*/ 2403382 h 2760185"/>
                  <a:gd name="connsiteX267" fmla="*/ 2400829 w 2934346"/>
                  <a:gd name="connsiteY267" fmla="*/ 2534835 h 2760185"/>
                  <a:gd name="connsiteX268" fmla="*/ 2400829 w 2934346"/>
                  <a:gd name="connsiteY268" fmla="*/ 2666289 h 2760185"/>
                  <a:gd name="connsiteX269" fmla="*/ 2444036 w 2934346"/>
                  <a:gd name="connsiteY269" fmla="*/ 2666289 h 2760185"/>
                  <a:gd name="connsiteX270" fmla="*/ 2487244 w 2934346"/>
                  <a:gd name="connsiteY270" fmla="*/ 2666289 h 2760185"/>
                  <a:gd name="connsiteX271" fmla="*/ 2487244 w 2934346"/>
                  <a:gd name="connsiteY271" fmla="*/ 2534835 h 2760185"/>
                  <a:gd name="connsiteX272" fmla="*/ 2487244 w 2934346"/>
                  <a:gd name="connsiteY272" fmla="*/ 2403382 h 2760185"/>
                  <a:gd name="connsiteX273" fmla="*/ 2444036 w 2934346"/>
                  <a:gd name="connsiteY273" fmla="*/ 2403382 h 2760185"/>
                  <a:gd name="connsiteX274" fmla="*/ 2400829 w 2934346"/>
                  <a:gd name="connsiteY274" fmla="*/ 2403382 h 2760185"/>
                  <a:gd name="connsiteX275" fmla="*/ 2047655 w 2934346"/>
                  <a:gd name="connsiteY275" fmla="*/ 2403382 h 2760185"/>
                  <a:gd name="connsiteX276" fmla="*/ 2047655 w 2934346"/>
                  <a:gd name="connsiteY276" fmla="*/ 2534835 h 2760185"/>
                  <a:gd name="connsiteX277" fmla="*/ 2047655 w 2934346"/>
                  <a:gd name="connsiteY277" fmla="*/ 2666289 h 2760185"/>
                  <a:gd name="connsiteX278" fmla="*/ 2088984 w 2934346"/>
                  <a:gd name="connsiteY278" fmla="*/ 2666289 h 2760185"/>
                  <a:gd name="connsiteX279" fmla="*/ 2130313 w 2934346"/>
                  <a:gd name="connsiteY279" fmla="*/ 2666289 h 2760185"/>
                  <a:gd name="connsiteX280" fmla="*/ 2130313 w 2934346"/>
                  <a:gd name="connsiteY280" fmla="*/ 2534835 h 2760185"/>
                  <a:gd name="connsiteX281" fmla="*/ 2130313 w 2934346"/>
                  <a:gd name="connsiteY281" fmla="*/ 2403382 h 2760185"/>
                  <a:gd name="connsiteX282" fmla="*/ 2088984 w 2934346"/>
                  <a:gd name="connsiteY282" fmla="*/ 2403382 h 2760185"/>
                  <a:gd name="connsiteX283" fmla="*/ 2047655 w 2934346"/>
                  <a:gd name="connsiteY283" fmla="*/ 2403382 h 2760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</a:cxnLst>
                <a:rect l="l" t="t" r="r" b="b"/>
                <a:pathLst>
                  <a:path w="2934346" h="2760185">
                    <a:moveTo>
                      <a:pt x="1465906" y="29"/>
                    </a:moveTo>
                    <a:cubicBezTo>
                      <a:pt x="1473279" y="-253"/>
                      <a:pt x="1480700" y="1531"/>
                      <a:pt x="1488214" y="5287"/>
                    </a:cubicBezTo>
                    <a:cubicBezTo>
                      <a:pt x="1506624" y="15052"/>
                      <a:pt x="1514138" y="31202"/>
                      <a:pt x="1514138" y="62375"/>
                    </a:cubicBezTo>
                    <a:lnTo>
                      <a:pt x="1514138" y="89793"/>
                    </a:lnTo>
                    <a:lnTo>
                      <a:pt x="1629859" y="89793"/>
                    </a:lnTo>
                    <a:cubicBezTo>
                      <a:pt x="1737689" y="89793"/>
                      <a:pt x="1745955" y="90168"/>
                      <a:pt x="1757227" y="97304"/>
                    </a:cubicBezTo>
                    <a:cubicBezTo>
                      <a:pt x="1774510" y="107445"/>
                      <a:pt x="1780897" y="122844"/>
                      <a:pt x="1780897" y="151764"/>
                    </a:cubicBezTo>
                    <a:lnTo>
                      <a:pt x="1780897" y="176177"/>
                    </a:lnTo>
                    <a:lnTo>
                      <a:pt x="1851531" y="176177"/>
                    </a:lnTo>
                    <a:cubicBezTo>
                      <a:pt x="1914652" y="176177"/>
                      <a:pt x="1922918" y="176928"/>
                      <a:pt x="1933813" y="183688"/>
                    </a:cubicBezTo>
                    <a:cubicBezTo>
                      <a:pt x="1957483" y="197961"/>
                      <a:pt x="1957483" y="198336"/>
                      <a:pt x="1957483" y="356456"/>
                    </a:cubicBezTo>
                    <a:cubicBezTo>
                      <a:pt x="1957483" y="514577"/>
                      <a:pt x="1957483" y="514952"/>
                      <a:pt x="1933813" y="529224"/>
                    </a:cubicBezTo>
                    <a:cubicBezTo>
                      <a:pt x="1922542" y="535985"/>
                      <a:pt x="1914276" y="536736"/>
                      <a:pt x="1822977" y="536736"/>
                    </a:cubicBezTo>
                    <a:cubicBezTo>
                      <a:pt x="1713643" y="536736"/>
                      <a:pt x="1708008" y="535609"/>
                      <a:pt x="1694482" y="513074"/>
                    </a:cubicBezTo>
                    <a:cubicBezTo>
                      <a:pt x="1688846" y="504436"/>
                      <a:pt x="1686968" y="494295"/>
                      <a:pt x="1686968" y="475516"/>
                    </a:cubicBezTo>
                    <a:lnTo>
                      <a:pt x="1686968" y="450352"/>
                    </a:lnTo>
                    <a:lnTo>
                      <a:pt x="1600553" y="450352"/>
                    </a:lnTo>
                    <a:lnTo>
                      <a:pt x="1514138" y="450352"/>
                    </a:lnTo>
                    <a:lnTo>
                      <a:pt x="1514138" y="502182"/>
                    </a:lnTo>
                    <a:lnTo>
                      <a:pt x="1514138" y="554388"/>
                    </a:lnTo>
                    <a:lnTo>
                      <a:pt x="1765868" y="721898"/>
                    </a:lnTo>
                    <a:lnTo>
                      <a:pt x="2017974" y="889784"/>
                    </a:lnTo>
                    <a:lnTo>
                      <a:pt x="2370020" y="889784"/>
                    </a:lnTo>
                    <a:cubicBezTo>
                      <a:pt x="2712674" y="889784"/>
                      <a:pt x="2722442" y="890159"/>
                      <a:pt x="2734090" y="897295"/>
                    </a:cubicBezTo>
                    <a:cubicBezTo>
                      <a:pt x="2757008" y="911192"/>
                      <a:pt x="2757760" y="914948"/>
                      <a:pt x="2757760" y="1041895"/>
                    </a:cubicBezTo>
                    <a:lnTo>
                      <a:pt x="2757760" y="1156447"/>
                    </a:lnTo>
                    <a:lnTo>
                      <a:pt x="2828394" y="1156447"/>
                    </a:lnTo>
                    <a:cubicBezTo>
                      <a:pt x="2891515" y="1156447"/>
                      <a:pt x="2899780" y="1157199"/>
                      <a:pt x="2910676" y="1163959"/>
                    </a:cubicBezTo>
                    <a:cubicBezTo>
                      <a:pt x="2934346" y="1178231"/>
                      <a:pt x="2934346" y="1178982"/>
                      <a:pt x="2934346" y="1334849"/>
                    </a:cubicBezTo>
                    <a:cubicBezTo>
                      <a:pt x="2934346" y="1490716"/>
                      <a:pt x="2934346" y="1491467"/>
                      <a:pt x="2910676" y="1505739"/>
                    </a:cubicBezTo>
                    <a:cubicBezTo>
                      <a:pt x="2902035" y="1511373"/>
                      <a:pt x="2891890" y="1513251"/>
                      <a:pt x="2873480" y="1513251"/>
                    </a:cubicBezTo>
                    <a:lnTo>
                      <a:pt x="2848307" y="1513251"/>
                    </a:lnTo>
                    <a:lnTo>
                      <a:pt x="2847180" y="1586489"/>
                    </a:lnTo>
                    <a:lnTo>
                      <a:pt x="2846053" y="1659728"/>
                    </a:lnTo>
                    <a:lnTo>
                      <a:pt x="2833654" y="1671747"/>
                    </a:lnTo>
                    <a:cubicBezTo>
                      <a:pt x="2822759" y="1682639"/>
                      <a:pt x="2819001" y="1684141"/>
                      <a:pt x="2800967" y="1684141"/>
                    </a:cubicBezTo>
                    <a:cubicBezTo>
                      <a:pt x="2782933" y="1684141"/>
                      <a:pt x="2779175" y="1682639"/>
                      <a:pt x="2768280" y="1671747"/>
                    </a:cubicBezTo>
                    <a:lnTo>
                      <a:pt x="2755881" y="1659728"/>
                    </a:lnTo>
                    <a:lnTo>
                      <a:pt x="2754754" y="1586489"/>
                    </a:lnTo>
                    <a:lnTo>
                      <a:pt x="2753627" y="1513251"/>
                    </a:lnTo>
                    <a:lnTo>
                      <a:pt x="2312160" y="1513251"/>
                    </a:lnTo>
                    <a:lnTo>
                      <a:pt x="1871069" y="1513251"/>
                    </a:lnTo>
                    <a:lnTo>
                      <a:pt x="1871069" y="2089770"/>
                    </a:lnTo>
                    <a:lnTo>
                      <a:pt x="1871069" y="2666289"/>
                    </a:lnTo>
                    <a:lnTo>
                      <a:pt x="1912397" y="2666289"/>
                    </a:lnTo>
                    <a:lnTo>
                      <a:pt x="1953726" y="2666289"/>
                    </a:lnTo>
                    <a:lnTo>
                      <a:pt x="1953726" y="2505540"/>
                    </a:lnTo>
                    <a:cubicBezTo>
                      <a:pt x="1953726" y="2353053"/>
                      <a:pt x="1954102" y="2344415"/>
                      <a:pt x="1961241" y="2333148"/>
                    </a:cubicBezTo>
                    <a:cubicBezTo>
                      <a:pt x="1974766" y="2310613"/>
                      <a:pt x="1980402" y="2309486"/>
                      <a:pt x="2088984" y="2309486"/>
                    </a:cubicBezTo>
                    <a:cubicBezTo>
                      <a:pt x="2197566" y="2309486"/>
                      <a:pt x="2203202" y="2310613"/>
                      <a:pt x="2216728" y="2333148"/>
                    </a:cubicBezTo>
                    <a:cubicBezTo>
                      <a:pt x="2223867" y="2344415"/>
                      <a:pt x="2224242" y="2353053"/>
                      <a:pt x="2224242" y="2505540"/>
                    </a:cubicBezTo>
                    <a:lnTo>
                      <a:pt x="2224242" y="2666289"/>
                    </a:lnTo>
                    <a:lnTo>
                      <a:pt x="2265571" y="2666289"/>
                    </a:lnTo>
                    <a:lnTo>
                      <a:pt x="2306900" y="2666289"/>
                    </a:lnTo>
                    <a:lnTo>
                      <a:pt x="2306900" y="2505540"/>
                    </a:lnTo>
                    <a:cubicBezTo>
                      <a:pt x="2306900" y="2353053"/>
                      <a:pt x="2307276" y="2344415"/>
                      <a:pt x="2314414" y="2333148"/>
                    </a:cubicBezTo>
                    <a:cubicBezTo>
                      <a:pt x="2327940" y="2310613"/>
                      <a:pt x="2333576" y="2309486"/>
                      <a:pt x="2444036" y="2309486"/>
                    </a:cubicBezTo>
                    <a:cubicBezTo>
                      <a:pt x="2554497" y="2309486"/>
                      <a:pt x="2560133" y="2310613"/>
                      <a:pt x="2573659" y="2333148"/>
                    </a:cubicBezTo>
                    <a:cubicBezTo>
                      <a:pt x="2580797" y="2344415"/>
                      <a:pt x="2581173" y="2353053"/>
                      <a:pt x="2581173" y="2505540"/>
                    </a:cubicBezTo>
                    <a:lnTo>
                      <a:pt x="2581173" y="2666289"/>
                    </a:lnTo>
                    <a:lnTo>
                      <a:pt x="2667588" y="2666289"/>
                    </a:lnTo>
                    <a:lnTo>
                      <a:pt x="2754002" y="2666289"/>
                    </a:lnTo>
                    <a:lnTo>
                      <a:pt x="2754002" y="2240379"/>
                    </a:lnTo>
                    <a:lnTo>
                      <a:pt x="2754002" y="1814844"/>
                    </a:lnTo>
                    <a:lnTo>
                      <a:pt x="2762644" y="1802074"/>
                    </a:lnTo>
                    <a:cubicBezTo>
                      <a:pt x="2774667" y="1784046"/>
                      <a:pt x="2796834" y="1776534"/>
                      <a:pt x="2816371" y="1784046"/>
                    </a:cubicBezTo>
                    <a:cubicBezTo>
                      <a:pt x="2824637" y="1787051"/>
                      <a:pt x="2834406" y="1794938"/>
                      <a:pt x="2839290" y="1802074"/>
                    </a:cubicBezTo>
                    <a:lnTo>
                      <a:pt x="2847932" y="1814844"/>
                    </a:lnTo>
                    <a:lnTo>
                      <a:pt x="2847932" y="2240379"/>
                    </a:lnTo>
                    <a:lnTo>
                      <a:pt x="2847932" y="2666289"/>
                    </a:lnTo>
                    <a:lnTo>
                      <a:pt x="2872353" y="2666289"/>
                    </a:lnTo>
                    <a:cubicBezTo>
                      <a:pt x="2901283" y="2666289"/>
                      <a:pt x="2916688" y="2672674"/>
                      <a:pt x="2926832" y="2689951"/>
                    </a:cubicBezTo>
                    <a:cubicBezTo>
                      <a:pt x="2940358" y="2712110"/>
                      <a:pt x="2933595" y="2738777"/>
                      <a:pt x="2910676" y="2752673"/>
                    </a:cubicBezTo>
                    <a:cubicBezTo>
                      <a:pt x="2898653" y="2760185"/>
                      <a:pt x="2880243" y="2760185"/>
                      <a:pt x="1467173" y="2760185"/>
                    </a:cubicBezTo>
                    <a:cubicBezTo>
                      <a:pt x="54104" y="2760185"/>
                      <a:pt x="35694" y="2760185"/>
                      <a:pt x="23671" y="2752673"/>
                    </a:cubicBezTo>
                    <a:cubicBezTo>
                      <a:pt x="752" y="2738777"/>
                      <a:pt x="-6011" y="2712110"/>
                      <a:pt x="7515" y="2689951"/>
                    </a:cubicBezTo>
                    <a:cubicBezTo>
                      <a:pt x="17659" y="2672674"/>
                      <a:pt x="33064" y="2666289"/>
                      <a:pt x="61994" y="2666289"/>
                    </a:cubicBezTo>
                    <a:lnTo>
                      <a:pt x="86415" y="2666289"/>
                    </a:lnTo>
                    <a:lnTo>
                      <a:pt x="86415" y="2089770"/>
                    </a:lnTo>
                    <a:lnTo>
                      <a:pt x="86415" y="1513251"/>
                    </a:lnTo>
                    <a:lnTo>
                      <a:pt x="61994" y="1513251"/>
                    </a:lnTo>
                    <a:cubicBezTo>
                      <a:pt x="33064" y="1513251"/>
                      <a:pt x="17659" y="1506866"/>
                      <a:pt x="7515" y="1489589"/>
                    </a:cubicBezTo>
                    <a:cubicBezTo>
                      <a:pt x="376" y="1478322"/>
                      <a:pt x="0" y="1469683"/>
                      <a:pt x="0" y="1335600"/>
                    </a:cubicBezTo>
                    <a:cubicBezTo>
                      <a:pt x="0" y="1178982"/>
                      <a:pt x="0" y="1178231"/>
                      <a:pt x="23671" y="1163959"/>
                    </a:cubicBezTo>
                    <a:cubicBezTo>
                      <a:pt x="34566" y="1157199"/>
                      <a:pt x="42832" y="1156447"/>
                      <a:pt x="106328" y="1156447"/>
                    </a:cubicBezTo>
                    <a:lnTo>
                      <a:pt x="176587" y="1156447"/>
                    </a:lnTo>
                    <a:lnTo>
                      <a:pt x="176587" y="1040768"/>
                    </a:lnTo>
                    <a:cubicBezTo>
                      <a:pt x="176587" y="932976"/>
                      <a:pt x="176963" y="924713"/>
                      <a:pt x="184102" y="913445"/>
                    </a:cubicBezTo>
                    <a:cubicBezTo>
                      <a:pt x="198379" y="889408"/>
                      <a:pt x="199506" y="889408"/>
                      <a:pt x="351671" y="890535"/>
                    </a:cubicBezTo>
                    <a:lnTo>
                      <a:pt x="489183" y="891662"/>
                    </a:lnTo>
                    <a:lnTo>
                      <a:pt x="501958" y="905558"/>
                    </a:lnTo>
                    <a:cubicBezTo>
                      <a:pt x="512478" y="917201"/>
                      <a:pt x="514732" y="922459"/>
                      <a:pt x="514732" y="936732"/>
                    </a:cubicBezTo>
                    <a:cubicBezTo>
                      <a:pt x="514732" y="951004"/>
                      <a:pt x="512478" y="956262"/>
                      <a:pt x="501958" y="967905"/>
                    </a:cubicBezTo>
                    <a:lnTo>
                      <a:pt x="489183" y="981801"/>
                    </a:lnTo>
                    <a:lnTo>
                      <a:pt x="379850" y="982928"/>
                    </a:lnTo>
                    <a:lnTo>
                      <a:pt x="270516" y="984055"/>
                    </a:lnTo>
                    <a:lnTo>
                      <a:pt x="270516" y="1068185"/>
                    </a:lnTo>
                    <a:lnTo>
                      <a:pt x="270516" y="1152692"/>
                    </a:lnTo>
                    <a:lnTo>
                      <a:pt x="578604" y="1152692"/>
                    </a:lnTo>
                    <a:lnTo>
                      <a:pt x="886691" y="1152692"/>
                    </a:lnTo>
                    <a:lnTo>
                      <a:pt x="886691" y="1068185"/>
                    </a:lnTo>
                    <a:lnTo>
                      <a:pt x="886691" y="983679"/>
                    </a:lnTo>
                    <a:lnTo>
                      <a:pt x="766462" y="983679"/>
                    </a:lnTo>
                    <a:cubicBezTo>
                      <a:pt x="633083" y="983679"/>
                      <a:pt x="630077" y="983304"/>
                      <a:pt x="616176" y="960018"/>
                    </a:cubicBezTo>
                    <a:cubicBezTo>
                      <a:pt x="602650" y="937858"/>
                      <a:pt x="609413" y="911192"/>
                      <a:pt x="632331" y="897295"/>
                    </a:cubicBezTo>
                    <a:cubicBezTo>
                      <a:pt x="643603" y="890159"/>
                      <a:pt x="652244" y="889784"/>
                      <a:pt x="780364" y="889784"/>
                    </a:cubicBezTo>
                    <a:lnTo>
                      <a:pt x="916373" y="889784"/>
                    </a:lnTo>
                    <a:lnTo>
                      <a:pt x="1168479" y="721898"/>
                    </a:lnTo>
                    <a:lnTo>
                      <a:pt x="1420209" y="554388"/>
                    </a:lnTo>
                    <a:lnTo>
                      <a:pt x="1420209" y="295612"/>
                    </a:lnTo>
                    <a:cubicBezTo>
                      <a:pt x="1420209" y="10169"/>
                      <a:pt x="1419082" y="22188"/>
                      <a:pt x="1443879" y="7165"/>
                    </a:cubicBezTo>
                    <a:cubicBezTo>
                      <a:pt x="1451206" y="2658"/>
                      <a:pt x="1458532" y="311"/>
                      <a:pt x="1465906" y="29"/>
                    </a:cubicBezTo>
                    <a:close/>
                    <a:moveTo>
                      <a:pt x="1514138" y="183688"/>
                    </a:moveTo>
                    <a:lnTo>
                      <a:pt x="1514138" y="270072"/>
                    </a:lnTo>
                    <a:lnTo>
                      <a:pt x="1514138" y="356456"/>
                    </a:lnTo>
                    <a:lnTo>
                      <a:pt x="1600553" y="356456"/>
                    </a:lnTo>
                    <a:lnTo>
                      <a:pt x="1686968" y="356456"/>
                    </a:lnTo>
                    <a:lnTo>
                      <a:pt x="1686968" y="270072"/>
                    </a:lnTo>
                    <a:lnTo>
                      <a:pt x="1686968" y="183688"/>
                    </a:lnTo>
                    <a:lnTo>
                      <a:pt x="1600553" y="183688"/>
                    </a:lnTo>
                    <a:lnTo>
                      <a:pt x="1514138" y="183688"/>
                    </a:lnTo>
                    <a:close/>
                    <a:moveTo>
                      <a:pt x="1780897" y="270072"/>
                    </a:moveTo>
                    <a:lnTo>
                      <a:pt x="1780897" y="356456"/>
                    </a:lnTo>
                    <a:lnTo>
                      <a:pt x="1780897" y="442840"/>
                    </a:lnTo>
                    <a:lnTo>
                      <a:pt x="1822226" y="442840"/>
                    </a:lnTo>
                    <a:lnTo>
                      <a:pt x="1863554" y="442840"/>
                    </a:lnTo>
                    <a:lnTo>
                      <a:pt x="1863554" y="356456"/>
                    </a:lnTo>
                    <a:lnTo>
                      <a:pt x="1863554" y="270072"/>
                    </a:lnTo>
                    <a:lnTo>
                      <a:pt x="1822226" y="270072"/>
                    </a:lnTo>
                    <a:lnTo>
                      <a:pt x="1780897" y="270072"/>
                    </a:lnTo>
                    <a:close/>
                    <a:moveTo>
                      <a:pt x="1466798" y="638143"/>
                    </a:moveTo>
                    <a:cubicBezTo>
                      <a:pt x="1464919" y="638143"/>
                      <a:pt x="1354834" y="710255"/>
                      <a:pt x="1222206" y="798893"/>
                    </a:cubicBezTo>
                    <a:lnTo>
                      <a:pt x="980996" y="959267"/>
                    </a:lnTo>
                    <a:lnTo>
                      <a:pt x="980621" y="1035510"/>
                    </a:lnTo>
                    <a:cubicBezTo>
                      <a:pt x="980621" y="1095603"/>
                      <a:pt x="981748" y="1111377"/>
                      <a:pt x="985505" y="1108748"/>
                    </a:cubicBezTo>
                    <a:cubicBezTo>
                      <a:pt x="987759" y="1107246"/>
                      <a:pt x="1093711" y="1037012"/>
                      <a:pt x="1220703" y="952882"/>
                    </a:cubicBezTo>
                    <a:cubicBezTo>
                      <a:pt x="1432232" y="812414"/>
                      <a:pt x="1452896" y="799644"/>
                      <a:pt x="1467173" y="799644"/>
                    </a:cubicBezTo>
                    <a:cubicBezTo>
                      <a:pt x="1481451" y="799644"/>
                      <a:pt x="1502115" y="812414"/>
                      <a:pt x="1713643" y="952882"/>
                    </a:cubicBezTo>
                    <a:cubicBezTo>
                      <a:pt x="1840636" y="1037012"/>
                      <a:pt x="1946588" y="1107246"/>
                      <a:pt x="1949218" y="1108748"/>
                    </a:cubicBezTo>
                    <a:cubicBezTo>
                      <a:pt x="1952599" y="1111377"/>
                      <a:pt x="1953726" y="1095603"/>
                      <a:pt x="1953726" y="1035510"/>
                    </a:cubicBezTo>
                    <a:lnTo>
                      <a:pt x="1953726" y="959267"/>
                    </a:lnTo>
                    <a:lnTo>
                      <a:pt x="1712141" y="798517"/>
                    </a:lnTo>
                    <a:cubicBezTo>
                      <a:pt x="1579137" y="710255"/>
                      <a:pt x="1468676" y="638143"/>
                      <a:pt x="1466798" y="638143"/>
                    </a:cubicBezTo>
                    <a:close/>
                    <a:moveTo>
                      <a:pt x="2047655" y="983679"/>
                    </a:moveTo>
                    <a:lnTo>
                      <a:pt x="2047655" y="1068185"/>
                    </a:lnTo>
                    <a:lnTo>
                      <a:pt x="2047655" y="1152692"/>
                    </a:lnTo>
                    <a:lnTo>
                      <a:pt x="2355743" y="1152692"/>
                    </a:lnTo>
                    <a:lnTo>
                      <a:pt x="2663831" y="1152692"/>
                    </a:lnTo>
                    <a:lnTo>
                      <a:pt x="2663831" y="1068185"/>
                    </a:lnTo>
                    <a:lnTo>
                      <a:pt x="2663831" y="983679"/>
                    </a:lnTo>
                    <a:lnTo>
                      <a:pt x="2355743" y="983679"/>
                    </a:lnTo>
                    <a:lnTo>
                      <a:pt x="2047655" y="983679"/>
                    </a:lnTo>
                    <a:close/>
                    <a:moveTo>
                      <a:pt x="1467173" y="904807"/>
                    </a:moveTo>
                    <a:cubicBezTo>
                      <a:pt x="1464919" y="904807"/>
                      <a:pt x="1378504" y="961144"/>
                      <a:pt x="1274807" y="1029500"/>
                    </a:cubicBezTo>
                    <a:lnTo>
                      <a:pt x="1086197" y="1154569"/>
                    </a:lnTo>
                    <a:lnTo>
                      <a:pt x="1467173" y="1154569"/>
                    </a:lnTo>
                    <a:lnTo>
                      <a:pt x="1848150" y="1154569"/>
                    </a:lnTo>
                    <a:lnTo>
                      <a:pt x="1659540" y="1029500"/>
                    </a:lnTo>
                    <a:cubicBezTo>
                      <a:pt x="1555843" y="961144"/>
                      <a:pt x="1469428" y="904807"/>
                      <a:pt x="1467173" y="904807"/>
                    </a:cubicBezTo>
                    <a:close/>
                    <a:moveTo>
                      <a:pt x="1157207" y="1246587"/>
                    </a:moveTo>
                    <a:lnTo>
                      <a:pt x="1157207" y="1332971"/>
                    </a:lnTo>
                    <a:lnTo>
                      <a:pt x="1157207" y="1419355"/>
                    </a:lnTo>
                    <a:lnTo>
                      <a:pt x="1467173" y="1419355"/>
                    </a:lnTo>
                    <a:lnTo>
                      <a:pt x="1777140" y="1419355"/>
                    </a:lnTo>
                    <a:lnTo>
                      <a:pt x="1777140" y="1332971"/>
                    </a:lnTo>
                    <a:lnTo>
                      <a:pt x="1777140" y="1246587"/>
                    </a:lnTo>
                    <a:lnTo>
                      <a:pt x="1467173" y="1246587"/>
                    </a:lnTo>
                    <a:lnTo>
                      <a:pt x="1157207" y="1246587"/>
                    </a:lnTo>
                    <a:close/>
                    <a:moveTo>
                      <a:pt x="1871069" y="1250343"/>
                    </a:moveTo>
                    <a:lnTo>
                      <a:pt x="1871069" y="1334849"/>
                    </a:lnTo>
                    <a:lnTo>
                      <a:pt x="1871069" y="1419355"/>
                    </a:lnTo>
                    <a:lnTo>
                      <a:pt x="2355743" y="1419355"/>
                    </a:lnTo>
                    <a:lnTo>
                      <a:pt x="2840417" y="1419355"/>
                    </a:lnTo>
                    <a:lnTo>
                      <a:pt x="2840417" y="1334849"/>
                    </a:lnTo>
                    <a:lnTo>
                      <a:pt x="2840417" y="1250343"/>
                    </a:lnTo>
                    <a:lnTo>
                      <a:pt x="2355743" y="1250343"/>
                    </a:lnTo>
                    <a:lnTo>
                      <a:pt x="1871069" y="1250343"/>
                    </a:lnTo>
                    <a:close/>
                    <a:moveTo>
                      <a:pt x="93930" y="1250343"/>
                    </a:moveTo>
                    <a:lnTo>
                      <a:pt x="93930" y="1334849"/>
                    </a:lnTo>
                    <a:lnTo>
                      <a:pt x="93930" y="1419355"/>
                    </a:lnTo>
                    <a:lnTo>
                      <a:pt x="578604" y="1419355"/>
                    </a:lnTo>
                    <a:lnTo>
                      <a:pt x="1063278" y="1419355"/>
                    </a:lnTo>
                    <a:lnTo>
                      <a:pt x="1063278" y="1334849"/>
                    </a:lnTo>
                    <a:lnTo>
                      <a:pt x="1063278" y="1250343"/>
                    </a:lnTo>
                    <a:lnTo>
                      <a:pt x="578604" y="1250343"/>
                    </a:lnTo>
                    <a:lnTo>
                      <a:pt x="93930" y="1250343"/>
                    </a:lnTo>
                    <a:close/>
                    <a:moveTo>
                      <a:pt x="180344" y="1513251"/>
                    </a:moveTo>
                    <a:lnTo>
                      <a:pt x="180344" y="2089770"/>
                    </a:lnTo>
                    <a:lnTo>
                      <a:pt x="180344" y="2666289"/>
                    </a:lnTo>
                    <a:lnTo>
                      <a:pt x="266759" y="2666289"/>
                    </a:lnTo>
                    <a:lnTo>
                      <a:pt x="353174" y="2666289"/>
                    </a:lnTo>
                    <a:lnTo>
                      <a:pt x="353174" y="2506667"/>
                    </a:lnTo>
                    <a:cubicBezTo>
                      <a:pt x="353174" y="2330143"/>
                      <a:pt x="353174" y="2331270"/>
                      <a:pt x="376844" y="2316998"/>
                    </a:cubicBezTo>
                    <a:cubicBezTo>
                      <a:pt x="388116" y="2310237"/>
                      <a:pt x="396381" y="2309486"/>
                      <a:pt x="488432" y="2309486"/>
                    </a:cubicBezTo>
                    <a:cubicBezTo>
                      <a:pt x="580483" y="2309486"/>
                      <a:pt x="588748" y="2310237"/>
                      <a:pt x="600020" y="2316998"/>
                    </a:cubicBezTo>
                    <a:cubicBezTo>
                      <a:pt x="623690" y="2331270"/>
                      <a:pt x="623690" y="2330143"/>
                      <a:pt x="623690" y="2506667"/>
                    </a:cubicBezTo>
                    <a:lnTo>
                      <a:pt x="623690" y="2666289"/>
                    </a:lnTo>
                    <a:lnTo>
                      <a:pt x="666897" y="2666289"/>
                    </a:lnTo>
                    <a:lnTo>
                      <a:pt x="710105" y="2666289"/>
                    </a:lnTo>
                    <a:lnTo>
                      <a:pt x="710105" y="2506667"/>
                    </a:lnTo>
                    <a:cubicBezTo>
                      <a:pt x="710105" y="2330143"/>
                      <a:pt x="710105" y="2331270"/>
                      <a:pt x="733775" y="2316998"/>
                    </a:cubicBezTo>
                    <a:cubicBezTo>
                      <a:pt x="745046" y="2310237"/>
                      <a:pt x="753312" y="2309486"/>
                      <a:pt x="844611" y="2309486"/>
                    </a:cubicBezTo>
                    <a:cubicBezTo>
                      <a:pt x="953945" y="2309486"/>
                      <a:pt x="959580" y="2310613"/>
                      <a:pt x="973106" y="2333148"/>
                    </a:cubicBezTo>
                    <a:cubicBezTo>
                      <a:pt x="980245" y="2344415"/>
                      <a:pt x="980621" y="2353053"/>
                      <a:pt x="980621" y="2505540"/>
                    </a:cubicBezTo>
                    <a:lnTo>
                      <a:pt x="980621" y="2666289"/>
                    </a:lnTo>
                    <a:lnTo>
                      <a:pt x="1021949" y="2666289"/>
                    </a:lnTo>
                    <a:lnTo>
                      <a:pt x="1063278" y="2666289"/>
                    </a:lnTo>
                    <a:lnTo>
                      <a:pt x="1063278" y="2089770"/>
                    </a:lnTo>
                    <a:lnTo>
                      <a:pt x="1063278" y="1513251"/>
                    </a:lnTo>
                    <a:lnTo>
                      <a:pt x="621811" y="1513251"/>
                    </a:lnTo>
                    <a:lnTo>
                      <a:pt x="180344" y="1513251"/>
                    </a:lnTo>
                    <a:close/>
                    <a:moveTo>
                      <a:pt x="1157207" y="1513251"/>
                    </a:moveTo>
                    <a:lnTo>
                      <a:pt x="1157207" y="2089770"/>
                    </a:lnTo>
                    <a:lnTo>
                      <a:pt x="1157207" y="2666289"/>
                    </a:lnTo>
                    <a:lnTo>
                      <a:pt x="1200415" y="2666289"/>
                    </a:lnTo>
                    <a:lnTo>
                      <a:pt x="1243622" y="2666289"/>
                    </a:lnTo>
                    <a:lnTo>
                      <a:pt x="1243622" y="2418780"/>
                    </a:lnTo>
                    <a:lnTo>
                      <a:pt x="1243622" y="2171647"/>
                    </a:lnTo>
                    <a:lnTo>
                      <a:pt x="1252264" y="2158877"/>
                    </a:lnTo>
                    <a:cubicBezTo>
                      <a:pt x="1270298" y="2132211"/>
                      <a:pt x="1310875" y="2132211"/>
                      <a:pt x="1328910" y="2158877"/>
                    </a:cubicBezTo>
                    <a:lnTo>
                      <a:pt x="1337551" y="2171647"/>
                    </a:lnTo>
                    <a:lnTo>
                      <a:pt x="1337551" y="2418780"/>
                    </a:lnTo>
                    <a:lnTo>
                      <a:pt x="1337551" y="2666289"/>
                    </a:lnTo>
                    <a:lnTo>
                      <a:pt x="1467173" y="2666289"/>
                    </a:lnTo>
                    <a:lnTo>
                      <a:pt x="1596796" y="2666289"/>
                    </a:lnTo>
                    <a:lnTo>
                      <a:pt x="1596796" y="2089770"/>
                    </a:lnTo>
                    <a:lnTo>
                      <a:pt x="1596796" y="1513251"/>
                    </a:lnTo>
                    <a:lnTo>
                      <a:pt x="1467173" y="1513251"/>
                    </a:lnTo>
                    <a:lnTo>
                      <a:pt x="1337551" y="1513251"/>
                    </a:lnTo>
                    <a:lnTo>
                      <a:pt x="1337551" y="1762638"/>
                    </a:lnTo>
                    <a:lnTo>
                      <a:pt x="1337551" y="2011649"/>
                    </a:lnTo>
                    <a:lnTo>
                      <a:pt x="1328910" y="2024419"/>
                    </a:lnTo>
                    <a:cubicBezTo>
                      <a:pt x="1324025" y="2031555"/>
                      <a:pt x="1314257" y="2039442"/>
                      <a:pt x="1305991" y="2042447"/>
                    </a:cubicBezTo>
                    <a:cubicBezTo>
                      <a:pt x="1286454" y="2049958"/>
                      <a:pt x="1264287" y="2042447"/>
                      <a:pt x="1252264" y="2024419"/>
                    </a:cubicBezTo>
                    <a:lnTo>
                      <a:pt x="1243622" y="2011649"/>
                    </a:lnTo>
                    <a:lnTo>
                      <a:pt x="1243622" y="1762638"/>
                    </a:lnTo>
                    <a:lnTo>
                      <a:pt x="1243622" y="1513251"/>
                    </a:lnTo>
                    <a:lnTo>
                      <a:pt x="1200415" y="1513251"/>
                    </a:lnTo>
                    <a:lnTo>
                      <a:pt x="1157207" y="1513251"/>
                    </a:lnTo>
                    <a:close/>
                    <a:moveTo>
                      <a:pt x="1690725" y="1513251"/>
                    </a:moveTo>
                    <a:lnTo>
                      <a:pt x="1690725" y="2089770"/>
                    </a:lnTo>
                    <a:lnTo>
                      <a:pt x="1690725" y="2666289"/>
                    </a:lnTo>
                    <a:lnTo>
                      <a:pt x="1733932" y="2666289"/>
                    </a:lnTo>
                    <a:lnTo>
                      <a:pt x="1777140" y="2666289"/>
                    </a:lnTo>
                    <a:lnTo>
                      <a:pt x="1777140" y="2089770"/>
                    </a:lnTo>
                    <a:lnTo>
                      <a:pt x="1777140" y="1513251"/>
                    </a:lnTo>
                    <a:lnTo>
                      <a:pt x="1733932" y="1513251"/>
                    </a:lnTo>
                    <a:lnTo>
                      <a:pt x="1690725" y="1513251"/>
                    </a:lnTo>
                    <a:close/>
                    <a:moveTo>
                      <a:pt x="804034" y="2403382"/>
                    </a:moveTo>
                    <a:lnTo>
                      <a:pt x="804034" y="2534835"/>
                    </a:lnTo>
                    <a:lnTo>
                      <a:pt x="804034" y="2666289"/>
                    </a:lnTo>
                    <a:lnTo>
                      <a:pt x="845363" y="2666289"/>
                    </a:lnTo>
                    <a:lnTo>
                      <a:pt x="886691" y="2666289"/>
                    </a:lnTo>
                    <a:lnTo>
                      <a:pt x="886691" y="2534835"/>
                    </a:lnTo>
                    <a:lnTo>
                      <a:pt x="886691" y="2403382"/>
                    </a:lnTo>
                    <a:lnTo>
                      <a:pt x="845363" y="2403382"/>
                    </a:lnTo>
                    <a:lnTo>
                      <a:pt x="804034" y="2403382"/>
                    </a:lnTo>
                    <a:close/>
                    <a:moveTo>
                      <a:pt x="447103" y="2403382"/>
                    </a:moveTo>
                    <a:lnTo>
                      <a:pt x="447103" y="2534835"/>
                    </a:lnTo>
                    <a:lnTo>
                      <a:pt x="447103" y="2666289"/>
                    </a:lnTo>
                    <a:lnTo>
                      <a:pt x="488432" y="2666289"/>
                    </a:lnTo>
                    <a:lnTo>
                      <a:pt x="529761" y="2666289"/>
                    </a:lnTo>
                    <a:lnTo>
                      <a:pt x="529761" y="2534835"/>
                    </a:lnTo>
                    <a:lnTo>
                      <a:pt x="529761" y="2403382"/>
                    </a:lnTo>
                    <a:lnTo>
                      <a:pt x="488432" y="2403382"/>
                    </a:lnTo>
                    <a:lnTo>
                      <a:pt x="447103" y="2403382"/>
                    </a:lnTo>
                    <a:close/>
                    <a:moveTo>
                      <a:pt x="2400829" y="2403382"/>
                    </a:moveTo>
                    <a:lnTo>
                      <a:pt x="2400829" y="2534835"/>
                    </a:lnTo>
                    <a:lnTo>
                      <a:pt x="2400829" y="2666289"/>
                    </a:lnTo>
                    <a:lnTo>
                      <a:pt x="2444036" y="2666289"/>
                    </a:lnTo>
                    <a:lnTo>
                      <a:pt x="2487244" y="2666289"/>
                    </a:lnTo>
                    <a:lnTo>
                      <a:pt x="2487244" y="2534835"/>
                    </a:lnTo>
                    <a:lnTo>
                      <a:pt x="2487244" y="2403382"/>
                    </a:lnTo>
                    <a:lnTo>
                      <a:pt x="2444036" y="2403382"/>
                    </a:lnTo>
                    <a:lnTo>
                      <a:pt x="2400829" y="2403382"/>
                    </a:lnTo>
                    <a:close/>
                    <a:moveTo>
                      <a:pt x="2047655" y="2403382"/>
                    </a:moveTo>
                    <a:lnTo>
                      <a:pt x="2047655" y="2534835"/>
                    </a:lnTo>
                    <a:lnTo>
                      <a:pt x="2047655" y="2666289"/>
                    </a:lnTo>
                    <a:lnTo>
                      <a:pt x="2088984" y="2666289"/>
                    </a:lnTo>
                    <a:lnTo>
                      <a:pt x="2130313" y="2666289"/>
                    </a:lnTo>
                    <a:lnTo>
                      <a:pt x="2130313" y="2534835"/>
                    </a:lnTo>
                    <a:lnTo>
                      <a:pt x="2130313" y="2403382"/>
                    </a:lnTo>
                    <a:lnTo>
                      <a:pt x="2088984" y="2403382"/>
                    </a:lnTo>
                    <a:lnTo>
                      <a:pt x="2047655" y="2403382"/>
                    </a:lnTo>
                    <a:close/>
                  </a:path>
                </a:pathLst>
              </a:custGeom>
              <a:grpFill/>
              <a:ln w="4802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77" name="任意多边形: 形状 376">
                <a:extLst>
                  <a:ext uri="{FF2B5EF4-FFF2-40B4-BE49-F238E27FC236}">
                    <a16:creationId xmlns:a16="http://schemas.microsoft.com/office/drawing/2014/main" id="{14F017F1-727E-7DDD-2715-A5D9D57250F9}"/>
                  </a:ext>
                </a:extLst>
              </p:cNvPr>
              <p:cNvSpPr/>
              <p:nvPr/>
            </p:nvSpPr>
            <p:spPr>
              <a:xfrm>
                <a:off x="8072356" y="-230571"/>
                <a:ext cx="2223477" cy="626337"/>
              </a:xfrm>
              <a:custGeom>
                <a:avLst/>
                <a:gdLst>
                  <a:gd name="connsiteX0" fmla="*/ 2043048 w 2223477"/>
                  <a:gd name="connsiteY0" fmla="*/ 445981 h 626337"/>
                  <a:gd name="connsiteX1" fmla="*/ 2043048 w 2223477"/>
                  <a:gd name="connsiteY1" fmla="*/ 489173 h 626337"/>
                  <a:gd name="connsiteX2" fmla="*/ 2043048 w 2223477"/>
                  <a:gd name="connsiteY2" fmla="*/ 532365 h 626337"/>
                  <a:gd name="connsiteX3" fmla="*/ 2086255 w 2223477"/>
                  <a:gd name="connsiteY3" fmla="*/ 532365 h 626337"/>
                  <a:gd name="connsiteX4" fmla="*/ 2129462 w 2223477"/>
                  <a:gd name="connsiteY4" fmla="*/ 532365 h 626337"/>
                  <a:gd name="connsiteX5" fmla="*/ 2129462 w 2223477"/>
                  <a:gd name="connsiteY5" fmla="*/ 489173 h 626337"/>
                  <a:gd name="connsiteX6" fmla="*/ 2129462 w 2223477"/>
                  <a:gd name="connsiteY6" fmla="*/ 445981 h 626337"/>
                  <a:gd name="connsiteX7" fmla="*/ 2086255 w 2223477"/>
                  <a:gd name="connsiteY7" fmla="*/ 445981 h 626337"/>
                  <a:gd name="connsiteX8" fmla="*/ 1690725 w 2223477"/>
                  <a:gd name="connsiteY8" fmla="*/ 445980 h 626337"/>
                  <a:gd name="connsiteX9" fmla="*/ 1690725 w 2223477"/>
                  <a:gd name="connsiteY9" fmla="*/ 489172 h 626337"/>
                  <a:gd name="connsiteX10" fmla="*/ 1690725 w 2223477"/>
                  <a:gd name="connsiteY10" fmla="*/ 532364 h 626337"/>
                  <a:gd name="connsiteX11" fmla="*/ 1732054 w 2223477"/>
                  <a:gd name="connsiteY11" fmla="*/ 532364 h 626337"/>
                  <a:gd name="connsiteX12" fmla="*/ 1773383 w 2223477"/>
                  <a:gd name="connsiteY12" fmla="*/ 532364 h 626337"/>
                  <a:gd name="connsiteX13" fmla="*/ 1773383 w 2223477"/>
                  <a:gd name="connsiteY13" fmla="*/ 489172 h 626337"/>
                  <a:gd name="connsiteX14" fmla="*/ 1773383 w 2223477"/>
                  <a:gd name="connsiteY14" fmla="*/ 445980 h 626337"/>
                  <a:gd name="connsiteX15" fmla="*/ 1732054 w 2223477"/>
                  <a:gd name="connsiteY15" fmla="*/ 445980 h 626337"/>
                  <a:gd name="connsiteX16" fmla="*/ 450082 w 2223477"/>
                  <a:gd name="connsiteY16" fmla="*/ 445980 h 626337"/>
                  <a:gd name="connsiteX17" fmla="*/ 450082 w 2223477"/>
                  <a:gd name="connsiteY17" fmla="*/ 489172 h 626337"/>
                  <a:gd name="connsiteX18" fmla="*/ 450082 w 2223477"/>
                  <a:gd name="connsiteY18" fmla="*/ 532364 h 626337"/>
                  <a:gd name="connsiteX19" fmla="*/ 491411 w 2223477"/>
                  <a:gd name="connsiteY19" fmla="*/ 532364 h 626337"/>
                  <a:gd name="connsiteX20" fmla="*/ 532740 w 2223477"/>
                  <a:gd name="connsiteY20" fmla="*/ 532364 h 626337"/>
                  <a:gd name="connsiteX21" fmla="*/ 532740 w 2223477"/>
                  <a:gd name="connsiteY21" fmla="*/ 489172 h 626337"/>
                  <a:gd name="connsiteX22" fmla="*/ 532740 w 2223477"/>
                  <a:gd name="connsiteY22" fmla="*/ 445980 h 626337"/>
                  <a:gd name="connsiteX23" fmla="*/ 491411 w 2223477"/>
                  <a:gd name="connsiteY23" fmla="*/ 445980 h 626337"/>
                  <a:gd name="connsiteX24" fmla="*/ 94006 w 2223477"/>
                  <a:gd name="connsiteY24" fmla="*/ 445980 h 626337"/>
                  <a:gd name="connsiteX25" fmla="*/ 94006 w 2223477"/>
                  <a:gd name="connsiteY25" fmla="*/ 489172 h 626337"/>
                  <a:gd name="connsiteX26" fmla="*/ 94006 w 2223477"/>
                  <a:gd name="connsiteY26" fmla="*/ 532364 h 626337"/>
                  <a:gd name="connsiteX27" fmla="*/ 135335 w 2223477"/>
                  <a:gd name="connsiteY27" fmla="*/ 532364 h 626337"/>
                  <a:gd name="connsiteX28" fmla="*/ 176664 w 2223477"/>
                  <a:gd name="connsiteY28" fmla="*/ 532364 h 626337"/>
                  <a:gd name="connsiteX29" fmla="*/ 176664 w 2223477"/>
                  <a:gd name="connsiteY29" fmla="*/ 489172 h 626337"/>
                  <a:gd name="connsiteX30" fmla="*/ 176664 w 2223477"/>
                  <a:gd name="connsiteY30" fmla="*/ 445980 h 626337"/>
                  <a:gd name="connsiteX31" fmla="*/ 135335 w 2223477"/>
                  <a:gd name="connsiteY31" fmla="*/ 445980 h 626337"/>
                  <a:gd name="connsiteX32" fmla="*/ 1778461 w 2223477"/>
                  <a:gd name="connsiteY32" fmla="*/ 352029 h 626337"/>
                  <a:gd name="connsiteX33" fmla="*/ 1867312 w 2223477"/>
                  <a:gd name="connsiteY33" fmla="*/ 489172 h 626337"/>
                  <a:gd name="connsiteX34" fmla="*/ 1859797 w 2223477"/>
                  <a:gd name="connsiteY34" fmla="*/ 602598 h 626337"/>
                  <a:gd name="connsiteX35" fmla="*/ 1732054 w 2223477"/>
                  <a:gd name="connsiteY35" fmla="*/ 626260 h 626337"/>
                  <a:gd name="connsiteX36" fmla="*/ 1596796 w 2223477"/>
                  <a:gd name="connsiteY36" fmla="*/ 489923 h 626337"/>
                  <a:gd name="connsiteX37" fmla="*/ 1620466 w 2223477"/>
                  <a:gd name="connsiteY37" fmla="*/ 359596 h 626337"/>
                  <a:gd name="connsiteX38" fmla="*/ 1731302 w 2223477"/>
                  <a:gd name="connsiteY38" fmla="*/ 352085 h 626337"/>
                  <a:gd name="connsiteX39" fmla="*/ 1778461 w 2223477"/>
                  <a:gd name="connsiteY39" fmla="*/ 352029 h 626337"/>
                  <a:gd name="connsiteX40" fmla="*/ 537818 w 2223477"/>
                  <a:gd name="connsiteY40" fmla="*/ 352029 h 626337"/>
                  <a:gd name="connsiteX41" fmla="*/ 626669 w 2223477"/>
                  <a:gd name="connsiteY41" fmla="*/ 489172 h 626337"/>
                  <a:gd name="connsiteX42" fmla="*/ 619154 w 2223477"/>
                  <a:gd name="connsiteY42" fmla="*/ 602598 h 626337"/>
                  <a:gd name="connsiteX43" fmla="*/ 491411 w 2223477"/>
                  <a:gd name="connsiteY43" fmla="*/ 626260 h 626337"/>
                  <a:gd name="connsiteX44" fmla="*/ 356153 w 2223477"/>
                  <a:gd name="connsiteY44" fmla="*/ 489923 h 626337"/>
                  <a:gd name="connsiteX45" fmla="*/ 379823 w 2223477"/>
                  <a:gd name="connsiteY45" fmla="*/ 359596 h 626337"/>
                  <a:gd name="connsiteX46" fmla="*/ 490659 w 2223477"/>
                  <a:gd name="connsiteY46" fmla="*/ 352085 h 626337"/>
                  <a:gd name="connsiteX47" fmla="*/ 537818 w 2223477"/>
                  <a:gd name="connsiteY47" fmla="*/ 352029 h 626337"/>
                  <a:gd name="connsiteX48" fmla="*/ 181742 w 2223477"/>
                  <a:gd name="connsiteY48" fmla="*/ 352029 h 626337"/>
                  <a:gd name="connsiteX49" fmla="*/ 270593 w 2223477"/>
                  <a:gd name="connsiteY49" fmla="*/ 489172 h 626337"/>
                  <a:gd name="connsiteX50" fmla="*/ 263078 w 2223477"/>
                  <a:gd name="connsiteY50" fmla="*/ 602598 h 626337"/>
                  <a:gd name="connsiteX51" fmla="*/ 135335 w 2223477"/>
                  <a:gd name="connsiteY51" fmla="*/ 626260 h 626337"/>
                  <a:gd name="connsiteX52" fmla="*/ 77 w 2223477"/>
                  <a:gd name="connsiteY52" fmla="*/ 489923 h 626337"/>
                  <a:gd name="connsiteX53" fmla="*/ 23747 w 2223477"/>
                  <a:gd name="connsiteY53" fmla="*/ 359596 h 626337"/>
                  <a:gd name="connsiteX54" fmla="*/ 134583 w 2223477"/>
                  <a:gd name="connsiteY54" fmla="*/ 352085 h 626337"/>
                  <a:gd name="connsiteX55" fmla="*/ 181742 w 2223477"/>
                  <a:gd name="connsiteY55" fmla="*/ 352029 h 626337"/>
                  <a:gd name="connsiteX56" fmla="*/ 2133391 w 2223477"/>
                  <a:gd name="connsiteY56" fmla="*/ 352015 h 626337"/>
                  <a:gd name="connsiteX57" fmla="*/ 2223392 w 2223477"/>
                  <a:gd name="connsiteY57" fmla="*/ 489173 h 626337"/>
                  <a:gd name="connsiteX58" fmla="*/ 2215877 w 2223477"/>
                  <a:gd name="connsiteY58" fmla="*/ 602599 h 626337"/>
                  <a:gd name="connsiteX59" fmla="*/ 2086255 w 2223477"/>
                  <a:gd name="connsiteY59" fmla="*/ 626261 h 626337"/>
                  <a:gd name="connsiteX60" fmla="*/ 1949118 w 2223477"/>
                  <a:gd name="connsiteY60" fmla="*/ 489924 h 626337"/>
                  <a:gd name="connsiteX61" fmla="*/ 1972789 w 2223477"/>
                  <a:gd name="connsiteY61" fmla="*/ 359597 h 626337"/>
                  <a:gd name="connsiteX62" fmla="*/ 2085504 w 2223477"/>
                  <a:gd name="connsiteY62" fmla="*/ 352086 h 626337"/>
                  <a:gd name="connsiteX63" fmla="*/ 2133391 w 2223477"/>
                  <a:gd name="connsiteY63" fmla="*/ 352015 h 626337"/>
                  <a:gd name="connsiteX64" fmla="*/ 2043048 w 2223477"/>
                  <a:gd name="connsiteY64" fmla="*/ 93973 h 626337"/>
                  <a:gd name="connsiteX65" fmla="*/ 2043048 w 2223477"/>
                  <a:gd name="connsiteY65" fmla="*/ 135287 h 626337"/>
                  <a:gd name="connsiteX66" fmla="*/ 2043048 w 2223477"/>
                  <a:gd name="connsiteY66" fmla="*/ 176601 h 626337"/>
                  <a:gd name="connsiteX67" fmla="*/ 2086255 w 2223477"/>
                  <a:gd name="connsiteY67" fmla="*/ 176601 h 626337"/>
                  <a:gd name="connsiteX68" fmla="*/ 2129462 w 2223477"/>
                  <a:gd name="connsiteY68" fmla="*/ 176601 h 626337"/>
                  <a:gd name="connsiteX69" fmla="*/ 2129462 w 2223477"/>
                  <a:gd name="connsiteY69" fmla="*/ 135287 h 626337"/>
                  <a:gd name="connsiteX70" fmla="*/ 2129462 w 2223477"/>
                  <a:gd name="connsiteY70" fmla="*/ 93973 h 626337"/>
                  <a:gd name="connsiteX71" fmla="*/ 2086255 w 2223477"/>
                  <a:gd name="connsiteY71" fmla="*/ 93973 h 626337"/>
                  <a:gd name="connsiteX72" fmla="*/ 1690723 w 2223477"/>
                  <a:gd name="connsiteY72" fmla="*/ 93972 h 626337"/>
                  <a:gd name="connsiteX73" fmla="*/ 1690723 w 2223477"/>
                  <a:gd name="connsiteY73" fmla="*/ 135286 h 626337"/>
                  <a:gd name="connsiteX74" fmla="*/ 1690723 w 2223477"/>
                  <a:gd name="connsiteY74" fmla="*/ 176601 h 626337"/>
                  <a:gd name="connsiteX75" fmla="*/ 1732052 w 2223477"/>
                  <a:gd name="connsiteY75" fmla="*/ 176601 h 626337"/>
                  <a:gd name="connsiteX76" fmla="*/ 1773381 w 2223477"/>
                  <a:gd name="connsiteY76" fmla="*/ 176601 h 626337"/>
                  <a:gd name="connsiteX77" fmla="*/ 1773381 w 2223477"/>
                  <a:gd name="connsiteY77" fmla="*/ 135286 h 626337"/>
                  <a:gd name="connsiteX78" fmla="*/ 1773381 w 2223477"/>
                  <a:gd name="connsiteY78" fmla="*/ 93972 h 626337"/>
                  <a:gd name="connsiteX79" fmla="*/ 1732052 w 2223477"/>
                  <a:gd name="connsiteY79" fmla="*/ 93972 h 626337"/>
                  <a:gd name="connsiteX80" fmla="*/ 450081 w 2223477"/>
                  <a:gd name="connsiteY80" fmla="*/ 93972 h 626337"/>
                  <a:gd name="connsiteX81" fmla="*/ 450081 w 2223477"/>
                  <a:gd name="connsiteY81" fmla="*/ 135286 h 626337"/>
                  <a:gd name="connsiteX82" fmla="*/ 450081 w 2223477"/>
                  <a:gd name="connsiteY82" fmla="*/ 176601 h 626337"/>
                  <a:gd name="connsiteX83" fmla="*/ 491410 w 2223477"/>
                  <a:gd name="connsiteY83" fmla="*/ 176601 h 626337"/>
                  <a:gd name="connsiteX84" fmla="*/ 532739 w 2223477"/>
                  <a:gd name="connsiteY84" fmla="*/ 176601 h 626337"/>
                  <a:gd name="connsiteX85" fmla="*/ 532739 w 2223477"/>
                  <a:gd name="connsiteY85" fmla="*/ 135286 h 626337"/>
                  <a:gd name="connsiteX86" fmla="*/ 532739 w 2223477"/>
                  <a:gd name="connsiteY86" fmla="*/ 93972 h 626337"/>
                  <a:gd name="connsiteX87" fmla="*/ 491410 w 2223477"/>
                  <a:gd name="connsiteY87" fmla="*/ 93972 h 626337"/>
                  <a:gd name="connsiteX88" fmla="*/ 94005 w 2223477"/>
                  <a:gd name="connsiteY88" fmla="*/ 93972 h 626337"/>
                  <a:gd name="connsiteX89" fmla="*/ 94005 w 2223477"/>
                  <a:gd name="connsiteY89" fmla="*/ 135286 h 626337"/>
                  <a:gd name="connsiteX90" fmla="*/ 94005 w 2223477"/>
                  <a:gd name="connsiteY90" fmla="*/ 176601 h 626337"/>
                  <a:gd name="connsiteX91" fmla="*/ 135334 w 2223477"/>
                  <a:gd name="connsiteY91" fmla="*/ 176601 h 626337"/>
                  <a:gd name="connsiteX92" fmla="*/ 176663 w 2223477"/>
                  <a:gd name="connsiteY92" fmla="*/ 176601 h 626337"/>
                  <a:gd name="connsiteX93" fmla="*/ 176663 w 2223477"/>
                  <a:gd name="connsiteY93" fmla="*/ 135286 h 626337"/>
                  <a:gd name="connsiteX94" fmla="*/ 176663 w 2223477"/>
                  <a:gd name="connsiteY94" fmla="*/ 93972 h 626337"/>
                  <a:gd name="connsiteX95" fmla="*/ 135334 w 2223477"/>
                  <a:gd name="connsiteY95" fmla="*/ 93972 h 626337"/>
                  <a:gd name="connsiteX96" fmla="*/ 2133283 w 2223477"/>
                  <a:gd name="connsiteY96" fmla="*/ 18 h 626337"/>
                  <a:gd name="connsiteX97" fmla="*/ 2223392 w 2223477"/>
                  <a:gd name="connsiteY97" fmla="*/ 135287 h 626337"/>
                  <a:gd name="connsiteX98" fmla="*/ 2215877 w 2223477"/>
                  <a:gd name="connsiteY98" fmla="*/ 246835 h 626337"/>
                  <a:gd name="connsiteX99" fmla="*/ 2086255 w 2223477"/>
                  <a:gd name="connsiteY99" fmla="*/ 270497 h 626337"/>
                  <a:gd name="connsiteX100" fmla="*/ 1949118 w 2223477"/>
                  <a:gd name="connsiteY100" fmla="*/ 136038 h 626337"/>
                  <a:gd name="connsiteX101" fmla="*/ 1972789 w 2223477"/>
                  <a:gd name="connsiteY101" fmla="*/ 7589 h 626337"/>
                  <a:gd name="connsiteX102" fmla="*/ 2085504 w 2223477"/>
                  <a:gd name="connsiteY102" fmla="*/ 77 h 626337"/>
                  <a:gd name="connsiteX103" fmla="*/ 2133283 w 2223477"/>
                  <a:gd name="connsiteY103" fmla="*/ 18 h 626337"/>
                  <a:gd name="connsiteX104" fmla="*/ 1778460 w 2223477"/>
                  <a:gd name="connsiteY104" fmla="*/ 18 h 626337"/>
                  <a:gd name="connsiteX105" fmla="*/ 1867310 w 2223477"/>
                  <a:gd name="connsiteY105" fmla="*/ 135286 h 626337"/>
                  <a:gd name="connsiteX106" fmla="*/ 1859796 w 2223477"/>
                  <a:gd name="connsiteY106" fmla="*/ 246835 h 626337"/>
                  <a:gd name="connsiteX107" fmla="*/ 1732052 w 2223477"/>
                  <a:gd name="connsiteY107" fmla="*/ 270496 h 626337"/>
                  <a:gd name="connsiteX108" fmla="*/ 1596794 w 2223477"/>
                  <a:gd name="connsiteY108" fmla="*/ 136038 h 626337"/>
                  <a:gd name="connsiteX109" fmla="*/ 1620464 w 2223477"/>
                  <a:gd name="connsiteY109" fmla="*/ 7588 h 626337"/>
                  <a:gd name="connsiteX110" fmla="*/ 1731301 w 2223477"/>
                  <a:gd name="connsiteY110" fmla="*/ 77 h 626337"/>
                  <a:gd name="connsiteX111" fmla="*/ 1778460 w 2223477"/>
                  <a:gd name="connsiteY111" fmla="*/ 18 h 626337"/>
                  <a:gd name="connsiteX112" fmla="*/ 537818 w 2223477"/>
                  <a:gd name="connsiteY112" fmla="*/ 18 h 626337"/>
                  <a:gd name="connsiteX113" fmla="*/ 626668 w 2223477"/>
                  <a:gd name="connsiteY113" fmla="*/ 135286 h 626337"/>
                  <a:gd name="connsiteX114" fmla="*/ 619154 w 2223477"/>
                  <a:gd name="connsiteY114" fmla="*/ 246835 h 626337"/>
                  <a:gd name="connsiteX115" fmla="*/ 491410 w 2223477"/>
                  <a:gd name="connsiteY115" fmla="*/ 270496 h 626337"/>
                  <a:gd name="connsiteX116" fmla="*/ 356152 w 2223477"/>
                  <a:gd name="connsiteY116" fmla="*/ 136038 h 626337"/>
                  <a:gd name="connsiteX117" fmla="*/ 379822 w 2223477"/>
                  <a:gd name="connsiteY117" fmla="*/ 7588 h 626337"/>
                  <a:gd name="connsiteX118" fmla="*/ 490659 w 2223477"/>
                  <a:gd name="connsiteY118" fmla="*/ 77 h 626337"/>
                  <a:gd name="connsiteX119" fmla="*/ 537818 w 2223477"/>
                  <a:gd name="connsiteY119" fmla="*/ 18 h 626337"/>
                  <a:gd name="connsiteX120" fmla="*/ 181742 w 2223477"/>
                  <a:gd name="connsiteY120" fmla="*/ 18 h 626337"/>
                  <a:gd name="connsiteX121" fmla="*/ 270592 w 2223477"/>
                  <a:gd name="connsiteY121" fmla="*/ 135286 h 626337"/>
                  <a:gd name="connsiteX122" fmla="*/ 263078 w 2223477"/>
                  <a:gd name="connsiteY122" fmla="*/ 246835 h 626337"/>
                  <a:gd name="connsiteX123" fmla="*/ 135334 w 2223477"/>
                  <a:gd name="connsiteY123" fmla="*/ 270496 h 626337"/>
                  <a:gd name="connsiteX124" fmla="*/ 76 w 2223477"/>
                  <a:gd name="connsiteY124" fmla="*/ 136038 h 626337"/>
                  <a:gd name="connsiteX125" fmla="*/ 23746 w 2223477"/>
                  <a:gd name="connsiteY125" fmla="*/ 7588 h 626337"/>
                  <a:gd name="connsiteX126" fmla="*/ 134583 w 2223477"/>
                  <a:gd name="connsiteY126" fmla="*/ 77 h 626337"/>
                  <a:gd name="connsiteX127" fmla="*/ 181742 w 2223477"/>
                  <a:gd name="connsiteY127" fmla="*/ 18 h 626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2223477" h="626337">
                    <a:moveTo>
                      <a:pt x="2043048" y="445981"/>
                    </a:moveTo>
                    <a:lnTo>
                      <a:pt x="2043048" y="489173"/>
                    </a:lnTo>
                    <a:lnTo>
                      <a:pt x="2043048" y="532365"/>
                    </a:lnTo>
                    <a:lnTo>
                      <a:pt x="2086255" y="532365"/>
                    </a:lnTo>
                    <a:lnTo>
                      <a:pt x="2129462" y="532365"/>
                    </a:lnTo>
                    <a:lnTo>
                      <a:pt x="2129462" y="489173"/>
                    </a:lnTo>
                    <a:lnTo>
                      <a:pt x="2129462" y="445981"/>
                    </a:lnTo>
                    <a:lnTo>
                      <a:pt x="2086255" y="445981"/>
                    </a:lnTo>
                    <a:close/>
                    <a:moveTo>
                      <a:pt x="1690725" y="445980"/>
                    </a:moveTo>
                    <a:lnTo>
                      <a:pt x="1690725" y="489172"/>
                    </a:lnTo>
                    <a:lnTo>
                      <a:pt x="1690725" y="532364"/>
                    </a:lnTo>
                    <a:lnTo>
                      <a:pt x="1732054" y="532364"/>
                    </a:lnTo>
                    <a:lnTo>
                      <a:pt x="1773383" y="532364"/>
                    </a:lnTo>
                    <a:lnTo>
                      <a:pt x="1773383" y="489172"/>
                    </a:lnTo>
                    <a:lnTo>
                      <a:pt x="1773383" y="445980"/>
                    </a:lnTo>
                    <a:lnTo>
                      <a:pt x="1732054" y="445980"/>
                    </a:lnTo>
                    <a:close/>
                    <a:moveTo>
                      <a:pt x="450082" y="445980"/>
                    </a:moveTo>
                    <a:lnTo>
                      <a:pt x="450082" y="489172"/>
                    </a:lnTo>
                    <a:lnTo>
                      <a:pt x="450082" y="532364"/>
                    </a:lnTo>
                    <a:lnTo>
                      <a:pt x="491411" y="532364"/>
                    </a:lnTo>
                    <a:lnTo>
                      <a:pt x="532740" y="532364"/>
                    </a:lnTo>
                    <a:lnTo>
                      <a:pt x="532740" y="489172"/>
                    </a:lnTo>
                    <a:lnTo>
                      <a:pt x="532740" y="445980"/>
                    </a:lnTo>
                    <a:lnTo>
                      <a:pt x="491411" y="445980"/>
                    </a:lnTo>
                    <a:close/>
                    <a:moveTo>
                      <a:pt x="94006" y="445980"/>
                    </a:moveTo>
                    <a:lnTo>
                      <a:pt x="94006" y="489172"/>
                    </a:lnTo>
                    <a:lnTo>
                      <a:pt x="94006" y="532364"/>
                    </a:lnTo>
                    <a:lnTo>
                      <a:pt x="135335" y="532364"/>
                    </a:lnTo>
                    <a:lnTo>
                      <a:pt x="176664" y="532364"/>
                    </a:lnTo>
                    <a:lnTo>
                      <a:pt x="176664" y="489172"/>
                    </a:lnTo>
                    <a:lnTo>
                      <a:pt x="176664" y="445980"/>
                    </a:lnTo>
                    <a:lnTo>
                      <a:pt x="135335" y="445980"/>
                    </a:lnTo>
                    <a:close/>
                    <a:moveTo>
                      <a:pt x="1778461" y="352029"/>
                    </a:moveTo>
                    <a:cubicBezTo>
                      <a:pt x="1873353" y="352502"/>
                      <a:pt x="1867312" y="362319"/>
                      <a:pt x="1867312" y="489172"/>
                    </a:cubicBezTo>
                    <a:cubicBezTo>
                      <a:pt x="1867312" y="583068"/>
                      <a:pt x="1866560" y="591331"/>
                      <a:pt x="1859797" y="602598"/>
                    </a:cubicBezTo>
                    <a:cubicBezTo>
                      <a:pt x="1846272" y="625133"/>
                      <a:pt x="1840636" y="626260"/>
                      <a:pt x="1732054" y="626260"/>
                    </a:cubicBezTo>
                    <a:cubicBezTo>
                      <a:pt x="1588906" y="626260"/>
                      <a:pt x="1596796" y="634147"/>
                      <a:pt x="1596796" y="489923"/>
                    </a:cubicBezTo>
                    <a:cubicBezTo>
                      <a:pt x="1596796" y="378375"/>
                      <a:pt x="1597923" y="373117"/>
                      <a:pt x="1620466" y="359596"/>
                    </a:cubicBezTo>
                    <a:cubicBezTo>
                      <a:pt x="1631737" y="352836"/>
                      <a:pt x="1640003" y="352085"/>
                      <a:pt x="1731302" y="352085"/>
                    </a:cubicBezTo>
                    <a:cubicBezTo>
                      <a:pt x="1749289" y="352085"/>
                      <a:pt x="1764905" y="351962"/>
                      <a:pt x="1778461" y="352029"/>
                    </a:cubicBezTo>
                    <a:close/>
                    <a:moveTo>
                      <a:pt x="537818" y="352029"/>
                    </a:moveTo>
                    <a:cubicBezTo>
                      <a:pt x="632710" y="352502"/>
                      <a:pt x="626669" y="362319"/>
                      <a:pt x="626669" y="489172"/>
                    </a:cubicBezTo>
                    <a:cubicBezTo>
                      <a:pt x="626669" y="583068"/>
                      <a:pt x="625917" y="591331"/>
                      <a:pt x="619154" y="602598"/>
                    </a:cubicBezTo>
                    <a:cubicBezTo>
                      <a:pt x="605629" y="625133"/>
                      <a:pt x="599993" y="626260"/>
                      <a:pt x="491411" y="626260"/>
                    </a:cubicBezTo>
                    <a:cubicBezTo>
                      <a:pt x="348263" y="626260"/>
                      <a:pt x="356153" y="634147"/>
                      <a:pt x="356153" y="489923"/>
                    </a:cubicBezTo>
                    <a:cubicBezTo>
                      <a:pt x="356153" y="378375"/>
                      <a:pt x="357280" y="373117"/>
                      <a:pt x="379823" y="359596"/>
                    </a:cubicBezTo>
                    <a:cubicBezTo>
                      <a:pt x="391094" y="352836"/>
                      <a:pt x="399360" y="352085"/>
                      <a:pt x="490659" y="352085"/>
                    </a:cubicBezTo>
                    <a:cubicBezTo>
                      <a:pt x="508647" y="352085"/>
                      <a:pt x="524262" y="351962"/>
                      <a:pt x="537818" y="352029"/>
                    </a:cubicBezTo>
                    <a:close/>
                    <a:moveTo>
                      <a:pt x="181742" y="352029"/>
                    </a:moveTo>
                    <a:cubicBezTo>
                      <a:pt x="276634" y="352502"/>
                      <a:pt x="270593" y="362319"/>
                      <a:pt x="270593" y="489172"/>
                    </a:cubicBezTo>
                    <a:cubicBezTo>
                      <a:pt x="270593" y="583068"/>
                      <a:pt x="269841" y="591331"/>
                      <a:pt x="263078" y="602598"/>
                    </a:cubicBezTo>
                    <a:cubicBezTo>
                      <a:pt x="249553" y="625133"/>
                      <a:pt x="243917" y="626260"/>
                      <a:pt x="135335" y="626260"/>
                    </a:cubicBezTo>
                    <a:cubicBezTo>
                      <a:pt x="-7813" y="626260"/>
                      <a:pt x="77" y="634147"/>
                      <a:pt x="77" y="489923"/>
                    </a:cubicBezTo>
                    <a:cubicBezTo>
                      <a:pt x="77" y="378375"/>
                      <a:pt x="1204" y="373117"/>
                      <a:pt x="23747" y="359596"/>
                    </a:cubicBezTo>
                    <a:cubicBezTo>
                      <a:pt x="35018" y="352836"/>
                      <a:pt x="43284" y="352085"/>
                      <a:pt x="134583" y="352085"/>
                    </a:cubicBezTo>
                    <a:cubicBezTo>
                      <a:pt x="152571" y="352085"/>
                      <a:pt x="168186" y="351962"/>
                      <a:pt x="181742" y="352029"/>
                    </a:cubicBezTo>
                    <a:close/>
                    <a:moveTo>
                      <a:pt x="2133391" y="352015"/>
                    </a:moveTo>
                    <a:cubicBezTo>
                      <a:pt x="2229720" y="352421"/>
                      <a:pt x="2223392" y="361992"/>
                      <a:pt x="2223392" y="489173"/>
                    </a:cubicBezTo>
                    <a:cubicBezTo>
                      <a:pt x="2223392" y="583069"/>
                      <a:pt x="2222640" y="591332"/>
                      <a:pt x="2215877" y="602599"/>
                    </a:cubicBezTo>
                    <a:cubicBezTo>
                      <a:pt x="2202351" y="625134"/>
                      <a:pt x="2196716" y="626261"/>
                      <a:pt x="2086255" y="626261"/>
                    </a:cubicBezTo>
                    <a:cubicBezTo>
                      <a:pt x="1941228" y="626261"/>
                      <a:pt x="1949118" y="634148"/>
                      <a:pt x="1949118" y="489924"/>
                    </a:cubicBezTo>
                    <a:cubicBezTo>
                      <a:pt x="1949118" y="378376"/>
                      <a:pt x="1950246" y="373118"/>
                      <a:pt x="1972789" y="359597"/>
                    </a:cubicBezTo>
                    <a:cubicBezTo>
                      <a:pt x="1984060" y="352837"/>
                      <a:pt x="1992326" y="352086"/>
                      <a:pt x="2085504" y="352086"/>
                    </a:cubicBezTo>
                    <a:cubicBezTo>
                      <a:pt x="2103773" y="352086"/>
                      <a:pt x="2119629" y="351957"/>
                      <a:pt x="2133391" y="352015"/>
                    </a:cubicBezTo>
                    <a:close/>
                    <a:moveTo>
                      <a:pt x="2043048" y="93973"/>
                    </a:moveTo>
                    <a:lnTo>
                      <a:pt x="2043048" y="135287"/>
                    </a:lnTo>
                    <a:lnTo>
                      <a:pt x="2043048" y="176601"/>
                    </a:lnTo>
                    <a:lnTo>
                      <a:pt x="2086255" y="176601"/>
                    </a:lnTo>
                    <a:lnTo>
                      <a:pt x="2129462" y="176601"/>
                    </a:lnTo>
                    <a:lnTo>
                      <a:pt x="2129462" y="135287"/>
                    </a:lnTo>
                    <a:lnTo>
                      <a:pt x="2129462" y="93973"/>
                    </a:lnTo>
                    <a:lnTo>
                      <a:pt x="2086255" y="93973"/>
                    </a:lnTo>
                    <a:close/>
                    <a:moveTo>
                      <a:pt x="1690723" y="93972"/>
                    </a:moveTo>
                    <a:lnTo>
                      <a:pt x="1690723" y="135286"/>
                    </a:lnTo>
                    <a:lnTo>
                      <a:pt x="1690723" y="176601"/>
                    </a:lnTo>
                    <a:lnTo>
                      <a:pt x="1732052" y="176601"/>
                    </a:lnTo>
                    <a:lnTo>
                      <a:pt x="1773381" y="176601"/>
                    </a:lnTo>
                    <a:lnTo>
                      <a:pt x="1773381" y="135286"/>
                    </a:lnTo>
                    <a:lnTo>
                      <a:pt x="1773381" y="93972"/>
                    </a:lnTo>
                    <a:lnTo>
                      <a:pt x="1732052" y="93972"/>
                    </a:lnTo>
                    <a:close/>
                    <a:moveTo>
                      <a:pt x="450081" y="93972"/>
                    </a:moveTo>
                    <a:lnTo>
                      <a:pt x="450081" y="135286"/>
                    </a:lnTo>
                    <a:lnTo>
                      <a:pt x="450081" y="176601"/>
                    </a:lnTo>
                    <a:lnTo>
                      <a:pt x="491410" y="176601"/>
                    </a:lnTo>
                    <a:lnTo>
                      <a:pt x="532739" y="176601"/>
                    </a:lnTo>
                    <a:lnTo>
                      <a:pt x="532739" y="135286"/>
                    </a:lnTo>
                    <a:lnTo>
                      <a:pt x="532739" y="93972"/>
                    </a:lnTo>
                    <a:lnTo>
                      <a:pt x="491410" y="93972"/>
                    </a:lnTo>
                    <a:close/>
                    <a:moveTo>
                      <a:pt x="94005" y="93972"/>
                    </a:moveTo>
                    <a:lnTo>
                      <a:pt x="94005" y="135286"/>
                    </a:lnTo>
                    <a:lnTo>
                      <a:pt x="94005" y="176601"/>
                    </a:lnTo>
                    <a:lnTo>
                      <a:pt x="135334" y="176601"/>
                    </a:lnTo>
                    <a:lnTo>
                      <a:pt x="176663" y="176601"/>
                    </a:lnTo>
                    <a:lnTo>
                      <a:pt x="176663" y="135286"/>
                    </a:lnTo>
                    <a:lnTo>
                      <a:pt x="176663" y="93972"/>
                    </a:lnTo>
                    <a:lnTo>
                      <a:pt x="135334" y="93972"/>
                    </a:lnTo>
                    <a:close/>
                    <a:moveTo>
                      <a:pt x="2133283" y="18"/>
                    </a:moveTo>
                    <a:cubicBezTo>
                      <a:pt x="2229433" y="464"/>
                      <a:pt x="2223392" y="10077"/>
                      <a:pt x="2223392" y="135287"/>
                    </a:cubicBezTo>
                    <a:cubicBezTo>
                      <a:pt x="2223392" y="227305"/>
                      <a:pt x="2222640" y="235567"/>
                      <a:pt x="2215877" y="246835"/>
                    </a:cubicBezTo>
                    <a:cubicBezTo>
                      <a:pt x="2202351" y="269370"/>
                      <a:pt x="2196716" y="270497"/>
                      <a:pt x="2086255" y="270497"/>
                    </a:cubicBezTo>
                    <a:cubicBezTo>
                      <a:pt x="1941228" y="270497"/>
                      <a:pt x="1949118" y="278384"/>
                      <a:pt x="1949118" y="136038"/>
                    </a:cubicBezTo>
                    <a:cubicBezTo>
                      <a:pt x="1949118" y="26743"/>
                      <a:pt x="1950246" y="21110"/>
                      <a:pt x="1972789" y="7589"/>
                    </a:cubicBezTo>
                    <a:cubicBezTo>
                      <a:pt x="1984060" y="828"/>
                      <a:pt x="1992326" y="77"/>
                      <a:pt x="2085504" y="77"/>
                    </a:cubicBezTo>
                    <a:cubicBezTo>
                      <a:pt x="2103726" y="77"/>
                      <a:pt x="2119547" y="-46"/>
                      <a:pt x="2133283" y="18"/>
                    </a:cubicBezTo>
                    <a:close/>
                    <a:moveTo>
                      <a:pt x="1778460" y="18"/>
                    </a:moveTo>
                    <a:cubicBezTo>
                      <a:pt x="1873351" y="464"/>
                      <a:pt x="1867310" y="10077"/>
                      <a:pt x="1867310" y="135286"/>
                    </a:cubicBezTo>
                    <a:cubicBezTo>
                      <a:pt x="1867310" y="227304"/>
                      <a:pt x="1866559" y="235567"/>
                      <a:pt x="1859796" y="246835"/>
                    </a:cubicBezTo>
                    <a:cubicBezTo>
                      <a:pt x="1846270" y="269369"/>
                      <a:pt x="1840634" y="270496"/>
                      <a:pt x="1732052" y="270496"/>
                    </a:cubicBezTo>
                    <a:cubicBezTo>
                      <a:pt x="1589280" y="270496"/>
                      <a:pt x="1596794" y="278008"/>
                      <a:pt x="1596794" y="136038"/>
                    </a:cubicBezTo>
                    <a:cubicBezTo>
                      <a:pt x="1596794" y="26743"/>
                      <a:pt x="1597921" y="21109"/>
                      <a:pt x="1620464" y="7588"/>
                    </a:cubicBezTo>
                    <a:cubicBezTo>
                      <a:pt x="1631736" y="828"/>
                      <a:pt x="1640002" y="77"/>
                      <a:pt x="1731301" y="77"/>
                    </a:cubicBezTo>
                    <a:cubicBezTo>
                      <a:pt x="1749288" y="77"/>
                      <a:pt x="1764904" y="-46"/>
                      <a:pt x="1778460" y="18"/>
                    </a:cubicBezTo>
                    <a:close/>
                    <a:moveTo>
                      <a:pt x="537818" y="18"/>
                    </a:moveTo>
                    <a:cubicBezTo>
                      <a:pt x="632709" y="464"/>
                      <a:pt x="626668" y="10077"/>
                      <a:pt x="626668" y="135286"/>
                    </a:cubicBezTo>
                    <a:cubicBezTo>
                      <a:pt x="626668" y="227304"/>
                      <a:pt x="625917" y="235567"/>
                      <a:pt x="619154" y="246835"/>
                    </a:cubicBezTo>
                    <a:cubicBezTo>
                      <a:pt x="605628" y="269369"/>
                      <a:pt x="599992" y="270496"/>
                      <a:pt x="491410" y="270496"/>
                    </a:cubicBezTo>
                    <a:cubicBezTo>
                      <a:pt x="348638" y="270496"/>
                      <a:pt x="356152" y="278008"/>
                      <a:pt x="356152" y="136038"/>
                    </a:cubicBezTo>
                    <a:cubicBezTo>
                      <a:pt x="356152" y="26743"/>
                      <a:pt x="357279" y="21109"/>
                      <a:pt x="379822" y="7588"/>
                    </a:cubicBezTo>
                    <a:cubicBezTo>
                      <a:pt x="391094" y="828"/>
                      <a:pt x="399360" y="77"/>
                      <a:pt x="490659" y="77"/>
                    </a:cubicBezTo>
                    <a:cubicBezTo>
                      <a:pt x="508646" y="77"/>
                      <a:pt x="524262" y="-46"/>
                      <a:pt x="537818" y="18"/>
                    </a:cubicBezTo>
                    <a:close/>
                    <a:moveTo>
                      <a:pt x="181742" y="18"/>
                    </a:moveTo>
                    <a:cubicBezTo>
                      <a:pt x="276633" y="464"/>
                      <a:pt x="270592" y="10077"/>
                      <a:pt x="270592" y="135286"/>
                    </a:cubicBezTo>
                    <a:cubicBezTo>
                      <a:pt x="270592" y="227304"/>
                      <a:pt x="269841" y="235567"/>
                      <a:pt x="263078" y="246835"/>
                    </a:cubicBezTo>
                    <a:cubicBezTo>
                      <a:pt x="249552" y="269369"/>
                      <a:pt x="243916" y="270496"/>
                      <a:pt x="135334" y="270496"/>
                    </a:cubicBezTo>
                    <a:cubicBezTo>
                      <a:pt x="-7438" y="270496"/>
                      <a:pt x="76" y="278008"/>
                      <a:pt x="76" y="136038"/>
                    </a:cubicBezTo>
                    <a:cubicBezTo>
                      <a:pt x="76" y="26743"/>
                      <a:pt x="1203" y="21109"/>
                      <a:pt x="23746" y="7588"/>
                    </a:cubicBezTo>
                    <a:cubicBezTo>
                      <a:pt x="35018" y="828"/>
                      <a:pt x="43284" y="77"/>
                      <a:pt x="134583" y="77"/>
                    </a:cubicBezTo>
                    <a:cubicBezTo>
                      <a:pt x="152570" y="77"/>
                      <a:pt x="168186" y="-46"/>
                      <a:pt x="181742" y="18"/>
                    </a:cubicBezTo>
                    <a:close/>
                  </a:path>
                </a:pathLst>
              </a:custGeom>
              <a:grpFill/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375" name="文本框 374">
              <a:extLst>
                <a:ext uri="{FF2B5EF4-FFF2-40B4-BE49-F238E27FC236}">
                  <a16:creationId xmlns:a16="http://schemas.microsoft.com/office/drawing/2014/main" id="{6D5AE053-372D-5C66-8A7C-EC43EDF32959}"/>
                </a:ext>
              </a:extLst>
            </p:cNvPr>
            <p:cNvSpPr txBox="1"/>
            <p:nvPr/>
          </p:nvSpPr>
          <p:spPr>
            <a:xfrm>
              <a:off x="6889441" y="2273794"/>
              <a:ext cx="50891" cy="624652"/>
            </a:xfrm>
            <a:custGeom>
              <a:avLst/>
              <a:gdLst/>
              <a:ahLst/>
              <a:cxnLst/>
              <a:rect l="l" t="t" r="r" b="b"/>
              <a:pathLst>
                <a:path w="167097" h="2051000">
                  <a:moveTo>
                    <a:pt x="106599" y="1990725"/>
                  </a:moveTo>
                  <a:lnTo>
                    <a:pt x="126021" y="1990725"/>
                  </a:lnTo>
                  <a:cubicBezTo>
                    <a:pt x="131304" y="2001961"/>
                    <a:pt x="137704" y="2011784"/>
                    <a:pt x="145220" y="2020193"/>
                  </a:cubicBezTo>
                  <a:cubicBezTo>
                    <a:pt x="152735" y="2028601"/>
                    <a:pt x="160028" y="2034555"/>
                    <a:pt x="167097" y="2038052"/>
                  </a:cubicBezTo>
                  <a:lnTo>
                    <a:pt x="167097" y="2051000"/>
                  </a:lnTo>
                  <a:lnTo>
                    <a:pt x="2791" y="2051000"/>
                  </a:lnTo>
                  <a:lnTo>
                    <a:pt x="2791" y="2030908"/>
                  </a:lnTo>
                  <a:lnTo>
                    <a:pt x="130820" y="2030908"/>
                  </a:lnTo>
                  <a:cubicBezTo>
                    <a:pt x="126207" y="2026072"/>
                    <a:pt x="121593" y="2019728"/>
                    <a:pt x="116979" y="2011877"/>
                  </a:cubicBezTo>
                  <a:cubicBezTo>
                    <a:pt x="112366" y="2004026"/>
                    <a:pt x="108905" y="1996976"/>
                    <a:pt x="106599" y="1990725"/>
                  </a:cubicBezTo>
                  <a:close/>
                  <a:moveTo>
                    <a:pt x="83493" y="1862621"/>
                  </a:moveTo>
                  <a:cubicBezTo>
                    <a:pt x="56630" y="1862621"/>
                    <a:pt x="38752" y="1865765"/>
                    <a:pt x="29859" y="1872053"/>
                  </a:cubicBezTo>
                  <a:cubicBezTo>
                    <a:pt x="20967" y="1878341"/>
                    <a:pt x="16520" y="1886099"/>
                    <a:pt x="16520" y="1895326"/>
                  </a:cubicBezTo>
                  <a:cubicBezTo>
                    <a:pt x="16520" y="1904553"/>
                    <a:pt x="20985" y="1912311"/>
                    <a:pt x="29915" y="1918599"/>
                  </a:cubicBezTo>
                  <a:cubicBezTo>
                    <a:pt x="38845" y="1924887"/>
                    <a:pt x="56704" y="1928031"/>
                    <a:pt x="83493" y="1928031"/>
                  </a:cubicBezTo>
                  <a:cubicBezTo>
                    <a:pt x="110431" y="1928031"/>
                    <a:pt x="128328" y="1924887"/>
                    <a:pt x="137183" y="1918599"/>
                  </a:cubicBezTo>
                  <a:cubicBezTo>
                    <a:pt x="146038" y="1912311"/>
                    <a:pt x="150466" y="1904479"/>
                    <a:pt x="150466" y="1895103"/>
                  </a:cubicBezTo>
                  <a:cubicBezTo>
                    <a:pt x="150466" y="1885875"/>
                    <a:pt x="146559" y="1878508"/>
                    <a:pt x="138745" y="1873002"/>
                  </a:cubicBezTo>
                  <a:cubicBezTo>
                    <a:pt x="128774" y="1866081"/>
                    <a:pt x="110357" y="1862621"/>
                    <a:pt x="83493" y="1862621"/>
                  </a:cubicBezTo>
                  <a:close/>
                  <a:moveTo>
                    <a:pt x="83493" y="1841971"/>
                  </a:moveTo>
                  <a:cubicBezTo>
                    <a:pt x="102841" y="1841971"/>
                    <a:pt x="118412" y="1843962"/>
                    <a:pt x="130206" y="1847943"/>
                  </a:cubicBezTo>
                  <a:cubicBezTo>
                    <a:pt x="142001" y="1851924"/>
                    <a:pt x="151098" y="1857840"/>
                    <a:pt x="157498" y="1865690"/>
                  </a:cubicBezTo>
                  <a:cubicBezTo>
                    <a:pt x="163897" y="1873541"/>
                    <a:pt x="167097" y="1883420"/>
                    <a:pt x="167097" y="1895326"/>
                  </a:cubicBezTo>
                  <a:cubicBezTo>
                    <a:pt x="167097" y="1904107"/>
                    <a:pt x="165330" y="1911809"/>
                    <a:pt x="161795" y="1918431"/>
                  </a:cubicBezTo>
                  <a:cubicBezTo>
                    <a:pt x="158261" y="1925054"/>
                    <a:pt x="153163" y="1930524"/>
                    <a:pt x="146503" y="1934840"/>
                  </a:cubicBezTo>
                  <a:cubicBezTo>
                    <a:pt x="139843" y="1939156"/>
                    <a:pt x="131732" y="1942542"/>
                    <a:pt x="122170" y="1944997"/>
                  </a:cubicBezTo>
                  <a:cubicBezTo>
                    <a:pt x="112608" y="1947453"/>
                    <a:pt x="99715" y="1948681"/>
                    <a:pt x="83493" y="1948681"/>
                  </a:cubicBezTo>
                  <a:cubicBezTo>
                    <a:pt x="64294" y="1948681"/>
                    <a:pt x="48797" y="1946709"/>
                    <a:pt x="37003" y="1942765"/>
                  </a:cubicBezTo>
                  <a:cubicBezTo>
                    <a:pt x="25208" y="1938821"/>
                    <a:pt x="16092" y="1932924"/>
                    <a:pt x="9656" y="1925073"/>
                  </a:cubicBezTo>
                  <a:cubicBezTo>
                    <a:pt x="3219" y="1917222"/>
                    <a:pt x="0" y="1907307"/>
                    <a:pt x="0" y="1895326"/>
                  </a:cubicBezTo>
                  <a:cubicBezTo>
                    <a:pt x="0" y="1879550"/>
                    <a:pt x="5656" y="1867160"/>
                    <a:pt x="16967" y="1858156"/>
                  </a:cubicBezTo>
                  <a:cubicBezTo>
                    <a:pt x="30585" y="1847366"/>
                    <a:pt x="52760" y="1841971"/>
                    <a:pt x="83493" y="1841971"/>
                  </a:cubicBezTo>
                  <a:close/>
                  <a:moveTo>
                    <a:pt x="106599" y="1733550"/>
                  </a:moveTo>
                  <a:lnTo>
                    <a:pt x="126021" y="1733550"/>
                  </a:lnTo>
                  <a:cubicBezTo>
                    <a:pt x="131304" y="1744786"/>
                    <a:pt x="137704" y="1754609"/>
                    <a:pt x="145220" y="1763018"/>
                  </a:cubicBezTo>
                  <a:cubicBezTo>
                    <a:pt x="152735" y="1771426"/>
                    <a:pt x="160028" y="1777380"/>
                    <a:pt x="167097" y="1780877"/>
                  </a:cubicBezTo>
                  <a:lnTo>
                    <a:pt x="167097" y="1793825"/>
                  </a:lnTo>
                  <a:lnTo>
                    <a:pt x="2791" y="1793825"/>
                  </a:lnTo>
                  <a:lnTo>
                    <a:pt x="2791" y="1773733"/>
                  </a:lnTo>
                  <a:lnTo>
                    <a:pt x="130820" y="1773733"/>
                  </a:lnTo>
                  <a:cubicBezTo>
                    <a:pt x="126207" y="1768896"/>
                    <a:pt x="121593" y="1762553"/>
                    <a:pt x="116979" y="1754702"/>
                  </a:cubicBezTo>
                  <a:cubicBezTo>
                    <a:pt x="112366" y="1746851"/>
                    <a:pt x="108905" y="1739801"/>
                    <a:pt x="106599" y="1733550"/>
                  </a:cubicBezTo>
                  <a:close/>
                  <a:moveTo>
                    <a:pt x="83493" y="1614971"/>
                  </a:moveTo>
                  <a:cubicBezTo>
                    <a:pt x="56630" y="1614971"/>
                    <a:pt x="38752" y="1618115"/>
                    <a:pt x="29859" y="1624403"/>
                  </a:cubicBezTo>
                  <a:cubicBezTo>
                    <a:pt x="20967" y="1630691"/>
                    <a:pt x="16520" y="1638449"/>
                    <a:pt x="16520" y="1647676"/>
                  </a:cubicBezTo>
                  <a:cubicBezTo>
                    <a:pt x="16520" y="1656903"/>
                    <a:pt x="20985" y="1664661"/>
                    <a:pt x="29915" y="1670949"/>
                  </a:cubicBezTo>
                  <a:cubicBezTo>
                    <a:pt x="38845" y="1677237"/>
                    <a:pt x="56704" y="1680381"/>
                    <a:pt x="83493" y="1680381"/>
                  </a:cubicBezTo>
                  <a:cubicBezTo>
                    <a:pt x="110431" y="1680381"/>
                    <a:pt x="128328" y="1677237"/>
                    <a:pt x="137183" y="1670949"/>
                  </a:cubicBezTo>
                  <a:cubicBezTo>
                    <a:pt x="146038" y="1664661"/>
                    <a:pt x="150466" y="1656829"/>
                    <a:pt x="150466" y="1647453"/>
                  </a:cubicBezTo>
                  <a:cubicBezTo>
                    <a:pt x="150466" y="1638225"/>
                    <a:pt x="146559" y="1630858"/>
                    <a:pt x="138745" y="1625352"/>
                  </a:cubicBezTo>
                  <a:cubicBezTo>
                    <a:pt x="128774" y="1618431"/>
                    <a:pt x="110357" y="1614971"/>
                    <a:pt x="83493" y="1614971"/>
                  </a:cubicBezTo>
                  <a:close/>
                  <a:moveTo>
                    <a:pt x="83493" y="1594321"/>
                  </a:moveTo>
                  <a:cubicBezTo>
                    <a:pt x="102841" y="1594321"/>
                    <a:pt x="118412" y="1596312"/>
                    <a:pt x="130206" y="1600293"/>
                  </a:cubicBezTo>
                  <a:cubicBezTo>
                    <a:pt x="142001" y="1604274"/>
                    <a:pt x="151098" y="1610190"/>
                    <a:pt x="157498" y="1618040"/>
                  </a:cubicBezTo>
                  <a:cubicBezTo>
                    <a:pt x="163897" y="1625891"/>
                    <a:pt x="167097" y="1635770"/>
                    <a:pt x="167097" y="1647676"/>
                  </a:cubicBezTo>
                  <a:cubicBezTo>
                    <a:pt x="167097" y="1656457"/>
                    <a:pt x="165330" y="1664159"/>
                    <a:pt x="161795" y="1670781"/>
                  </a:cubicBezTo>
                  <a:cubicBezTo>
                    <a:pt x="158261" y="1677404"/>
                    <a:pt x="153163" y="1682874"/>
                    <a:pt x="146503" y="1687190"/>
                  </a:cubicBezTo>
                  <a:cubicBezTo>
                    <a:pt x="139843" y="1691506"/>
                    <a:pt x="131732" y="1694892"/>
                    <a:pt x="122170" y="1697347"/>
                  </a:cubicBezTo>
                  <a:cubicBezTo>
                    <a:pt x="112608" y="1699803"/>
                    <a:pt x="99715" y="1701031"/>
                    <a:pt x="83493" y="1701031"/>
                  </a:cubicBezTo>
                  <a:cubicBezTo>
                    <a:pt x="64294" y="1701031"/>
                    <a:pt x="48797" y="1699059"/>
                    <a:pt x="37003" y="1695115"/>
                  </a:cubicBezTo>
                  <a:cubicBezTo>
                    <a:pt x="25208" y="1691171"/>
                    <a:pt x="16092" y="1685274"/>
                    <a:pt x="9656" y="1677423"/>
                  </a:cubicBezTo>
                  <a:cubicBezTo>
                    <a:pt x="3219" y="1669572"/>
                    <a:pt x="0" y="1659657"/>
                    <a:pt x="0" y="1647676"/>
                  </a:cubicBezTo>
                  <a:cubicBezTo>
                    <a:pt x="0" y="1631900"/>
                    <a:pt x="5656" y="1619510"/>
                    <a:pt x="16967" y="1610506"/>
                  </a:cubicBezTo>
                  <a:cubicBezTo>
                    <a:pt x="30585" y="1599716"/>
                    <a:pt x="52760" y="1594321"/>
                    <a:pt x="83493" y="1594321"/>
                  </a:cubicBezTo>
                  <a:close/>
                  <a:moveTo>
                    <a:pt x="106599" y="1485900"/>
                  </a:moveTo>
                  <a:lnTo>
                    <a:pt x="126021" y="1485900"/>
                  </a:lnTo>
                  <a:cubicBezTo>
                    <a:pt x="131304" y="1497136"/>
                    <a:pt x="137704" y="1506959"/>
                    <a:pt x="145220" y="1515368"/>
                  </a:cubicBezTo>
                  <a:cubicBezTo>
                    <a:pt x="152735" y="1523776"/>
                    <a:pt x="160028" y="1529730"/>
                    <a:pt x="167097" y="1533227"/>
                  </a:cubicBezTo>
                  <a:lnTo>
                    <a:pt x="167097" y="1546175"/>
                  </a:lnTo>
                  <a:lnTo>
                    <a:pt x="2791" y="1546175"/>
                  </a:lnTo>
                  <a:lnTo>
                    <a:pt x="2791" y="1526083"/>
                  </a:lnTo>
                  <a:lnTo>
                    <a:pt x="130820" y="1526083"/>
                  </a:lnTo>
                  <a:cubicBezTo>
                    <a:pt x="126207" y="1521247"/>
                    <a:pt x="121593" y="1514903"/>
                    <a:pt x="116979" y="1507052"/>
                  </a:cubicBezTo>
                  <a:cubicBezTo>
                    <a:pt x="112366" y="1499201"/>
                    <a:pt x="108905" y="1492151"/>
                    <a:pt x="106599" y="1485900"/>
                  </a:cubicBezTo>
                  <a:close/>
                  <a:moveTo>
                    <a:pt x="83493" y="1367321"/>
                  </a:moveTo>
                  <a:cubicBezTo>
                    <a:pt x="56630" y="1367321"/>
                    <a:pt x="38752" y="1370465"/>
                    <a:pt x="29859" y="1376753"/>
                  </a:cubicBezTo>
                  <a:cubicBezTo>
                    <a:pt x="20967" y="1383041"/>
                    <a:pt x="16520" y="1390799"/>
                    <a:pt x="16520" y="1400026"/>
                  </a:cubicBezTo>
                  <a:cubicBezTo>
                    <a:pt x="16520" y="1409253"/>
                    <a:pt x="20985" y="1417011"/>
                    <a:pt x="29915" y="1423299"/>
                  </a:cubicBezTo>
                  <a:cubicBezTo>
                    <a:pt x="38845" y="1429587"/>
                    <a:pt x="56704" y="1432731"/>
                    <a:pt x="83493" y="1432731"/>
                  </a:cubicBezTo>
                  <a:cubicBezTo>
                    <a:pt x="110431" y="1432731"/>
                    <a:pt x="128328" y="1429587"/>
                    <a:pt x="137183" y="1423299"/>
                  </a:cubicBezTo>
                  <a:cubicBezTo>
                    <a:pt x="146038" y="1417011"/>
                    <a:pt x="150466" y="1409179"/>
                    <a:pt x="150466" y="1399803"/>
                  </a:cubicBezTo>
                  <a:cubicBezTo>
                    <a:pt x="150466" y="1390575"/>
                    <a:pt x="146559" y="1383208"/>
                    <a:pt x="138745" y="1377702"/>
                  </a:cubicBezTo>
                  <a:cubicBezTo>
                    <a:pt x="128774" y="1370781"/>
                    <a:pt x="110357" y="1367321"/>
                    <a:pt x="83493" y="1367321"/>
                  </a:cubicBezTo>
                  <a:close/>
                  <a:moveTo>
                    <a:pt x="83493" y="1346671"/>
                  </a:moveTo>
                  <a:cubicBezTo>
                    <a:pt x="102841" y="1346671"/>
                    <a:pt x="118412" y="1348662"/>
                    <a:pt x="130206" y="1352643"/>
                  </a:cubicBezTo>
                  <a:cubicBezTo>
                    <a:pt x="142001" y="1356624"/>
                    <a:pt x="151098" y="1362540"/>
                    <a:pt x="157498" y="1370390"/>
                  </a:cubicBezTo>
                  <a:cubicBezTo>
                    <a:pt x="163897" y="1378241"/>
                    <a:pt x="167097" y="1388120"/>
                    <a:pt x="167097" y="1400026"/>
                  </a:cubicBezTo>
                  <a:cubicBezTo>
                    <a:pt x="167097" y="1408807"/>
                    <a:pt x="165330" y="1416509"/>
                    <a:pt x="161795" y="1423132"/>
                  </a:cubicBezTo>
                  <a:cubicBezTo>
                    <a:pt x="158261" y="1429754"/>
                    <a:pt x="153163" y="1435224"/>
                    <a:pt x="146503" y="1439540"/>
                  </a:cubicBezTo>
                  <a:cubicBezTo>
                    <a:pt x="139843" y="1443856"/>
                    <a:pt x="131732" y="1447242"/>
                    <a:pt x="122170" y="1449697"/>
                  </a:cubicBezTo>
                  <a:cubicBezTo>
                    <a:pt x="112608" y="1452153"/>
                    <a:pt x="99715" y="1453381"/>
                    <a:pt x="83493" y="1453381"/>
                  </a:cubicBezTo>
                  <a:cubicBezTo>
                    <a:pt x="64294" y="1453381"/>
                    <a:pt x="48797" y="1451409"/>
                    <a:pt x="37003" y="1447465"/>
                  </a:cubicBezTo>
                  <a:cubicBezTo>
                    <a:pt x="25208" y="1443521"/>
                    <a:pt x="16092" y="1437624"/>
                    <a:pt x="9656" y="1429773"/>
                  </a:cubicBezTo>
                  <a:cubicBezTo>
                    <a:pt x="3219" y="1421922"/>
                    <a:pt x="0" y="1412007"/>
                    <a:pt x="0" y="1400026"/>
                  </a:cubicBezTo>
                  <a:cubicBezTo>
                    <a:pt x="0" y="1384250"/>
                    <a:pt x="5656" y="1371860"/>
                    <a:pt x="16967" y="1362856"/>
                  </a:cubicBezTo>
                  <a:cubicBezTo>
                    <a:pt x="30585" y="1352066"/>
                    <a:pt x="52760" y="1346671"/>
                    <a:pt x="83493" y="1346671"/>
                  </a:cubicBezTo>
                  <a:close/>
                  <a:moveTo>
                    <a:pt x="106599" y="1238250"/>
                  </a:moveTo>
                  <a:lnTo>
                    <a:pt x="126021" y="1238250"/>
                  </a:lnTo>
                  <a:cubicBezTo>
                    <a:pt x="131304" y="1249486"/>
                    <a:pt x="137704" y="1259309"/>
                    <a:pt x="145220" y="1267718"/>
                  </a:cubicBezTo>
                  <a:cubicBezTo>
                    <a:pt x="152735" y="1276126"/>
                    <a:pt x="160028" y="1282080"/>
                    <a:pt x="167097" y="1285577"/>
                  </a:cubicBezTo>
                  <a:lnTo>
                    <a:pt x="167097" y="1298525"/>
                  </a:lnTo>
                  <a:lnTo>
                    <a:pt x="2791" y="1298525"/>
                  </a:lnTo>
                  <a:lnTo>
                    <a:pt x="2791" y="1278433"/>
                  </a:lnTo>
                  <a:lnTo>
                    <a:pt x="130820" y="1278433"/>
                  </a:lnTo>
                  <a:cubicBezTo>
                    <a:pt x="126207" y="1273596"/>
                    <a:pt x="121593" y="1267253"/>
                    <a:pt x="116979" y="1259402"/>
                  </a:cubicBezTo>
                  <a:cubicBezTo>
                    <a:pt x="112366" y="1251551"/>
                    <a:pt x="108905" y="1244501"/>
                    <a:pt x="106599" y="1238250"/>
                  </a:cubicBezTo>
                  <a:close/>
                  <a:moveTo>
                    <a:pt x="83493" y="1119671"/>
                  </a:moveTo>
                  <a:cubicBezTo>
                    <a:pt x="56630" y="1119671"/>
                    <a:pt x="38752" y="1122815"/>
                    <a:pt x="29859" y="1129103"/>
                  </a:cubicBezTo>
                  <a:cubicBezTo>
                    <a:pt x="20967" y="1135391"/>
                    <a:pt x="16520" y="1143149"/>
                    <a:pt x="16520" y="1152376"/>
                  </a:cubicBezTo>
                  <a:cubicBezTo>
                    <a:pt x="16520" y="1161603"/>
                    <a:pt x="20985" y="1169361"/>
                    <a:pt x="29915" y="1175649"/>
                  </a:cubicBezTo>
                  <a:cubicBezTo>
                    <a:pt x="38845" y="1181937"/>
                    <a:pt x="56704" y="1185081"/>
                    <a:pt x="83493" y="1185081"/>
                  </a:cubicBezTo>
                  <a:cubicBezTo>
                    <a:pt x="110431" y="1185081"/>
                    <a:pt x="128328" y="1181937"/>
                    <a:pt x="137183" y="1175649"/>
                  </a:cubicBezTo>
                  <a:cubicBezTo>
                    <a:pt x="146038" y="1169361"/>
                    <a:pt x="150466" y="1161529"/>
                    <a:pt x="150466" y="1152153"/>
                  </a:cubicBezTo>
                  <a:cubicBezTo>
                    <a:pt x="150466" y="1142925"/>
                    <a:pt x="146559" y="1135558"/>
                    <a:pt x="138745" y="1130052"/>
                  </a:cubicBezTo>
                  <a:cubicBezTo>
                    <a:pt x="128774" y="1123131"/>
                    <a:pt x="110357" y="1119671"/>
                    <a:pt x="83493" y="1119671"/>
                  </a:cubicBezTo>
                  <a:close/>
                  <a:moveTo>
                    <a:pt x="83493" y="1099021"/>
                  </a:moveTo>
                  <a:cubicBezTo>
                    <a:pt x="102841" y="1099021"/>
                    <a:pt x="118412" y="1101012"/>
                    <a:pt x="130206" y="1104993"/>
                  </a:cubicBezTo>
                  <a:cubicBezTo>
                    <a:pt x="142001" y="1108974"/>
                    <a:pt x="151098" y="1114890"/>
                    <a:pt x="157498" y="1122741"/>
                  </a:cubicBezTo>
                  <a:cubicBezTo>
                    <a:pt x="163897" y="1130591"/>
                    <a:pt x="167097" y="1140470"/>
                    <a:pt x="167097" y="1152376"/>
                  </a:cubicBezTo>
                  <a:cubicBezTo>
                    <a:pt x="167097" y="1161157"/>
                    <a:pt x="165330" y="1168859"/>
                    <a:pt x="161795" y="1175481"/>
                  </a:cubicBezTo>
                  <a:cubicBezTo>
                    <a:pt x="158261" y="1182104"/>
                    <a:pt x="153163" y="1187574"/>
                    <a:pt x="146503" y="1191890"/>
                  </a:cubicBezTo>
                  <a:cubicBezTo>
                    <a:pt x="139843" y="1196206"/>
                    <a:pt x="131732" y="1199592"/>
                    <a:pt x="122170" y="1202047"/>
                  </a:cubicBezTo>
                  <a:cubicBezTo>
                    <a:pt x="112608" y="1204503"/>
                    <a:pt x="99715" y="1205731"/>
                    <a:pt x="83493" y="1205731"/>
                  </a:cubicBezTo>
                  <a:cubicBezTo>
                    <a:pt x="64294" y="1205731"/>
                    <a:pt x="48797" y="1203759"/>
                    <a:pt x="37003" y="1199815"/>
                  </a:cubicBezTo>
                  <a:cubicBezTo>
                    <a:pt x="25208" y="1195871"/>
                    <a:pt x="16092" y="1189974"/>
                    <a:pt x="9656" y="1182123"/>
                  </a:cubicBezTo>
                  <a:cubicBezTo>
                    <a:pt x="3219" y="1174272"/>
                    <a:pt x="0" y="1164357"/>
                    <a:pt x="0" y="1152376"/>
                  </a:cubicBezTo>
                  <a:cubicBezTo>
                    <a:pt x="0" y="1136600"/>
                    <a:pt x="5656" y="1124210"/>
                    <a:pt x="16967" y="1115206"/>
                  </a:cubicBezTo>
                  <a:cubicBezTo>
                    <a:pt x="30585" y="1104416"/>
                    <a:pt x="52760" y="1099021"/>
                    <a:pt x="83493" y="1099021"/>
                  </a:cubicBezTo>
                  <a:close/>
                  <a:moveTo>
                    <a:pt x="83493" y="995846"/>
                  </a:moveTo>
                  <a:cubicBezTo>
                    <a:pt x="56630" y="995846"/>
                    <a:pt x="38752" y="998990"/>
                    <a:pt x="29859" y="1005278"/>
                  </a:cubicBezTo>
                  <a:cubicBezTo>
                    <a:pt x="20967" y="1011566"/>
                    <a:pt x="16520" y="1019324"/>
                    <a:pt x="16520" y="1028551"/>
                  </a:cubicBezTo>
                  <a:cubicBezTo>
                    <a:pt x="16520" y="1037778"/>
                    <a:pt x="20985" y="1045536"/>
                    <a:pt x="29915" y="1051824"/>
                  </a:cubicBezTo>
                  <a:cubicBezTo>
                    <a:pt x="38845" y="1058112"/>
                    <a:pt x="56704" y="1061256"/>
                    <a:pt x="83493" y="1061256"/>
                  </a:cubicBezTo>
                  <a:cubicBezTo>
                    <a:pt x="110431" y="1061256"/>
                    <a:pt x="128328" y="1058112"/>
                    <a:pt x="137183" y="1051824"/>
                  </a:cubicBezTo>
                  <a:cubicBezTo>
                    <a:pt x="146038" y="1045536"/>
                    <a:pt x="150466" y="1037704"/>
                    <a:pt x="150466" y="1028328"/>
                  </a:cubicBezTo>
                  <a:cubicBezTo>
                    <a:pt x="150466" y="1019100"/>
                    <a:pt x="146559" y="1011733"/>
                    <a:pt x="138745" y="1006227"/>
                  </a:cubicBezTo>
                  <a:cubicBezTo>
                    <a:pt x="128774" y="999306"/>
                    <a:pt x="110357" y="995846"/>
                    <a:pt x="83493" y="995846"/>
                  </a:cubicBezTo>
                  <a:close/>
                  <a:moveTo>
                    <a:pt x="83493" y="975196"/>
                  </a:moveTo>
                  <a:cubicBezTo>
                    <a:pt x="102841" y="975196"/>
                    <a:pt x="118412" y="977187"/>
                    <a:pt x="130206" y="981168"/>
                  </a:cubicBezTo>
                  <a:cubicBezTo>
                    <a:pt x="142001" y="985149"/>
                    <a:pt x="151098" y="991065"/>
                    <a:pt x="157498" y="998916"/>
                  </a:cubicBezTo>
                  <a:cubicBezTo>
                    <a:pt x="163897" y="1006766"/>
                    <a:pt x="167097" y="1016645"/>
                    <a:pt x="167097" y="1028551"/>
                  </a:cubicBezTo>
                  <a:cubicBezTo>
                    <a:pt x="167097" y="1037332"/>
                    <a:pt x="165330" y="1045034"/>
                    <a:pt x="161795" y="1051656"/>
                  </a:cubicBezTo>
                  <a:cubicBezTo>
                    <a:pt x="158261" y="1058279"/>
                    <a:pt x="153163" y="1063749"/>
                    <a:pt x="146503" y="1068065"/>
                  </a:cubicBezTo>
                  <a:cubicBezTo>
                    <a:pt x="139843" y="1072381"/>
                    <a:pt x="131732" y="1075767"/>
                    <a:pt x="122170" y="1078222"/>
                  </a:cubicBezTo>
                  <a:cubicBezTo>
                    <a:pt x="112608" y="1080678"/>
                    <a:pt x="99715" y="1081906"/>
                    <a:pt x="83493" y="1081906"/>
                  </a:cubicBezTo>
                  <a:cubicBezTo>
                    <a:pt x="64294" y="1081906"/>
                    <a:pt x="48797" y="1079934"/>
                    <a:pt x="37003" y="1075990"/>
                  </a:cubicBezTo>
                  <a:cubicBezTo>
                    <a:pt x="25208" y="1072046"/>
                    <a:pt x="16092" y="1066149"/>
                    <a:pt x="9656" y="1058298"/>
                  </a:cubicBezTo>
                  <a:cubicBezTo>
                    <a:pt x="3219" y="1050447"/>
                    <a:pt x="0" y="1040532"/>
                    <a:pt x="0" y="1028551"/>
                  </a:cubicBezTo>
                  <a:cubicBezTo>
                    <a:pt x="0" y="1012775"/>
                    <a:pt x="5656" y="1000385"/>
                    <a:pt x="16967" y="991381"/>
                  </a:cubicBezTo>
                  <a:cubicBezTo>
                    <a:pt x="30585" y="980591"/>
                    <a:pt x="52760" y="975196"/>
                    <a:pt x="83493" y="975196"/>
                  </a:cubicBezTo>
                  <a:close/>
                  <a:moveTo>
                    <a:pt x="106599" y="866775"/>
                  </a:moveTo>
                  <a:lnTo>
                    <a:pt x="126021" y="866775"/>
                  </a:lnTo>
                  <a:cubicBezTo>
                    <a:pt x="131304" y="878011"/>
                    <a:pt x="137704" y="887834"/>
                    <a:pt x="145220" y="896243"/>
                  </a:cubicBezTo>
                  <a:cubicBezTo>
                    <a:pt x="152735" y="904652"/>
                    <a:pt x="160028" y="910605"/>
                    <a:pt x="167097" y="914102"/>
                  </a:cubicBezTo>
                  <a:lnTo>
                    <a:pt x="167097" y="927050"/>
                  </a:lnTo>
                  <a:lnTo>
                    <a:pt x="2791" y="927050"/>
                  </a:lnTo>
                  <a:lnTo>
                    <a:pt x="2791" y="906958"/>
                  </a:lnTo>
                  <a:lnTo>
                    <a:pt x="130820" y="906958"/>
                  </a:lnTo>
                  <a:cubicBezTo>
                    <a:pt x="126207" y="902121"/>
                    <a:pt x="121593" y="895778"/>
                    <a:pt x="116979" y="887927"/>
                  </a:cubicBezTo>
                  <a:cubicBezTo>
                    <a:pt x="112366" y="880076"/>
                    <a:pt x="108905" y="873025"/>
                    <a:pt x="106599" y="866775"/>
                  </a:cubicBezTo>
                  <a:close/>
                  <a:moveTo>
                    <a:pt x="83493" y="748196"/>
                  </a:moveTo>
                  <a:cubicBezTo>
                    <a:pt x="56630" y="748196"/>
                    <a:pt x="38752" y="751340"/>
                    <a:pt x="29859" y="757628"/>
                  </a:cubicBezTo>
                  <a:cubicBezTo>
                    <a:pt x="20967" y="763916"/>
                    <a:pt x="16520" y="771674"/>
                    <a:pt x="16520" y="780901"/>
                  </a:cubicBezTo>
                  <a:cubicBezTo>
                    <a:pt x="16520" y="790128"/>
                    <a:pt x="20985" y="797886"/>
                    <a:pt x="29915" y="804174"/>
                  </a:cubicBezTo>
                  <a:cubicBezTo>
                    <a:pt x="38845" y="810462"/>
                    <a:pt x="56704" y="813606"/>
                    <a:pt x="83493" y="813606"/>
                  </a:cubicBezTo>
                  <a:cubicBezTo>
                    <a:pt x="110431" y="813606"/>
                    <a:pt x="128328" y="810462"/>
                    <a:pt x="137183" y="804174"/>
                  </a:cubicBezTo>
                  <a:cubicBezTo>
                    <a:pt x="146038" y="797886"/>
                    <a:pt x="150466" y="790054"/>
                    <a:pt x="150466" y="780678"/>
                  </a:cubicBezTo>
                  <a:cubicBezTo>
                    <a:pt x="150466" y="771450"/>
                    <a:pt x="146559" y="764083"/>
                    <a:pt x="138745" y="758577"/>
                  </a:cubicBezTo>
                  <a:cubicBezTo>
                    <a:pt x="128774" y="751656"/>
                    <a:pt x="110357" y="748196"/>
                    <a:pt x="83493" y="748196"/>
                  </a:cubicBezTo>
                  <a:close/>
                  <a:moveTo>
                    <a:pt x="83493" y="727546"/>
                  </a:moveTo>
                  <a:cubicBezTo>
                    <a:pt x="102841" y="727546"/>
                    <a:pt x="118412" y="729537"/>
                    <a:pt x="130206" y="733518"/>
                  </a:cubicBezTo>
                  <a:cubicBezTo>
                    <a:pt x="142001" y="737499"/>
                    <a:pt x="151098" y="743415"/>
                    <a:pt x="157498" y="751266"/>
                  </a:cubicBezTo>
                  <a:cubicBezTo>
                    <a:pt x="163897" y="759116"/>
                    <a:pt x="167097" y="768995"/>
                    <a:pt x="167097" y="780901"/>
                  </a:cubicBezTo>
                  <a:cubicBezTo>
                    <a:pt x="167097" y="789682"/>
                    <a:pt x="165330" y="797384"/>
                    <a:pt x="161795" y="804007"/>
                  </a:cubicBezTo>
                  <a:cubicBezTo>
                    <a:pt x="158261" y="810629"/>
                    <a:pt x="153163" y="816099"/>
                    <a:pt x="146503" y="820415"/>
                  </a:cubicBezTo>
                  <a:cubicBezTo>
                    <a:pt x="139843" y="824731"/>
                    <a:pt x="131732" y="828117"/>
                    <a:pt x="122170" y="830572"/>
                  </a:cubicBezTo>
                  <a:cubicBezTo>
                    <a:pt x="112608" y="833028"/>
                    <a:pt x="99715" y="834256"/>
                    <a:pt x="83493" y="834256"/>
                  </a:cubicBezTo>
                  <a:cubicBezTo>
                    <a:pt x="64294" y="834256"/>
                    <a:pt x="48797" y="832284"/>
                    <a:pt x="37003" y="828340"/>
                  </a:cubicBezTo>
                  <a:cubicBezTo>
                    <a:pt x="25208" y="824396"/>
                    <a:pt x="16092" y="818499"/>
                    <a:pt x="9656" y="810648"/>
                  </a:cubicBezTo>
                  <a:cubicBezTo>
                    <a:pt x="3219" y="802797"/>
                    <a:pt x="0" y="792882"/>
                    <a:pt x="0" y="780901"/>
                  </a:cubicBezTo>
                  <a:cubicBezTo>
                    <a:pt x="0" y="765125"/>
                    <a:pt x="5656" y="752735"/>
                    <a:pt x="16967" y="743731"/>
                  </a:cubicBezTo>
                  <a:cubicBezTo>
                    <a:pt x="30585" y="732941"/>
                    <a:pt x="52760" y="727546"/>
                    <a:pt x="83493" y="727546"/>
                  </a:cubicBezTo>
                  <a:close/>
                  <a:moveTo>
                    <a:pt x="106599" y="619125"/>
                  </a:moveTo>
                  <a:lnTo>
                    <a:pt x="126021" y="619125"/>
                  </a:lnTo>
                  <a:cubicBezTo>
                    <a:pt x="131304" y="630361"/>
                    <a:pt x="137704" y="640184"/>
                    <a:pt x="145220" y="648593"/>
                  </a:cubicBezTo>
                  <a:cubicBezTo>
                    <a:pt x="152735" y="657001"/>
                    <a:pt x="160028" y="662955"/>
                    <a:pt x="167097" y="666452"/>
                  </a:cubicBezTo>
                  <a:lnTo>
                    <a:pt x="167097" y="679400"/>
                  </a:lnTo>
                  <a:lnTo>
                    <a:pt x="2791" y="679400"/>
                  </a:lnTo>
                  <a:lnTo>
                    <a:pt x="2791" y="659308"/>
                  </a:lnTo>
                  <a:lnTo>
                    <a:pt x="130820" y="659308"/>
                  </a:lnTo>
                  <a:cubicBezTo>
                    <a:pt x="126207" y="654471"/>
                    <a:pt x="121593" y="648128"/>
                    <a:pt x="116979" y="640277"/>
                  </a:cubicBezTo>
                  <a:cubicBezTo>
                    <a:pt x="112366" y="632426"/>
                    <a:pt x="108905" y="625375"/>
                    <a:pt x="106599" y="619125"/>
                  </a:cubicBezTo>
                  <a:close/>
                  <a:moveTo>
                    <a:pt x="83493" y="500546"/>
                  </a:moveTo>
                  <a:cubicBezTo>
                    <a:pt x="56630" y="500546"/>
                    <a:pt x="38752" y="503690"/>
                    <a:pt x="29859" y="509978"/>
                  </a:cubicBezTo>
                  <a:cubicBezTo>
                    <a:pt x="20967" y="516266"/>
                    <a:pt x="16520" y="524024"/>
                    <a:pt x="16520" y="533251"/>
                  </a:cubicBezTo>
                  <a:cubicBezTo>
                    <a:pt x="16520" y="542478"/>
                    <a:pt x="20985" y="550236"/>
                    <a:pt x="29915" y="556524"/>
                  </a:cubicBezTo>
                  <a:cubicBezTo>
                    <a:pt x="38845" y="562812"/>
                    <a:pt x="56704" y="565956"/>
                    <a:pt x="83493" y="565956"/>
                  </a:cubicBezTo>
                  <a:cubicBezTo>
                    <a:pt x="110431" y="565956"/>
                    <a:pt x="128328" y="562812"/>
                    <a:pt x="137183" y="556524"/>
                  </a:cubicBezTo>
                  <a:cubicBezTo>
                    <a:pt x="146038" y="550236"/>
                    <a:pt x="150466" y="542404"/>
                    <a:pt x="150466" y="533028"/>
                  </a:cubicBezTo>
                  <a:cubicBezTo>
                    <a:pt x="150466" y="523800"/>
                    <a:pt x="146559" y="516433"/>
                    <a:pt x="138745" y="510927"/>
                  </a:cubicBezTo>
                  <a:cubicBezTo>
                    <a:pt x="128774" y="504006"/>
                    <a:pt x="110357" y="500546"/>
                    <a:pt x="83493" y="500546"/>
                  </a:cubicBezTo>
                  <a:close/>
                  <a:moveTo>
                    <a:pt x="83493" y="479896"/>
                  </a:moveTo>
                  <a:cubicBezTo>
                    <a:pt x="102841" y="479896"/>
                    <a:pt x="118412" y="481887"/>
                    <a:pt x="130206" y="485868"/>
                  </a:cubicBezTo>
                  <a:cubicBezTo>
                    <a:pt x="142001" y="489849"/>
                    <a:pt x="151098" y="495765"/>
                    <a:pt x="157498" y="503615"/>
                  </a:cubicBezTo>
                  <a:cubicBezTo>
                    <a:pt x="163897" y="511466"/>
                    <a:pt x="167097" y="521345"/>
                    <a:pt x="167097" y="533251"/>
                  </a:cubicBezTo>
                  <a:cubicBezTo>
                    <a:pt x="167097" y="542032"/>
                    <a:pt x="165330" y="549734"/>
                    <a:pt x="161795" y="556356"/>
                  </a:cubicBezTo>
                  <a:cubicBezTo>
                    <a:pt x="158261" y="562979"/>
                    <a:pt x="153163" y="568449"/>
                    <a:pt x="146503" y="572765"/>
                  </a:cubicBezTo>
                  <a:cubicBezTo>
                    <a:pt x="139843" y="577081"/>
                    <a:pt x="131732" y="580467"/>
                    <a:pt x="122170" y="582922"/>
                  </a:cubicBezTo>
                  <a:cubicBezTo>
                    <a:pt x="112608" y="585378"/>
                    <a:pt x="99715" y="586606"/>
                    <a:pt x="83493" y="586606"/>
                  </a:cubicBezTo>
                  <a:cubicBezTo>
                    <a:pt x="64294" y="586606"/>
                    <a:pt x="48797" y="584634"/>
                    <a:pt x="37003" y="580690"/>
                  </a:cubicBezTo>
                  <a:cubicBezTo>
                    <a:pt x="25208" y="576746"/>
                    <a:pt x="16092" y="570849"/>
                    <a:pt x="9656" y="562998"/>
                  </a:cubicBezTo>
                  <a:cubicBezTo>
                    <a:pt x="3219" y="555147"/>
                    <a:pt x="0" y="545231"/>
                    <a:pt x="0" y="533251"/>
                  </a:cubicBezTo>
                  <a:cubicBezTo>
                    <a:pt x="0" y="517475"/>
                    <a:pt x="5656" y="505085"/>
                    <a:pt x="16967" y="496081"/>
                  </a:cubicBezTo>
                  <a:cubicBezTo>
                    <a:pt x="30585" y="485291"/>
                    <a:pt x="52760" y="479896"/>
                    <a:pt x="83493" y="479896"/>
                  </a:cubicBezTo>
                  <a:close/>
                  <a:moveTo>
                    <a:pt x="106599" y="371475"/>
                  </a:moveTo>
                  <a:lnTo>
                    <a:pt x="126021" y="371475"/>
                  </a:lnTo>
                  <a:cubicBezTo>
                    <a:pt x="131304" y="382711"/>
                    <a:pt x="137704" y="392534"/>
                    <a:pt x="145220" y="400943"/>
                  </a:cubicBezTo>
                  <a:cubicBezTo>
                    <a:pt x="152735" y="409351"/>
                    <a:pt x="160028" y="415305"/>
                    <a:pt x="167097" y="418802"/>
                  </a:cubicBezTo>
                  <a:lnTo>
                    <a:pt x="167097" y="431750"/>
                  </a:lnTo>
                  <a:lnTo>
                    <a:pt x="2791" y="431750"/>
                  </a:lnTo>
                  <a:lnTo>
                    <a:pt x="2791" y="411658"/>
                  </a:lnTo>
                  <a:lnTo>
                    <a:pt x="130820" y="411658"/>
                  </a:lnTo>
                  <a:cubicBezTo>
                    <a:pt x="126207" y="406821"/>
                    <a:pt x="121593" y="400478"/>
                    <a:pt x="116979" y="392627"/>
                  </a:cubicBezTo>
                  <a:cubicBezTo>
                    <a:pt x="112366" y="384776"/>
                    <a:pt x="108905" y="377725"/>
                    <a:pt x="106599" y="371475"/>
                  </a:cubicBezTo>
                  <a:close/>
                  <a:moveTo>
                    <a:pt x="83493" y="252896"/>
                  </a:moveTo>
                  <a:cubicBezTo>
                    <a:pt x="56630" y="252896"/>
                    <a:pt x="38752" y="256040"/>
                    <a:pt x="29859" y="262328"/>
                  </a:cubicBezTo>
                  <a:cubicBezTo>
                    <a:pt x="20967" y="268616"/>
                    <a:pt x="16520" y="276374"/>
                    <a:pt x="16520" y="285601"/>
                  </a:cubicBezTo>
                  <a:cubicBezTo>
                    <a:pt x="16520" y="294828"/>
                    <a:pt x="20985" y="302586"/>
                    <a:pt x="29915" y="308874"/>
                  </a:cubicBezTo>
                  <a:cubicBezTo>
                    <a:pt x="38845" y="315162"/>
                    <a:pt x="56704" y="318306"/>
                    <a:pt x="83493" y="318306"/>
                  </a:cubicBezTo>
                  <a:cubicBezTo>
                    <a:pt x="110431" y="318306"/>
                    <a:pt x="128328" y="315162"/>
                    <a:pt x="137183" y="308874"/>
                  </a:cubicBezTo>
                  <a:cubicBezTo>
                    <a:pt x="146038" y="302586"/>
                    <a:pt x="150466" y="294754"/>
                    <a:pt x="150466" y="285378"/>
                  </a:cubicBezTo>
                  <a:cubicBezTo>
                    <a:pt x="150466" y="276150"/>
                    <a:pt x="146559" y="268783"/>
                    <a:pt x="138745" y="263277"/>
                  </a:cubicBezTo>
                  <a:cubicBezTo>
                    <a:pt x="128774" y="256356"/>
                    <a:pt x="110357" y="252896"/>
                    <a:pt x="83493" y="252896"/>
                  </a:cubicBezTo>
                  <a:close/>
                  <a:moveTo>
                    <a:pt x="83493" y="232246"/>
                  </a:moveTo>
                  <a:cubicBezTo>
                    <a:pt x="102841" y="232246"/>
                    <a:pt x="118412" y="234237"/>
                    <a:pt x="130206" y="238218"/>
                  </a:cubicBezTo>
                  <a:cubicBezTo>
                    <a:pt x="142001" y="242199"/>
                    <a:pt x="151098" y="248115"/>
                    <a:pt x="157498" y="255965"/>
                  </a:cubicBezTo>
                  <a:cubicBezTo>
                    <a:pt x="163897" y="263816"/>
                    <a:pt x="167097" y="273695"/>
                    <a:pt x="167097" y="285601"/>
                  </a:cubicBezTo>
                  <a:cubicBezTo>
                    <a:pt x="167097" y="294382"/>
                    <a:pt x="165330" y="302084"/>
                    <a:pt x="161795" y="308706"/>
                  </a:cubicBezTo>
                  <a:cubicBezTo>
                    <a:pt x="158261" y="315329"/>
                    <a:pt x="153163" y="320799"/>
                    <a:pt x="146503" y="325115"/>
                  </a:cubicBezTo>
                  <a:cubicBezTo>
                    <a:pt x="139843" y="329431"/>
                    <a:pt x="131732" y="332817"/>
                    <a:pt x="122170" y="335272"/>
                  </a:cubicBezTo>
                  <a:cubicBezTo>
                    <a:pt x="112608" y="337728"/>
                    <a:pt x="99715" y="338956"/>
                    <a:pt x="83493" y="338956"/>
                  </a:cubicBezTo>
                  <a:cubicBezTo>
                    <a:pt x="64294" y="338956"/>
                    <a:pt x="48797" y="336984"/>
                    <a:pt x="37003" y="333040"/>
                  </a:cubicBezTo>
                  <a:cubicBezTo>
                    <a:pt x="25208" y="329096"/>
                    <a:pt x="16092" y="323199"/>
                    <a:pt x="9656" y="315348"/>
                  </a:cubicBezTo>
                  <a:cubicBezTo>
                    <a:pt x="3219" y="307497"/>
                    <a:pt x="0" y="297582"/>
                    <a:pt x="0" y="285601"/>
                  </a:cubicBezTo>
                  <a:cubicBezTo>
                    <a:pt x="0" y="269825"/>
                    <a:pt x="5656" y="257435"/>
                    <a:pt x="16967" y="248431"/>
                  </a:cubicBezTo>
                  <a:cubicBezTo>
                    <a:pt x="30585" y="237641"/>
                    <a:pt x="52760" y="232246"/>
                    <a:pt x="83493" y="232246"/>
                  </a:cubicBezTo>
                  <a:close/>
                  <a:moveTo>
                    <a:pt x="83493" y="129071"/>
                  </a:moveTo>
                  <a:cubicBezTo>
                    <a:pt x="56630" y="129071"/>
                    <a:pt x="38752" y="132215"/>
                    <a:pt x="29859" y="138503"/>
                  </a:cubicBezTo>
                  <a:cubicBezTo>
                    <a:pt x="20967" y="144791"/>
                    <a:pt x="16520" y="152548"/>
                    <a:pt x="16520" y="161776"/>
                  </a:cubicBezTo>
                  <a:cubicBezTo>
                    <a:pt x="16520" y="171003"/>
                    <a:pt x="20985" y="178761"/>
                    <a:pt x="29915" y="185049"/>
                  </a:cubicBezTo>
                  <a:cubicBezTo>
                    <a:pt x="38845" y="191337"/>
                    <a:pt x="56704" y="194481"/>
                    <a:pt x="83493" y="194481"/>
                  </a:cubicBezTo>
                  <a:cubicBezTo>
                    <a:pt x="110431" y="194481"/>
                    <a:pt x="128328" y="191337"/>
                    <a:pt x="137183" y="185049"/>
                  </a:cubicBezTo>
                  <a:cubicBezTo>
                    <a:pt x="146038" y="178761"/>
                    <a:pt x="150466" y="170929"/>
                    <a:pt x="150466" y="161553"/>
                  </a:cubicBezTo>
                  <a:cubicBezTo>
                    <a:pt x="150466" y="152325"/>
                    <a:pt x="146559" y="144958"/>
                    <a:pt x="138745" y="139452"/>
                  </a:cubicBezTo>
                  <a:cubicBezTo>
                    <a:pt x="128774" y="132531"/>
                    <a:pt x="110357" y="129071"/>
                    <a:pt x="83493" y="129071"/>
                  </a:cubicBezTo>
                  <a:close/>
                  <a:moveTo>
                    <a:pt x="83493" y="108421"/>
                  </a:moveTo>
                  <a:cubicBezTo>
                    <a:pt x="102841" y="108421"/>
                    <a:pt x="118412" y="110412"/>
                    <a:pt x="130206" y="114393"/>
                  </a:cubicBezTo>
                  <a:cubicBezTo>
                    <a:pt x="142001" y="118374"/>
                    <a:pt x="151098" y="124290"/>
                    <a:pt x="157498" y="132140"/>
                  </a:cubicBezTo>
                  <a:cubicBezTo>
                    <a:pt x="163897" y="139991"/>
                    <a:pt x="167097" y="149870"/>
                    <a:pt x="167097" y="161776"/>
                  </a:cubicBezTo>
                  <a:cubicBezTo>
                    <a:pt x="167097" y="170557"/>
                    <a:pt x="165330" y="178259"/>
                    <a:pt x="161795" y="184881"/>
                  </a:cubicBezTo>
                  <a:cubicBezTo>
                    <a:pt x="158261" y="191504"/>
                    <a:pt x="153163" y="196974"/>
                    <a:pt x="146503" y="201290"/>
                  </a:cubicBezTo>
                  <a:cubicBezTo>
                    <a:pt x="139843" y="205606"/>
                    <a:pt x="131732" y="208992"/>
                    <a:pt x="122170" y="211447"/>
                  </a:cubicBezTo>
                  <a:cubicBezTo>
                    <a:pt x="112608" y="213903"/>
                    <a:pt x="99715" y="215131"/>
                    <a:pt x="83493" y="215131"/>
                  </a:cubicBezTo>
                  <a:cubicBezTo>
                    <a:pt x="64294" y="215131"/>
                    <a:pt x="48797" y="213159"/>
                    <a:pt x="37003" y="209215"/>
                  </a:cubicBezTo>
                  <a:cubicBezTo>
                    <a:pt x="25208" y="205271"/>
                    <a:pt x="16092" y="199374"/>
                    <a:pt x="9656" y="191523"/>
                  </a:cubicBezTo>
                  <a:cubicBezTo>
                    <a:pt x="3219" y="183672"/>
                    <a:pt x="0" y="173757"/>
                    <a:pt x="0" y="161776"/>
                  </a:cubicBezTo>
                  <a:cubicBezTo>
                    <a:pt x="0" y="146000"/>
                    <a:pt x="5656" y="133610"/>
                    <a:pt x="16967" y="124606"/>
                  </a:cubicBezTo>
                  <a:cubicBezTo>
                    <a:pt x="30585" y="113816"/>
                    <a:pt x="52760" y="108421"/>
                    <a:pt x="83493" y="108421"/>
                  </a:cubicBezTo>
                  <a:close/>
                  <a:moveTo>
                    <a:pt x="106599" y="0"/>
                  </a:moveTo>
                  <a:lnTo>
                    <a:pt x="126021" y="0"/>
                  </a:lnTo>
                  <a:cubicBezTo>
                    <a:pt x="131304" y="11236"/>
                    <a:pt x="137704" y="21059"/>
                    <a:pt x="145220" y="29468"/>
                  </a:cubicBezTo>
                  <a:cubicBezTo>
                    <a:pt x="152735" y="37876"/>
                    <a:pt x="160028" y="43830"/>
                    <a:pt x="167097" y="47327"/>
                  </a:cubicBezTo>
                  <a:lnTo>
                    <a:pt x="167097" y="60275"/>
                  </a:lnTo>
                  <a:lnTo>
                    <a:pt x="2791" y="60275"/>
                  </a:lnTo>
                  <a:lnTo>
                    <a:pt x="2791" y="40183"/>
                  </a:lnTo>
                  <a:lnTo>
                    <a:pt x="130820" y="40183"/>
                  </a:lnTo>
                  <a:cubicBezTo>
                    <a:pt x="126207" y="35346"/>
                    <a:pt x="121593" y="29003"/>
                    <a:pt x="116979" y="21152"/>
                  </a:cubicBezTo>
                  <a:cubicBezTo>
                    <a:pt x="112366" y="13301"/>
                    <a:pt x="108905" y="6251"/>
                    <a:pt x="106599" y="0"/>
                  </a:cubicBezTo>
                  <a:close/>
                </a:path>
              </a:pathLst>
            </a:custGeom>
            <a:gradFill>
              <a:gsLst>
                <a:gs pos="0">
                  <a:srgbClr val="0057D8">
                    <a:lumMod val="0"/>
                    <a:lumOff val="100000"/>
                    <a:alpha val="23000"/>
                  </a:srgbClr>
                </a:gs>
                <a:gs pos="69000">
                  <a:srgbClr val="0057D8">
                    <a:lumMod val="0"/>
                    <a:lumOff val="100000"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78" name="组合 377">
            <a:extLst>
              <a:ext uri="{FF2B5EF4-FFF2-40B4-BE49-F238E27FC236}">
                <a16:creationId xmlns:a16="http://schemas.microsoft.com/office/drawing/2014/main" id="{09EA1FCC-21E7-B689-AEA5-63A6CD68A30B}"/>
              </a:ext>
            </a:extLst>
          </p:cNvPr>
          <p:cNvGrpSpPr/>
          <p:nvPr/>
        </p:nvGrpSpPr>
        <p:grpSpPr>
          <a:xfrm>
            <a:off x="7692109" y="2354395"/>
            <a:ext cx="373135" cy="317734"/>
            <a:chOff x="3102975" y="3105095"/>
            <a:chExt cx="459589" cy="505893"/>
          </a:xfrm>
        </p:grpSpPr>
        <p:sp>
          <p:nvSpPr>
            <p:cNvPr id="379" name="箭头: 燕尾形 378">
              <a:extLst>
                <a:ext uri="{FF2B5EF4-FFF2-40B4-BE49-F238E27FC236}">
                  <a16:creationId xmlns:a16="http://schemas.microsoft.com/office/drawing/2014/main" id="{F97B78D2-B0B3-48A6-D60F-A27E7D7789FE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58000">
                  <a:srgbClr val="1249A2">
                    <a:lumMod val="60000"/>
                    <a:lumOff val="40000"/>
                  </a:srgbClr>
                </a:gs>
              </a:gsLst>
              <a:lin ang="0" scaled="1"/>
            </a:gradFill>
            <a:ln w="50800" cap="flat" cmpd="sng" algn="ctr">
              <a:solidFill>
                <a:srgbClr val="FFFFFF"/>
              </a:solidFill>
              <a:prstDash val="solid"/>
              <a:miter lim="800000"/>
            </a:ln>
            <a:effectLst>
              <a:outerShdw blurRad="50800" dist="38100" dir="8100000" algn="tr" rotWithShape="0">
                <a:srgbClr val="1249A2">
                  <a:lumMod val="60000"/>
                  <a:lumOff val="40000"/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80" name="箭头: 燕尾形 379">
              <a:extLst>
                <a:ext uri="{FF2B5EF4-FFF2-40B4-BE49-F238E27FC236}">
                  <a16:creationId xmlns:a16="http://schemas.microsoft.com/office/drawing/2014/main" id="{700925B0-A699-99F9-2C29-E40F2874ECD6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80000">
                  <a:srgbClr val="1249A2"/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81" name="组合 380">
            <a:extLst>
              <a:ext uri="{FF2B5EF4-FFF2-40B4-BE49-F238E27FC236}">
                <a16:creationId xmlns:a16="http://schemas.microsoft.com/office/drawing/2014/main" id="{A10FC408-69CA-95EB-8CD2-B4EE49E6723F}"/>
              </a:ext>
            </a:extLst>
          </p:cNvPr>
          <p:cNvGrpSpPr/>
          <p:nvPr/>
        </p:nvGrpSpPr>
        <p:grpSpPr>
          <a:xfrm>
            <a:off x="9620836" y="2354395"/>
            <a:ext cx="373135" cy="317734"/>
            <a:chOff x="3102975" y="3105095"/>
            <a:chExt cx="459589" cy="505893"/>
          </a:xfrm>
        </p:grpSpPr>
        <p:sp>
          <p:nvSpPr>
            <p:cNvPr id="382" name="箭头: 燕尾形 381">
              <a:extLst>
                <a:ext uri="{FF2B5EF4-FFF2-40B4-BE49-F238E27FC236}">
                  <a16:creationId xmlns:a16="http://schemas.microsoft.com/office/drawing/2014/main" id="{8AE42341-3307-D40D-1169-EC533FAC071B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58000">
                  <a:srgbClr val="1249A2">
                    <a:lumMod val="60000"/>
                    <a:lumOff val="40000"/>
                  </a:srgbClr>
                </a:gs>
              </a:gsLst>
              <a:lin ang="0" scaled="1"/>
            </a:gradFill>
            <a:ln w="50800" cap="flat" cmpd="sng" algn="ctr">
              <a:solidFill>
                <a:srgbClr val="FFFFFF"/>
              </a:solidFill>
              <a:prstDash val="solid"/>
              <a:miter lim="800000"/>
            </a:ln>
            <a:effectLst>
              <a:outerShdw blurRad="50800" dist="38100" dir="8100000" algn="tr" rotWithShape="0">
                <a:srgbClr val="1249A2">
                  <a:lumMod val="60000"/>
                  <a:lumOff val="40000"/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83" name="箭头: 燕尾形 382">
              <a:extLst>
                <a:ext uri="{FF2B5EF4-FFF2-40B4-BE49-F238E27FC236}">
                  <a16:creationId xmlns:a16="http://schemas.microsoft.com/office/drawing/2014/main" id="{C6688E3C-3968-0E97-A35D-5B6AC9133AE6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80000">
                  <a:srgbClr val="1249A2"/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405" name="组合 404">
            <a:extLst>
              <a:ext uri="{FF2B5EF4-FFF2-40B4-BE49-F238E27FC236}">
                <a16:creationId xmlns:a16="http://schemas.microsoft.com/office/drawing/2014/main" id="{6C1AC20E-B3FB-1EA0-5D64-369202C9B8D3}"/>
              </a:ext>
            </a:extLst>
          </p:cNvPr>
          <p:cNvGrpSpPr/>
          <p:nvPr/>
        </p:nvGrpSpPr>
        <p:grpSpPr>
          <a:xfrm>
            <a:off x="3471334" y="5131274"/>
            <a:ext cx="2449738" cy="512629"/>
            <a:chOff x="921368" y="5562600"/>
            <a:chExt cx="1510432" cy="512629"/>
          </a:xfrm>
        </p:grpSpPr>
        <p:sp>
          <p:nvSpPr>
            <p:cNvPr id="406" name="矩形: 圆角 405">
              <a:extLst>
                <a:ext uri="{FF2B5EF4-FFF2-40B4-BE49-F238E27FC236}">
                  <a16:creationId xmlns:a16="http://schemas.microsoft.com/office/drawing/2014/main" id="{A802155E-9DB0-FE8D-0460-8B63DDAEFE18}"/>
                </a:ext>
              </a:extLst>
            </p:cNvPr>
            <p:cNvSpPr/>
            <p:nvPr/>
          </p:nvSpPr>
          <p:spPr>
            <a:xfrm>
              <a:off x="944434" y="5608504"/>
              <a:ext cx="1487366" cy="466725"/>
            </a:xfrm>
            <a:prstGeom prst="roundRect">
              <a:avLst>
                <a:gd name="adj" fmla="val 50000"/>
              </a:avLst>
            </a:prstGeom>
            <a:solidFill>
              <a:srgbClr val="0057D8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7" name="矩形: 圆角 406">
              <a:extLst>
                <a:ext uri="{FF2B5EF4-FFF2-40B4-BE49-F238E27FC236}">
                  <a16:creationId xmlns:a16="http://schemas.microsoft.com/office/drawing/2014/main" id="{DB888645-CAAF-5FA6-8EF1-AC7DE76AB72D}"/>
                </a:ext>
              </a:extLst>
            </p:cNvPr>
            <p:cNvSpPr/>
            <p:nvPr/>
          </p:nvSpPr>
          <p:spPr>
            <a:xfrm>
              <a:off x="921368" y="5562600"/>
              <a:ext cx="1487366" cy="46672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057D8"/>
                </a:gs>
                <a:gs pos="100000">
                  <a:srgbClr val="40B0FF"/>
                </a:gs>
              </a:gsLst>
              <a:lin ang="13500000" scaled="1"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字体圈欣意冠黑体" panose="00000500000000000000" pitchFamily="2" charset="-122"/>
                <a:cs typeface="+mn-cs"/>
              </a:endParaRPr>
            </a:p>
          </p:txBody>
        </p:sp>
      </p:grpSp>
      <p:grpSp>
        <p:nvGrpSpPr>
          <p:cNvPr id="408" name="组合 407">
            <a:extLst>
              <a:ext uri="{FF2B5EF4-FFF2-40B4-BE49-F238E27FC236}">
                <a16:creationId xmlns:a16="http://schemas.microsoft.com/office/drawing/2014/main" id="{FD14F74F-516A-3377-1E90-1B411F2FAFB6}"/>
              </a:ext>
            </a:extLst>
          </p:cNvPr>
          <p:cNvGrpSpPr/>
          <p:nvPr/>
        </p:nvGrpSpPr>
        <p:grpSpPr>
          <a:xfrm>
            <a:off x="6095040" y="5131274"/>
            <a:ext cx="2449738" cy="512629"/>
            <a:chOff x="921368" y="5562600"/>
            <a:chExt cx="1510432" cy="512629"/>
          </a:xfrm>
        </p:grpSpPr>
        <p:sp>
          <p:nvSpPr>
            <p:cNvPr id="409" name="矩形: 圆角 408">
              <a:extLst>
                <a:ext uri="{FF2B5EF4-FFF2-40B4-BE49-F238E27FC236}">
                  <a16:creationId xmlns:a16="http://schemas.microsoft.com/office/drawing/2014/main" id="{BC73E8D2-6D0F-20D6-3DF0-D4AA7693D593}"/>
                </a:ext>
              </a:extLst>
            </p:cNvPr>
            <p:cNvSpPr/>
            <p:nvPr/>
          </p:nvSpPr>
          <p:spPr>
            <a:xfrm>
              <a:off x="944434" y="5608504"/>
              <a:ext cx="1487366" cy="466725"/>
            </a:xfrm>
            <a:prstGeom prst="roundRect">
              <a:avLst>
                <a:gd name="adj" fmla="val 50000"/>
              </a:avLst>
            </a:prstGeom>
            <a:solidFill>
              <a:srgbClr val="0057D8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0" name="矩形: 圆角 409">
              <a:extLst>
                <a:ext uri="{FF2B5EF4-FFF2-40B4-BE49-F238E27FC236}">
                  <a16:creationId xmlns:a16="http://schemas.microsoft.com/office/drawing/2014/main" id="{82D45681-6DD4-E3DF-0AAD-8BEE13141C81}"/>
                </a:ext>
              </a:extLst>
            </p:cNvPr>
            <p:cNvSpPr/>
            <p:nvPr/>
          </p:nvSpPr>
          <p:spPr>
            <a:xfrm>
              <a:off x="921368" y="5562600"/>
              <a:ext cx="1487366" cy="46672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057D8"/>
                </a:gs>
                <a:gs pos="100000">
                  <a:srgbClr val="40B0FF"/>
                </a:gs>
              </a:gsLst>
              <a:lin ang="13500000" scaled="1"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字体圈欣意冠黑体" panose="00000500000000000000" pitchFamily="2" charset="-122"/>
                <a:cs typeface="+mn-cs"/>
              </a:endParaRPr>
            </a:p>
          </p:txBody>
        </p:sp>
      </p:grpSp>
      <p:grpSp>
        <p:nvGrpSpPr>
          <p:cNvPr id="411" name="组合 410">
            <a:extLst>
              <a:ext uri="{FF2B5EF4-FFF2-40B4-BE49-F238E27FC236}">
                <a16:creationId xmlns:a16="http://schemas.microsoft.com/office/drawing/2014/main" id="{1201B757-1232-0C17-CF07-9538C2CA4A85}"/>
              </a:ext>
            </a:extLst>
          </p:cNvPr>
          <p:cNvGrpSpPr/>
          <p:nvPr/>
        </p:nvGrpSpPr>
        <p:grpSpPr>
          <a:xfrm>
            <a:off x="8742090" y="5131274"/>
            <a:ext cx="2449738" cy="512629"/>
            <a:chOff x="921368" y="5562600"/>
            <a:chExt cx="1510432" cy="512629"/>
          </a:xfrm>
        </p:grpSpPr>
        <p:sp>
          <p:nvSpPr>
            <p:cNvPr id="412" name="矩形: 圆角 411">
              <a:extLst>
                <a:ext uri="{FF2B5EF4-FFF2-40B4-BE49-F238E27FC236}">
                  <a16:creationId xmlns:a16="http://schemas.microsoft.com/office/drawing/2014/main" id="{E952416F-2F3A-952B-BDF8-43DDFAE0B190}"/>
                </a:ext>
              </a:extLst>
            </p:cNvPr>
            <p:cNvSpPr/>
            <p:nvPr/>
          </p:nvSpPr>
          <p:spPr>
            <a:xfrm>
              <a:off x="944434" y="5608504"/>
              <a:ext cx="1487366" cy="466725"/>
            </a:xfrm>
            <a:prstGeom prst="roundRect">
              <a:avLst>
                <a:gd name="adj" fmla="val 50000"/>
              </a:avLst>
            </a:prstGeom>
            <a:solidFill>
              <a:srgbClr val="0057D8">
                <a:alpha val="2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3" name="矩形: 圆角 412">
              <a:extLst>
                <a:ext uri="{FF2B5EF4-FFF2-40B4-BE49-F238E27FC236}">
                  <a16:creationId xmlns:a16="http://schemas.microsoft.com/office/drawing/2014/main" id="{D6B71629-70F2-8E47-3344-7BA223DC7508}"/>
                </a:ext>
              </a:extLst>
            </p:cNvPr>
            <p:cNvSpPr/>
            <p:nvPr/>
          </p:nvSpPr>
          <p:spPr>
            <a:xfrm>
              <a:off x="921368" y="5562600"/>
              <a:ext cx="1487366" cy="46672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057D8"/>
                </a:gs>
                <a:gs pos="100000">
                  <a:srgbClr val="40B0FF"/>
                </a:gs>
              </a:gsLst>
              <a:lin ang="13500000" scaled="1"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字体圈欣意冠黑体" panose="00000500000000000000" pitchFamily="2" charset="-122"/>
                <a:cs typeface="+mn-cs"/>
              </a:endParaRPr>
            </a:p>
          </p:txBody>
        </p:sp>
      </p:grpSp>
      <p:sp>
        <p:nvSpPr>
          <p:cNvPr id="2" name="Text 8">
            <a:extLst>
              <a:ext uri="{FF2B5EF4-FFF2-40B4-BE49-F238E27FC236}">
                <a16:creationId xmlns:a16="http://schemas.microsoft.com/office/drawing/2014/main" id="{9398F068-A7E9-1922-DF20-CCA87C9D84E3}"/>
              </a:ext>
            </a:extLst>
          </p:cNvPr>
          <p:cNvSpPr>
            <a:spLocks noGrp="1"/>
          </p:cNvSpPr>
          <p:nvPr/>
        </p:nvSpPr>
        <p:spPr>
          <a:xfrm>
            <a:off x="807236" y="2403572"/>
            <a:ext cx="1335024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350" b="1">
                <a:solidFill>
                  <a:srgbClr val="B8913D"/>
                </a:solidFill>
              </a:defRPr>
            </a:pPr>
            <a:r>
              <a:rPr sz="1200" b="1" dirty="0">
                <a:solidFill>
                  <a:schemeClr val="bg1"/>
                </a:solidFill>
                <a:latin typeface="Microsoft YaHei"/>
                <a:ea typeface="Microsoft YaHei"/>
                <a:cs typeface="Microsoft YaHei"/>
              </a:rPr>
              <a:t>Resources</a:t>
            </a:r>
            <a:endParaRPr sz="11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3" name="Text 13">
            <a:extLst>
              <a:ext uri="{FF2B5EF4-FFF2-40B4-BE49-F238E27FC236}">
                <a16:creationId xmlns:a16="http://schemas.microsoft.com/office/drawing/2014/main" id="{22FD3DAF-4DAD-6626-1E76-F63B3661C7EE}"/>
              </a:ext>
            </a:extLst>
          </p:cNvPr>
          <p:cNvSpPr>
            <a:spLocks noGrp="1"/>
          </p:cNvSpPr>
          <p:nvPr/>
        </p:nvSpPr>
        <p:spPr>
          <a:xfrm>
            <a:off x="2675961" y="2383399"/>
            <a:ext cx="1335024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350" b="1">
                <a:solidFill>
                  <a:srgbClr val="B8913D"/>
                </a:solidFill>
              </a:defRPr>
            </a:pPr>
            <a:r>
              <a:rPr sz="1200" b="1" dirty="0">
                <a:solidFill>
                  <a:schemeClr val="bg1"/>
                </a:solidFill>
                <a:latin typeface="Microsoft YaHei"/>
                <a:ea typeface="Microsoft YaHei"/>
              </a:rPr>
              <a:t>Connect</a:t>
            </a:r>
          </a:p>
        </p:txBody>
      </p:sp>
      <p:sp>
        <p:nvSpPr>
          <p:cNvPr id="9" name="Text 18">
            <a:extLst>
              <a:ext uri="{FF2B5EF4-FFF2-40B4-BE49-F238E27FC236}">
                <a16:creationId xmlns:a16="http://schemas.microsoft.com/office/drawing/2014/main" id="{751BA4A1-AFE3-9F36-812B-0D7323C0FAD9}"/>
              </a:ext>
            </a:extLst>
          </p:cNvPr>
          <p:cNvSpPr>
            <a:spLocks noGrp="1"/>
          </p:cNvSpPr>
          <p:nvPr/>
        </p:nvSpPr>
        <p:spPr>
          <a:xfrm>
            <a:off x="4590221" y="2354119"/>
            <a:ext cx="1335024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350" b="1">
                <a:solidFill>
                  <a:srgbClr val="B8913D"/>
                </a:solidFill>
              </a:defRPr>
            </a:pPr>
            <a:r>
              <a:rPr sz="1200" b="1" dirty="0">
                <a:solidFill>
                  <a:schemeClr val="bg1"/>
                </a:solidFill>
                <a:latin typeface="Microsoft YaHei"/>
                <a:ea typeface="Microsoft YaHei"/>
              </a:rPr>
              <a:t>Integrate</a:t>
            </a:r>
          </a:p>
        </p:txBody>
      </p:sp>
      <p:sp>
        <p:nvSpPr>
          <p:cNvPr id="10" name="Text 23">
            <a:extLst>
              <a:ext uri="{FF2B5EF4-FFF2-40B4-BE49-F238E27FC236}">
                <a16:creationId xmlns:a16="http://schemas.microsoft.com/office/drawing/2014/main" id="{D264B908-35F4-2BFA-7ABC-5E2B2B377494}"/>
              </a:ext>
            </a:extLst>
          </p:cNvPr>
          <p:cNvSpPr>
            <a:spLocks noGrp="1"/>
          </p:cNvSpPr>
          <p:nvPr/>
        </p:nvSpPr>
        <p:spPr>
          <a:xfrm>
            <a:off x="6519495" y="2392696"/>
            <a:ext cx="1335024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350" b="1">
                <a:solidFill>
                  <a:srgbClr val="B8913D"/>
                </a:solidFill>
              </a:defRPr>
            </a:pPr>
            <a:r>
              <a:rPr sz="1200" b="1" dirty="0">
                <a:solidFill>
                  <a:schemeClr val="bg1"/>
                </a:solidFill>
                <a:latin typeface="Microsoft YaHei"/>
                <a:ea typeface="Microsoft YaHei"/>
              </a:rPr>
              <a:t>Solutions</a:t>
            </a:r>
          </a:p>
        </p:txBody>
      </p:sp>
      <p:sp>
        <p:nvSpPr>
          <p:cNvPr id="11" name="Text 28">
            <a:extLst>
              <a:ext uri="{FF2B5EF4-FFF2-40B4-BE49-F238E27FC236}">
                <a16:creationId xmlns:a16="http://schemas.microsoft.com/office/drawing/2014/main" id="{FFEC2084-58F9-4ED7-172A-4CBAFDA9B3CE}"/>
              </a:ext>
            </a:extLst>
          </p:cNvPr>
          <p:cNvSpPr>
            <a:spLocks noGrp="1"/>
          </p:cNvSpPr>
          <p:nvPr/>
        </p:nvSpPr>
        <p:spPr>
          <a:xfrm>
            <a:off x="8427023" y="2393767"/>
            <a:ext cx="1335024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350" b="1">
                <a:solidFill>
                  <a:srgbClr val="B8913D"/>
                </a:solidFill>
              </a:defRPr>
            </a:pPr>
            <a:r>
              <a:rPr sz="1200" b="1" dirty="0">
                <a:solidFill>
                  <a:schemeClr val="bg1"/>
                </a:solidFill>
                <a:latin typeface="Microsoft YaHei"/>
                <a:ea typeface="Microsoft YaHei"/>
              </a:rPr>
              <a:t>Deliver</a:t>
            </a:r>
          </a:p>
        </p:txBody>
      </p:sp>
      <p:sp>
        <p:nvSpPr>
          <p:cNvPr id="13" name="Text 33">
            <a:extLst>
              <a:ext uri="{FF2B5EF4-FFF2-40B4-BE49-F238E27FC236}">
                <a16:creationId xmlns:a16="http://schemas.microsoft.com/office/drawing/2014/main" id="{0D6F2BD9-A0D0-C2C4-428B-DEF75A0271F6}"/>
              </a:ext>
            </a:extLst>
          </p:cNvPr>
          <p:cNvSpPr>
            <a:spLocks noGrp="1"/>
          </p:cNvSpPr>
          <p:nvPr/>
        </p:nvSpPr>
        <p:spPr>
          <a:xfrm>
            <a:off x="10332444" y="2383399"/>
            <a:ext cx="1335024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350" b="1">
                <a:solidFill>
                  <a:srgbClr val="B8913D"/>
                </a:solidFill>
              </a:defRPr>
            </a:pPr>
            <a:r>
              <a:rPr sz="1200" b="1" dirty="0">
                <a:solidFill>
                  <a:schemeClr val="bg1"/>
                </a:solidFill>
                <a:latin typeface="Microsoft YaHei"/>
                <a:ea typeface="Microsoft YaHei"/>
              </a:rPr>
              <a:t>Value</a:t>
            </a:r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281C2B2A-E505-DB3A-B81E-4B07D0528459}"/>
              </a:ext>
            </a:extLst>
          </p:cNvPr>
          <p:cNvSpPr>
            <a:spLocks noGrp="1"/>
          </p:cNvSpPr>
          <p:nvPr/>
        </p:nvSpPr>
        <p:spPr>
          <a:xfrm>
            <a:off x="342900" y="3002280"/>
            <a:ext cx="1912620" cy="7391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lnSpc>
                <a:spcPct val="125000"/>
              </a:lnSpc>
              <a:buNone/>
            </a:pPr>
            <a:r>
              <a:rPr sz="1200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Manufacturers · Brands</a:t>
            </a:r>
          </a:p>
          <a:p>
            <a:pPr marL="0" indent="0">
              <a:lnSpc>
                <a:spcPct val="125000"/>
              </a:lnSpc>
              <a:buNone/>
            </a:pPr>
            <a:r>
              <a:rPr sz="1200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Products · Technology</a:t>
            </a:r>
          </a:p>
          <a:p>
            <a:pPr marL="0" indent="0">
              <a:lnSpc>
                <a:spcPct val="125000"/>
              </a:lnSpc>
              <a:buNone/>
            </a:pPr>
            <a:r>
              <a:rPr sz="1200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Logistics · Local Partners</a:t>
            </a:r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F0770A55-BEDA-DB34-863E-F4835FFF022F}"/>
              </a:ext>
            </a:extLst>
          </p:cNvPr>
          <p:cNvSpPr>
            <a:spLocks noGrp="1"/>
          </p:cNvSpPr>
          <p:nvPr/>
        </p:nvSpPr>
        <p:spPr>
          <a:xfrm>
            <a:off x="2458355" y="2916841"/>
            <a:ext cx="1335024" cy="658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25000"/>
              </a:lnSpc>
              <a:buNone/>
            </a:pPr>
            <a:r>
              <a:rPr sz="1200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Match resources</a:t>
            </a:r>
          </a:p>
          <a:p>
            <a:pPr marL="0" indent="0">
              <a:lnSpc>
                <a:spcPct val="125000"/>
              </a:lnSpc>
              <a:buNone/>
            </a:pPr>
            <a:r>
              <a:rPr sz="1200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to client demand</a:t>
            </a:r>
          </a:p>
        </p:txBody>
      </p:sp>
      <p:sp>
        <p:nvSpPr>
          <p:cNvPr id="19" name="Text 19">
            <a:extLst>
              <a:ext uri="{FF2B5EF4-FFF2-40B4-BE49-F238E27FC236}">
                <a16:creationId xmlns:a16="http://schemas.microsoft.com/office/drawing/2014/main" id="{AF201669-BB07-089F-2ABD-937F5DA667CD}"/>
              </a:ext>
            </a:extLst>
          </p:cNvPr>
          <p:cNvSpPr>
            <a:spLocks noGrp="1"/>
          </p:cNvSpPr>
          <p:nvPr/>
        </p:nvSpPr>
        <p:spPr>
          <a:xfrm>
            <a:off x="4328160" y="3002280"/>
            <a:ext cx="1859280" cy="7391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lnSpc>
                <a:spcPct val="125000"/>
              </a:lnSpc>
              <a:buNone/>
            </a:pPr>
            <a:r>
              <a:rPr sz="1200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Integrate products,</a:t>
            </a:r>
          </a:p>
          <a:p>
            <a:pPr marL="0" indent="0">
              <a:lnSpc>
                <a:spcPct val="125000"/>
              </a:lnSpc>
              <a:buNone/>
            </a:pPr>
            <a:r>
              <a:rPr sz="1200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supply chain, logistics,</a:t>
            </a:r>
          </a:p>
          <a:p>
            <a:pPr marL="0" indent="0">
              <a:lnSpc>
                <a:spcPct val="125000"/>
              </a:lnSpc>
              <a:buNone/>
            </a:pPr>
            <a:r>
              <a:rPr sz="1200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and service capabilities.</a:t>
            </a:r>
          </a:p>
        </p:txBody>
      </p:sp>
      <p:sp>
        <p:nvSpPr>
          <p:cNvPr id="21" name="Text 24">
            <a:extLst>
              <a:ext uri="{FF2B5EF4-FFF2-40B4-BE49-F238E27FC236}">
                <a16:creationId xmlns:a16="http://schemas.microsoft.com/office/drawing/2014/main" id="{B36DD27A-9575-5D7E-8A35-F30CCD0856EB}"/>
              </a:ext>
            </a:extLst>
          </p:cNvPr>
          <p:cNvSpPr>
            <a:spLocks noGrp="1"/>
          </p:cNvSpPr>
          <p:nvPr/>
        </p:nvSpPr>
        <p:spPr>
          <a:xfrm>
            <a:off x="6275323" y="2935091"/>
            <a:ext cx="1579195" cy="658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25000"/>
              </a:lnSpc>
              <a:buNone/>
            </a:pPr>
            <a:r>
              <a:rPr sz="1200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Executable solutions</a:t>
            </a:r>
          </a:p>
          <a:p>
            <a:pPr marL="0" indent="0">
              <a:lnSpc>
                <a:spcPct val="125000"/>
              </a:lnSpc>
              <a:buNone/>
            </a:pPr>
            <a:r>
              <a:rPr sz="1200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for specific needs</a:t>
            </a:r>
          </a:p>
        </p:txBody>
      </p:sp>
      <p:sp>
        <p:nvSpPr>
          <p:cNvPr id="23" name="Text 29">
            <a:extLst>
              <a:ext uri="{FF2B5EF4-FFF2-40B4-BE49-F238E27FC236}">
                <a16:creationId xmlns:a16="http://schemas.microsoft.com/office/drawing/2014/main" id="{7D087FDD-F554-714A-5EFF-93313D162A5C}"/>
              </a:ext>
            </a:extLst>
          </p:cNvPr>
          <p:cNvSpPr>
            <a:spLocks noGrp="1"/>
          </p:cNvSpPr>
          <p:nvPr/>
        </p:nvSpPr>
        <p:spPr>
          <a:xfrm>
            <a:off x="8077200" y="3002280"/>
            <a:ext cx="1943100" cy="7391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lnSpc>
                <a:spcPct val="125000"/>
              </a:lnSpc>
              <a:buNone/>
            </a:pPr>
            <a:r>
              <a:rPr sz="1200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Coordinate production,</a:t>
            </a:r>
          </a:p>
          <a:p>
            <a:pPr marL="0" indent="0">
              <a:lnSpc>
                <a:spcPct val="125000"/>
              </a:lnSpc>
              <a:buNone/>
            </a:pPr>
            <a:r>
              <a:rPr sz="1200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QC, logistics, installation,</a:t>
            </a:r>
          </a:p>
          <a:p>
            <a:pPr marL="0" indent="0">
              <a:lnSpc>
                <a:spcPct val="125000"/>
              </a:lnSpc>
              <a:buNone/>
            </a:pPr>
            <a:r>
              <a:rPr sz="1200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and local services.</a:t>
            </a:r>
          </a:p>
        </p:txBody>
      </p:sp>
      <p:sp>
        <p:nvSpPr>
          <p:cNvPr id="25" name="Text 34">
            <a:extLst>
              <a:ext uri="{FF2B5EF4-FFF2-40B4-BE49-F238E27FC236}">
                <a16:creationId xmlns:a16="http://schemas.microsoft.com/office/drawing/2014/main" id="{56B606AF-E744-B320-25D2-6099FBDBA322}"/>
              </a:ext>
            </a:extLst>
          </p:cNvPr>
          <p:cNvSpPr>
            <a:spLocks noGrp="1"/>
          </p:cNvSpPr>
          <p:nvPr/>
        </p:nvSpPr>
        <p:spPr>
          <a:xfrm>
            <a:off x="10222463" y="2925661"/>
            <a:ext cx="1335024" cy="658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25000"/>
              </a:lnSpc>
              <a:buNone/>
            </a:pPr>
            <a:r>
              <a:rPr sz="1200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Four measurable</a:t>
            </a:r>
          </a:p>
          <a:p>
            <a:pPr marL="0" indent="0">
              <a:lnSpc>
                <a:spcPct val="125000"/>
              </a:lnSpc>
              <a:buNone/>
            </a:pPr>
            <a:r>
              <a:rPr sz="1200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outcomes below</a:t>
            </a:r>
          </a:p>
        </p:txBody>
      </p:sp>
      <p:sp>
        <p:nvSpPr>
          <p:cNvPr id="27" name="Text 38">
            <a:extLst>
              <a:ext uri="{FF2B5EF4-FFF2-40B4-BE49-F238E27FC236}">
                <a16:creationId xmlns:a16="http://schemas.microsoft.com/office/drawing/2014/main" id="{BFF2C8C3-AEB9-799D-DE8F-51F9858463AE}"/>
              </a:ext>
            </a:extLst>
          </p:cNvPr>
          <p:cNvSpPr>
            <a:spLocks noGrp="1"/>
          </p:cNvSpPr>
          <p:nvPr/>
        </p:nvSpPr>
        <p:spPr>
          <a:xfrm>
            <a:off x="939393" y="5107060"/>
            <a:ext cx="2212848" cy="49377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00" b="1" dirty="0">
                <a:solidFill>
                  <a:schemeClr val="bg1"/>
                </a:solidFill>
                <a:latin typeface="Microsoft YaHei"/>
                <a:ea typeface="Microsoft YaHei"/>
                <a:cs typeface="Microsoft YaHei"/>
              </a:rPr>
              <a:t>Reduced Communication Complexity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29" name="Text 41">
            <a:extLst>
              <a:ext uri="{FF2B5EF4-FFF2-40B4-BE49-F238E27FC236}">
                <a16:creationId xmlns:a16="http://schemas.microsoft.com/office/drawing/2014/main" id="{F9F91B40-2270-9D02-F838-F82AC9304CEA}"/>
              </a:ext>
            </a:extLst>
          </p:cNvPr>
          <p:cNvSpPr>
            <a:spLocks noGrp="1"/>
          </p:cNvSpPr>
          <p:nvPr/>
        </p:nvSpPr>
        <p:spPr>
          <a:xfrm>
            <a:off x="3688880" y="5106192"/>
            <a:ext cx="2212848" cy="49377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00" b="1" dirty="0">
                <a:solidFill>
                  <a:schemeClr val="bg1"/>
                </a:solidFill>
                <a:latin typeface="Microsoft YaHei"/>
                <a:ea typeface="Microsoft YaHei"/>
              </a:rPr>
              <a:t>Higher Sourcing Efficiency</a:t>
            </a:r>
          </a:p>
        </p:txBody>
      </p:sp>
      <p:sp>
        <p:nvSpPr>
          <p:cNvPr id="31" name="Text 44">
            <a:extLst>
              <a:ext uri="{FF2B5EF4-FFF2-40B4-BE49-F238E27FC236}">
                <a16:creationId xmlns:a16="http://schemas.microsoft.com/office/drawing/2014/main" id="{9D287640-0B27-4D1B-8CEC-34FDECA8DA47}"/>
              </a:ext>
            </a:extLst>
          </p:cNvPr>
          <p:cNvSpPr>
            <a:spLocks noGrp="1"/>
          </p:cNvSpPr>
          <p:nvPr/>
        </p:nvSpPr>
        <p:spPr>
          <a:xfrm>
            <a:off x="6437485" y="5106192"/>
            <a:ext cx="2212848" cy="49377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00" b="1" dirty="0">
                <a:solidFill>
                  <a:schemeClr val="bg1"/>
                </a:solidFill>
                <a:latin typeface="Microsoft YaHei"/>
                <a:ea typeface="Microsoft YaHei"/>
              </a:rPr>
              <a:t>Optimized Supply Chain</a:t>
            </a:r>
          </a:p>
        </p:txBody>
      </p:sp>
      <p:sp>
        <p:nvSpPr>
          <p:cNvPr id="260" name="Text 47">
            <a:extLst>
              <a:ext uri="{FF2B5EF4-FFF2-40B4-BE49-F238E27FC236}">
                <a16:creationId xmlns:a16="http://schemas.microsoft.com/office/drawing/2014/main" id="{AF24D16C-325A-C5DC-6D22-1B7EE7AEE864}"/>
              </a:ext>
            </a:extLst>
          </p:cNvPr>
          <p:cNvSpPr>
            <a:spLocks noGrp="1"/>
          </p:cNvSpPr>
          <p:nvPr/>
        </p:nvSpPr>
        <p:spPr>
          <a:xfrm>
            <a:off x="9012432" y="5105451"/>
            <a:ext cx="2212848" cy="49377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00" b="1" dirty="0">
                <a:solidFill>
                  <a:schemeClr val="bg1"/>
                </a:solidFill>
                <a:latin typeface="Microsoft YaHei"/>
                <a:ea typeface="Microsoft YaHei"/>
              </a:rPr>
              <a:t>Greater Project Certainty</a:t>
            </a:r>
          </a:p>
        </p:txBody>
      </p:sp>
      <p:sp>
        <p:nvSpPr>
          <p:cNvPr id="263" name="Text 48">
            <a:extLst>
              <a:ext uri="{FF2B5EF4-FFF2-40B4-BE49-F238E27FC236}">
                <a16:creationId xmlns:a16="http://schemas.microsoft.com/office/drawing/2014/main" id="{4350746C-75DF-27F6-9A79-CA3B217B94C3}"/>
              </a:ext>
            </a:extLst>
          </p:cNvPr>
          <p:cNvSpPr>
            <a:spLocks noGrp="1"/>
          </p:cNvSpPr>
          <p:nvPr/>
        </p:nvSpPr>
        <p:spPr>
          <a:xfrm>
            <a:off x="1219263" y="5819137"/>
            <a:ext cx="9797470" cy="52986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600" b="1" i="1" dirty="0">
                <a:solidFill>
                  <a:prstClr val="black"/>
                </a:solidFill>
                <a:latin typeface="Microsoft YaHei"/>
                <a:ea typeface="Microsoft YaHei"/>
              </a:rPr>
              <a:t>What clients really need is not more suppliers, but one solution that organizes the resources.</a:t>
            </a:r>
          </a:p>
        </p:txBody>
      </p:sp>
    </p:spTree>
    <p:extLst>
      <p:ext uri="{BB962C8B-B14F-4D97-AF65-F5344CB8AC3E}">
        <p14:creationId xmlns:p14="http://schemas.microsoft.com/office/powerpoint/2010/main" val="1119671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27ECD-6C76-22F3-DACB-A12A672F0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40D931C-4EBC-16D6-AF2C-4C8214C93E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6000"/>
          </a:blip>
          <a:srcRect b="15867"/>
          <a:stretch>
            <a:fillRect/>
          </a:stretch>
        </p:blipFill>
        <p:spPr>
          <a:xfrm>
            <a:off x="12699" y="0"/>
            <a:ext cx="12192001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EC21618-E9C6-5309-D995-0A267E15E2FA}"/>
              </a:ext>
            </a:extLst>
          </p:cNvPr>
          <p:cNvSpPr txBox="1"/>
          <p:nvPr/>
        </p:nvSpPr>
        <p:spPr>
          <a:xfrm>
            <a:off x="596900" y="117434"/>
            <a:ext cx="47852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kern="0" spc="600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WHAT WE SOLVE</a:t>
            </a:r>
            <a:endParaRPr lang="zh-CN" altLang="en-US" sz="3200" b="1" kern="0" spc="600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560E5D41-588D-1341-0847-42C7DEC6BF25}"/>
              </a:ext>
            </a:extLst>
          </p:cNvPr>
          <p:cNvSpPr txBox="1"/>
          <p:nvPr/>
        </p:nvSpPr>
        <p:spPr>
          <a:xfrm>
            <a:off x="159347" y="117434"/>
            <a:ext cx="472753" cy="584775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C973657B-F8A9-A171-BD55-56A1F5224165}"/>
              </a:ext>
            </a:extLst>
          </p:cNvPr>
          <p:cNvSpPr txBox="1"/>
          <p:nvPr/>
        </p:nvSpPr>
        <p:spPr>
          <a:xfrm>
            <a:off x="12699" y="117434"/>
            <a:ext cx="102798" cy="584775"/>
          </a:xfrm>
          <a:prstGeom prst="rect">
            <a:avLst/>
          </a:prstGeom>
          <a:solidFill>
            <a:schemeClr val="accent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8D23998-409E-BE96-F71C-8B7DDFF9F709}"/>
              </a:ext>
            </a:extLst>
          </p:cNvPr>
          <p:cNvCxnSpPr>
            <a:cxnSpLocks/>
          </p:cNvCxnSpPr>
          <p:nvPr/>
        </p:nvCxnSpPr>
        <p:spPr>
          <a:xfrm>
            <a:off x="0" y="871105"/>
            <a:ext cx="12179301" cy="0"/>
          </a:xfrm>
          <a:prstGeom prst="line">
            <a:avLst/>
          </a:prstGeom>
          <a:ln w="76200">
            <a:solidFill>
              <a:srgbClr val="386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>
            <a:extLst>
              <a:ext uri="{FF2B5EF4-FFF2-40B4-BE49-F238E27FC236}">
                <a16:creationId xmlns:a16="http://schemas.microsoft.com/office/drawing/2014/main" id="{C95D9B2F-C1DA-CB43-AA00-2D6D35BB29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5" r="917" b="55594"/>
          <a:stretch>
            <a:fillRect/>
          </a:stretch>
        </p:blipFill>
        <p:spPr>
          <a:xfrm>
            <a:off x="-12700" y="4559690"/>
            <a:ext cx="12217400" cy="2365092"/>
          </a:xfrm>
          <a:custGeom>
            <a:avLst/>
            <a:gdLst>
              <a:gd name="connsiteX0" fmla="*/ 0 w 9793087"/>
              <a:gd name="connsiteY0" fmla="*/ 0 h 2365092"/>
              <a:gd name="connsiteX1" fmla="*/ 9793087 w 9793087"/>
              <a:gd name="connsiteY1" fmla="*/ 0 h 2365092"/>
              <a:gd name="connsiteX2" fmla="*/ 9793087 w 9793087"/>
              <a:gd name="connsiteY2" fmla="*/ 2365092 h 2365092"/>
              <a:gd name="connsiteX3" fmla="*/ 0 w 9793087"/>
              <a:gd name="connsiteY3" fmla="*/ 2365092 h 2365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93087" h="2365092">
                <a:moveTo>
                  <a:pt x="0" y="0"/>
                </a:moveTo>
                <a:lnTo>
                  <a:pt x="9793087" y="0"/>
                </a:lnTo>
                <a:lnTo>
                  <a:pt x="9793087" y="2365092"/>
                </a:lnTo>
                <a:lnTo>
                  <a:pt x="0" y="2365092"/>
                </a:lnTo>
                <a:close/>
              </a:path>
            </a:pathLst>
          </a:custGeom>
        </p:spPr>
      </p:pic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9031E6CD-4B64-3405-0CD8-F5F17CBF9FC1}"/>
              </a:ext>
            </a:extLst>
          </p:cNvPr>
          <p:cNvSpPr/>
          <p:nvPr/>
        </p:nvSpPr>
        <p:spPr>
          <a:xfrm rot="10800000">
            <a:off x="0" y="4559690"/>
            <a:ext cx="12192000" cy="2298310"/>
          </a:xfrm>
          <a:custGeom>
            <a:avLst/>
            <a:gdLst>
              <a:gd name="connsiteX0" fmla="*/ 12192000 w 12192000"/>
              <a:gd name="connsiteY0" fmla="*/ 1794386 h 1794386"/>
              <a:gd name="connsiteX1" fmla="*/ 6265428 w 12192000"/>
              <a:gd name="connsiteY1" fmla="*/ 1794386 h 1794386"/>
              <a:gd name="connsiteX2" fmla="*/ 6100277 w 12192000"/>
              <a:gd name="connsiteY2" fmla="*/ 1572940 h 1794386"/>
              <a:gd name="connsiteX3" fmla="*/ 5935126 w 12192000"/>
              <a:gd name="connsiteY3" fmla="*/ 1794386 h 1794386"/>
              <a:gd name="connsiteX4" fmla="*/ 0 w 12192000"/>
              <a:gd name="connsiteY4" fmla="*/ 1794386 h 1794386"/>
              <a:gd name="connsiteX5" fmla="*/ 0 w 12192000"/>
              <a:gd name="connsiteY5" fmla="*/ 0 h 1794386"/>
              <a:gd name="connsiteX6" fmla="*/ 12192000 w 12192000"/>
              <a:gd name="connsiteY6" fmla="*/ 0 h 1794386"/>
              <a:gd name="connsiteX7" fmla="*/ 12192000 w 12192000"/>
              <a:gd name="connsiteY7" fmla="*/ 1794386 h 179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794386">
                <a:moveTo>
                  <a:pt x="12192000" y="1794386"/>
                </a:moveTo>
                <a:lnTo>
                  <a:pt x="6265428" y="1794386"/>
                </a:lnTo>
                <a:lnTo>
                  <a:pt x="6100277" y="1572940"/>
                </a:lnTo>
                <a:lnTo>
                  <a:pt x="5935126" y="1794386"/>
                </a:lnTo>
                <a:lnTo>
                  <a:pt x="0" y="1794386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1794386"/>
                </a:lnTo>
                <a:close/>
              </a:path>
            </a:pathLst>
          </a:custGeom>
          <a:solidFill>
            <a:srgbClr val="0150D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 Light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FB8890A-0C76-C319-C24E-B04DB491BB5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8738"/>
          <a:stretch/>
        </p:blipFill>
        <p:spPr>
          <a:xfrm>
            <a:off x="-190501" y="6172347"/>
            <a:ext cx="13316645" cy="803087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50E4846A-2FD9-7FD4-F66C-0EA5F0CAF354}"/>
              </a:ext>
            </a:extLst>
          </p:cNvPr>
          <p:cNvSpPr/>
          <p:nvPr/>
        </p:nvSpPr>
        <p:spPr>
          <a:xfrm>
            <a:off x="1341783" y="2595449"/>
            <a:ext cx="2574235" cy="151633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28600" dist="114300" dir="5400000" algn="t" rotWithShape="0">
              <a:srgbClr val="002EA6">
                <a:lumMod val="75000"/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EE40A61-A49D-24CC-08A6-FABFC441F5C5}"/>
              </a:ext>
            </a:extLst>
          </p:cNvPr>
          <p:cNvSpPr/>
          <p:nvPr/>
        </p:nvSpPr>
        <p:spPr>
          <a:xfrm>
            <a:off x="1341783" y="2577059"/>
            <a:ext cx="2574235" cy="1377942"/>
          </a:xfrm>
          <a:prstGeom prst="rect">
            <a:avLst/>
          </a:prstGeom>
          <a:blipFill>
            <a:blip r:embed="rId6">
              <a:duotone>
                <a:srgbClr val="002EA6">
                  <a:shade val="45000"/>
                  <a:satMod val="135000"/>
                </a:srgbClr>
                <a:prstClr val="white"/>
              </a:duotone>
            </a:blip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DE16D77-ACB6-A5D5-F835-D67554329AEE}"/>
              </a:ext>
            </a:extLst>
          </p:cNvPr>
          <p:cNvSpPr/>
          <p:nvPr/>
        </p:nvSpPr>
        <p:spPr>
          <a:xfrm>
            <a:off x="4999383" y="2596711"/>
            <a:ext cx="2574235" cy="1525823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28600" dist="114300" dir="5400000" algn="t" rotWithShape="0">
              <a:srgbClr val="002EA6">
                <a:lumMod val="75000"/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848FD0D-AA33-EE50-E1A2-451F163EE7C5}"/>
              </a:ext>
            </a:extLst>
          </p:cNvPr>
          <p:cNvSpPr/>
          <p:nvPr/>
        </p:nvSpPr>
        <p:spPr>
          <a:xfrm>
            <a:off x="4999383" y="2577059"/>
            <a:ext cx="2574235" cy="1377943"/>
          </a:xfrm>
          <a:prstGeom prst="rect">
            <a:avLst/>
          </a:prstGeom>
          <a:blipFill dpi="0" rotWithShape="1">
            <a:blip r:embed="rId7">
              <a:duotone>
                <a:srgbClr val="002EA6">
                  <a:shade val="45000"/>
                  <a:satMod val="135000"/>
                </a:srgbClr>
                <a:prstClr val="white"/>
              </a:duotone>
            </a:blip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1293BB2-FD02-2E4E-B553-C43E0055B734}"/>
              </a:ext>
            </a:extLst>
          </p:cNvPr>
          <p:cNvSpPr/>
          <p:nvPr/>
        </p:nvSpPr>
        <p:spPr>
          <a:xfrm>
            <a:off x="8656983" y="2596711"/>
            <a:ext cx="2574235" cy="1525823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28600" dist="114300" dir="5400000" algn="t" rotWithShape="0">
              <a:srgbClr val="002EA6">
                <a:lumMod val="75000"/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D0662D2-7411-C077-C1AA-71E7188B4DFA}"/>
              </a:ext>
            </a:extLst>
          </p:cNvPr>
          <p:cNvSpPr/>
          <p:nvPr/>
        </p:nvSpPr>
        <p:spPr>
          <a:xfrm>
            <a:off x="8656983" y="2578930"/>
            <a:ext cx="2574235" cy="1392025"/>
          </a:xfrm>
          <a:prstGeom prst="rect">
            <a:avLst/>
          </a:prstGeom>
          <a:blipFill dpi="0" rotWithShape="1">
            <a:blip r:embed="rId8">
              <a:duotone>
                <a:srgbClr val="002EA6">
                  <a:shade val="45000"/>
                  <a:satMod val="135000"/>
                </a:srgbClr>
                <a:prstClr val="white"/>
              </a:duotone>
            </a:blip>
            <a:srcRect/>
            <a:tile tx="-241300" ty="254000" sx="100000" sy="100000" flip="none" algn="b"/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EA31883-7E2F-27E3-65E5-A8C9CF0E2D6D}"/>
              </a:ext>
            </a:extLst>
          </p:cNvPr>
          <p:cNvSpPr/>
          <p:nvPr/>
        </p:nvSpPr>
        <p:spPr>
          <a:xfrm>
            <a:off x="4999383" y="2577059"/>
            <a:ext cx="2574235" cy="1377943"/>
          </a:xfrm>
          <a:prstGeom prst="rect">
            <a:avLst/>
          </a:prstGeom>
          <a:gradFill flip="none" rotWithShape="1">
            <a:gsLst>
              <a:gs pos="0">
                <a:srgbClr val="002EA6">
                  <a:alpha val="82000"/>
                </a:srgbClr>
              </a:gs>
              <a:gs pos="100000">
                <a:srgbClr val="002EA6">
                  <a:alpha val="70000"/>
                </a:srgbClr>
              </a:gs>
            </a:gsLst>
            <a:lin ang="189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DC0D12EB-ED9D-5B3C-F21E-2468FB2605DF}"/>
              </a:ext>
            </a:extLst>
          </p:cNvPr>
          <p:cNvSpPr/>
          <p:nvPr/>
        </p:nvSpPr>
        <p:spPr>
          <a:xfrm>
            <a:off x="1341783" y="2577059"/>
            <a:ext cx="2574235" cy="1377943"/>
          </a:xfrm>
          <a:prstGeom prst="rect">
            <a:avLst/>
          </a:prstGeom>
          <a:gradFill flip="none" rotWithShape="1">
            <a:gsLst>
              <a:gs pos="0">
                <a:srgbClr val="002EA6">
                  <a:alpha val="82000"/>
                </a:srgbClr>
              </a:gs>
              <a:gs pos="100000">
                <a:srgbClr val="002EA6">
                  <a:alpha val="70000"/>
                </a:srgbClr>
              </a:gs>
            </a:gsLst>
            <a:lin ang="189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96" name="矩形 95">
            <a:extLst>
              <a:ext uri="{FF2B5EF4-FFF2-40B4-BE49-F238E27FC236}">
                <a16:creationId xmlns:a16="http://schemas.microsoft.com/office/drawing/2014/main" id="{C85CE5BE-46AC-5971-E793-FF73417A3A8E}"/>
              </a:ext>
            </a:extLst>
          </p:cNvPr>
          <p:cNvSpPr/>
          <p:nvPr/>
        </p:nvSpPr>
        <p:spPr>
          <a:xfrm>
            <a:off x="8656983" y="2577059"/>
            <a:ext cx="2574235" cy="1377943"/>
          </a:xfrm>
          <a:prstGeom prst="rect">
            <a:avLst/>
          </a:prstGeom>
          <a:gradFill flip="none" rotWithShape="1">
            <a:gsLst>
              <a:gs pos="0">
                <a:srgbClr val="002EA6">
                  <a:alpha val="82000"/>
                </a:srgbClr>
              </a:gs>
              <a:gs pos="100000">
                <a:srgbClr val="002EA6">
                  <a:alpha val="75000"/>
                </a:srgbClr>
              </a:gs>
            </a:gsLst>
            <a:lin ang="189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98" name="矩形 97">
            <a:extLst>
              <a:ext uri="{FF2B5EF4-FFF2-40B4-BE49-F238E27FC236}">
                <a16:creationId xmlns:a16="http://schemas.microsoft.com/office/drawing/2014/main" id="{34C772C0-F81C-7248-027F-846174258BE2}"/>
              </a:ext>
            </a:extLst>
          </p:cNvPr>
          <p:cNvSpPr/>
          <p:nvPr/>
        </p:nvSpPr>
        <p:spPr>
          <a:xfrm>
            <a:off x="1990214" y="2540058"/>
            <a:ext cx="1193219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1200" cap="none" spc="600" normalizeH="0" baseline="0" noProof="0" dirty="0">
                <a:ln>
                  <a:solidFill>
                    <a:prstClr val="white"/>
                  </a:solidFill>
                </a:ln>
                <a:solidFill>
                  <a:srgbClr val="FFC000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优设标题黑" panose="00000500000000000000" pitchFamily="2" charset="-122"/>
                <a:ea typeface="优设标题黑" panose="00000500000000000000" pitchFamily="2" charset="-122"/>
                <a:cs typeface="+mn-cs"/>
              </a:rPr>
              <a:t>01</a:t>
            </a:r>
            <a:endParaRPr kumimoji="0" lang="zh-CN" altLang="en-US" sz="4800" b="0" i="0" u="none" strike="noStrike" kern="1200" cap="none" spc="600" normalizeH="0" baseline="0" noProof="0" dirty="0">
              <a:ln>
                <a:solidFill>
                  <a:prstClr val="white"/>
                </a:solidFill>
              </a:ln>
              <a:solidFill>
                <a:srgbClr val="FFC000"/>
              </a:soli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uLnTx/>
              <a:uFillTx/>
              <a:latin typeface="优设标题黑" panose="00000500000000000000" pitchFamily="2" charset="-122"/>
              <a:ea typeface="优设标题黑" panose="00000500000000000000" pitchFamily="2" charset="-122"/>
              <a:cs typeface="+mn-cs"/>
            </a:endParaRPr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id="{1FFE9338-50C1-5337-4201-716CA2CF3D17}"/>
              </a:ext>
            </a:extLst>
          </p:cNvPr>
          <p:cNvSpPr/>
          <p:nvPr/>
        </p:nvSpPr>
        <p:spPr>
          <a:xfrm>
            <a:off x="1364984" y="4076815"/>
            <a:ext cx="2272718" cy="45719"/>
          </a:xfrm>
          <a:prstGeom prst="rect">
            <a:avLst/>
          </a:prstGeom>
          <a:solidFill>
            <a:srgbClr val="002EA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127" name="矩形 126">
            <a:extLst>
              <a:ext uri="{FF2B5EF4-FFF2-40B4-BE49-F238E27FC236}">
                <a16:creationId xmlns:a16="http://schemas.microsoft.com/office/drawing/2014/main" id="{9E2CF4A6-D6F8-F103-E4BE-E33335F00400}"/>
              </a:ext>
            </a:extLst>
          </p:cNvPr>
          <p:cNvSpPr/>
          <p:nvPr/>
        </p:nvSpPr>
        <p:spPr>
          <a:xfrm>
            <a:off x="5049093" y="4076815"/>
            <a:ext cx="2272718" cy="45719"/>
          </a:xfrm>
          <a:prstGeom prst="rect">
            <a:avLst/>
          </a:prstGeom>
          <a:solidFill>
            <a:srgbClr val="002EA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128" name="矩形 127">
            <a:extLst>
              <a:ext uri="{FF2B5EF4-FFF2-40B4-BE49-F238E27FC236}">
                <a16:creationId xmlns:a16="http://schemas.microsoft.com/office/drawing/2014/main" id="{0F89BBF4-B50A-DDCB-84EB-3D1B717B755A}"/>
              </a:ext>
            </a:extLst>
          </p:cNvPr>
          <p:cNvSpPr/>
          <p:nvPr/>
        </p:nvSpPr>
        <p:spPr>
          <a:xfrm>
            <a:off x="8662800" y="4076815"/>
            <a:ext cx="2272718" cy="45719"/>
          </a:xfrm>
          <a:prstGeom prst="rect">
            <a:avLst/>
          </a:prstGeom>
          <a:solidFill>
            <a:srgbClr val="002EA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44CC8794-6CD9-2433-C009-2250DD4244C9}"/>
              </a:ext>
            </a:extLst>
          </p:cNvPr>
          <p:cNvSpPr/>
          <p:nvPr/>
        </p:nvSpPr>
        <p:spPr>
          <a:xfrm>
            <a:off x="1341783" y="4536124"/>
            <a:ext cx="2574235" cy="151633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28600" dist="114300" dir="5400000" algn="t" rotWithShape="0">
              <a:srgbClr val="002EA6">
                <a:lumMod val="75000"/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2198E15A-26C9-9A9A-D63F-A3946A905D99}"/>
              </a:ext>
            </a:extLst>
          </p:cNvPr>
          <p:cNvSpPr/>
          <p:nvPr/>
        </p:nvSpPr>
        <p:spPr>
          <a:xfrm>
            <a:off x="1341783" y="4517734"/>
            <a:ext cx="2574235" cy="1377942"/>
          </a:xfrm>
          <a:prstGeom prst="rect">
            <a:avLst/>
          </a:prstGeom>
          <a:blipFill>
            <a:blip r:embed="rId6">
              <a:duotone>
                <a:srgbClr val="002EA6">
                  <a:shade val="45000"/>
                  <a:satMod val="135000"/>
                </a:srgbClr>
                <a:prstClr val="white"/>
              </a:duotone>
            </a:blip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6366982F-E3A2-3B85-70B4-71B9AA3E8296}"/>
              </a:ext>
            </a:extLst>
          </p:cNvPr>
          <p:cNvSpPr/>
          <p:nvPr/>
        </p:nvSpPr>
        <p:spPr>
          <a:xfrm>
            <a:off x="4999383" y="4537386"/>
            <a:ext cx="2574235" cy="1525823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28600" dist="114300" dir="5400000" algn="t" rotWithShape="0">
              <a:srgbClr val="002EA6">
                <a:lumMod val="75000"/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132" name="矩形 131">
            <a:extLst>
              <a:ext uri="{FF2B5EF4-FFF2-40B4-BE49-F238E27FC236}">
                <a16:creationId xmlns:a16="http://schemas.microsoft.com/office/drawing/2014/main" id="{D2C3C41D-8F0D-D434-4FAA-3C3D4C924EE9}"/>
              </a:ext>
            </a:extLst>
          </p:cNvPr>
          <p:cNvSpPr/>
          <p:nvPr/>
        </p:nvSpPr>
        <p:spPr>
          <a:xfrm>
            <a:off x="4999383" y="4517734"/>
            <a:ext cx="2574235" cy="1377943"/>
          </a:xfrm>
          <a:prstGeom prst="rect">
            <a:avLst/>
          </a:prstGeom>
          <a:blipFill dpi="0" rotWithShape="1">
            <a:blip r:embed="rId7">
              <a:duotone>
                <a:srgbClr val="002EA6">
                  <a:shade val="45000"/>
                  <a:satMod val="135000"/>
                </a:srgbClr>
                <a:prstClr val="white"/>
              </a:duotone>
            </a:blip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133" name="矩形 132">
            <a:extLst>
              <a:ext uri="{FF2B5EF4-FFF2-40B4-BE49-F238E27FC236}">
                <a16:creationId xmlns:a16="http://schemas.microsoft.com/office/drawing/2014/main" id="{DB65FF29-BD6D-0577-28CC-F274316D4D2A}"/>
              </a:ext>
            </a:extLst>
          </p:cNvPr>
          <p:cNvSpPr/>
          <p:nvPr/>
        </p:nvSpPr>
        <p:spPr>
          <a:xfrm>
            <a:off x="8656983" y="4537386"/>
            <a:ext cx="2574235" cy="1525823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28600" dist="114300" dir="5400000" algn="t" rotWithShape="0">
              <a:srgbClr val="002EA6">
                <a:lumMod val="75000"/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136" name="矩形 135">
            <a:extLst>
              <a:ext uri="{FF2B5EF4-FFF2-40B4-BE49-F238E27FC236}">
                <a16:creationId xmlns:a16="http://schemas.microsoft.com/office/drawing/2014/main" id="{1358465C-9724-D6C2-B5D6-6A94996D6B1D}"/>
              </a:ext>
            </a:extLst>
          </p:cNvPr>
          <p:cNvSpPr/>
          <p:nvPr/>
        </p:nvSpPr>
        <p:spPr>
          <a:xfrm>
            <a:off x="8656983" y="4519605"/>
            <a:ext cx="2574235" cy="1392025"/>
          </a:xfrm>
          <a:prstGeom prst="rect">
            <a:avLst/>
          </a:prstGeom>
          <a:blipFill dpi="0" rotWithShape="1">
            <a:blip r:embed="rId8">
              <a:duotone>
                <a:srgbClr val="002EA6">
                  <a:shade val="45000"/>
                  <a:satMod val="135000"/>
                </a:srgbClr>
                <a:prstClr val="white"/>
              </a:duotone>
            </a:blip>
            <a:srcRect/>
            <a:tile tx="-241300" ty="254000" sx="100000" sy="100000" flip="none" algn="b"/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139" name="矩形 138">
            <a:extLst>
              <a:ext uri="{FF2B5EF4-FFF2-40B4-BE49-F238E27FC236}">
                <a16:creationId xmlns:a16="http://schemas.microsoft.com/office/drawing/2014/main" id="{41846370-6004-BCAF-2670-8D6336C12E46}"/>
              </a:ext>
            </a:extLst>
          </p:cNvPr>
          <p:cNvSpPr/>
          <p:nvPr/>
        </p:nvSpPr>
        <p:spPr>
          <a:xfrm>
            <a:off x="4999383" y="4517734"/>
            <a:ext cx="2574235" cy="1377943"/>
          </a:xfrm>
          <a:prstGeom prst="rect">
            <a:avLst/>
          </a:prstGeom>
          <a:gradFill flip="none" rotWithShape="1">
            <a:gsLst>
              <a:gs pos="0">
                <a:srgbClr val="002EA6">
                  <a:alpha val="82000"/>
                </a:srgbClr>
              </a:gs>
              <a:gs pos="100000">
                <a:srgbClr val="002EA6">
                  <a:alpha val="70000"/>
                </a:srgbClr>
              </a:gs>
            </a:gsLst>
            <a:lin ang="189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81795DE8-56D6-1F09-E246-323844CD64FB}"/>
              </a:ext>
            </a:extLst>
          </p:cNvPr>
          <p:cNvSpPr/>
          <p:nvPr/>
        </p:nvSpPr>
        <p:spPr>
          <a:xfrm>
            <a:off x="1341783" y="4517734"/>
            <a:ext cx="2574235" cy="1377943"/>
          </a:xfrm>
          <a:prstGeom prst="rect">
            <a:avLst/>
          </a:prstGeom>
          <a:gradFill flip="none" rotWithShape="1">
            <a:gsLst>
              <a:gs pos="0">
                <a:srgbClr val="002EA6">
                  <a:alpha val="82000"/>
                </a:srgbClr>
              </a:gs>
              <a:gs pos="100000">
                <a:srgbClr val="002EA6">
                  <a:alpha val="70000"/>
                </a:srgbClr>
              </a:gs>
            </a:gsLst>
            <a:lin ang="189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150" name="矩形 149">
            <a:extLst>
              <a:ext uri="{FF2B5EF4-FFF2-40B4-BE49-F238E27FC236}">
                <a16:creationId xmlns:a16="http://schemas.microsoft.com/office/drawing/2014/main" id="{9C2152F5-E980-E19C-53A6-676AB950E37D}"/>
              </a:ext>
            </a:extLst>
          </p:cNvPr>
          <p:cNvSpPr/>
          <p:nvPr/>
        </p:nvSpPr>
        <p:spPr>
          <a:xfrm>
            <a:off x="8656983" y="4517734"/>
            <a:ext cx="2574235" cy="1377943"/>
          </a:xfrm>
          <a:prstGeom prst="rect">
            <a:avLst/>
          </a:prstGeom>
          <a:gradFill flip="none" rotWithShape="1">
            <a:gsLst>
              <a:gs pos="0">
                <a:srgbClr val="002EA6">
                  <a:alpha val="82000"/>
                </a:srgbClr>
              </a:gs>
              <a:gs pos="100000">
                <a:srgbClr val="002EA6">
                  <a:alpha val="75000"/>
                </a:srgbClr>
              </a:gs>
            </a:gsLst>
            <a:lin ang="189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156" name="矩形 155">
            <a:extLst>
              <a:ext uri="{FF2B5EF4-FFF2-40B4-BE49-F238E27FC236}">
                <a16:creationId xmlns:a16="http://schemas.microsoft.com/office/drawing/2014/main" id="{E59A3324-94A0-E2A1-CFC5-F9C241B9D600}"/>
              </a:ext>
            </a:extLst>
          </p:cNvPr>
          <p:cNvSpPr/>
          <p:nvPr/>
        </p:nvSpPr>
        <p:spPr>
          <a:xfrm>
            <a:off x="1364984" y="6017490"/>
            <a:ext cx="2272718" cy="45719"/>
          </a:xfrm>
          <a:prstGeom prst="rect">
            <a:avLst/>
          </a:prstGeom>
          <a:solidFill>
            <a:srgbClr val="002EA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163" name="矩形 162">
            <a:extLst>
              <a:ext uri="{FF2B5EF4-FFF2-40B4-BE49-F238E27FC236}">
                <a16:creationId xmlns:a16="http://schemas.microsoft.com/office/drawing/2014/main" id="{3316840F-B99B-E416-E3C2-221A7C546599}"/>
              </a:ext>
            </a:extLst>
          </p:cNvPr>
          <p:cNvSpPr/>
          <p:nvPr/>
        </p:nvSpPr>
        <p:spPr>
          <a:xfrm>
            <a:off x="5049093" y="6017490"/>
            <a:ext cx="2272718" cy="45719"/>
          </a:xfrm>
          <a:prstGeom prst="rect">
            <a:avLst/>
          </a:prstGeom>
          <a:solidFill>
            <a:srgbClr val="002EA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164" name="矩形 163">
            <a:extLst>
              <a:ext uri="{FF2B5EF4-FFF2-40B4-BE49-F238E27FC236}">
                <a16:creationId xmlns:a16="http://schemas.microsoft.com/office/drawing/2014/main" id="{69356CDD-3C60-B153-50A7-E12A375ADC84}"/>
              </a:ext>
            </a:extLst>
          </p:cNvPr>
          <p:cNvSpPr/>
          <p:nvPr/>
        </p:nvSpPr>
        <p:spPr>
          <a:xfrm>
            <a:off x="8662800" y="6017490"/>
            <a:ext cx="2272718" cy="45719"/>
          </a:xfrm>
          <a:prstGeom prst="rect">
            <a:avLst/>
          </a:prstGeom>
          <a:solidFill>
            <a:srgbClr val="002EA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169" name="矩形 168">
            <a:extLst>
              <a:ext uri="{FF2B5EF4-FFF2-40B4-BE49-F238E27FC236}">
                <a16:creationId xmlns:a16="http://schemas.microsoft.com/office/drawing/2014/main" id="{35B06907-C10A-CAF4-0C77-0241EA449008}"/>
              </a:ext>
            </a:extLst>
          </p:cNvPr>
          <p:cNvSpPr/>
          <p:nvPr/>
        </p:nvSpPr>
        <p:spPr>
          <a:xfrm>
            <a:off x="5512113" y="2579689"/>
            <a:ext cx="1495249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1200" cap="none" spc="600" normalizeH="0" baseline="0" noProof="0" dirty="0">
                <a:ln>
                  <a:solidFill>
                    <a:prstClr val="white"/>
                  </a:solidFill>
                </a:ln>
                <a:solidFill>
                  <a:srgbClr val="FFC000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优设标题黑" panose="00000500000000000000" pitchFamily="2" charset="-122"/>
                <a:ea typeface="优设标题黑" panose="00000500000000000000" pitchFamily="2" charset="-122"/>
                <a:cs typeface="+mn-cs"/>
              </a:rPr>
              <a:t>02</a:t>
            </a:r>
            <a:endParaRPr kumimoji="0" lang="zh-CN" altLang="en-US" sz="4800" b="0" i="0" u="none" strike="noStrike" kern="1200" cap="none" spc="600" normalizeH="0" baseline="0" noProof="0" dirty="0">
              <a:ln>
                <a:solidFill>
                  <a:prstClr val="white"/>
                </a:solidFill>
              </a:ln>
              <a:solidFill>
                <a:srgbClr val="FFC000"/>
              </a:soli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uLnTx/>
              <a:uFillTx/>
              <a:latin typeface="优设标题黑" panose="00000500000000000000" pitchFamily="2" charset="-122"/>
              <a:ea typeface="优设标题黑" panose="00000500000000000000" pitchFamily="2" charset="-122"/>
              <a:cs typeface="+mn-cs"/>
            </a:endParaRPr>
          </a:p>
        </p:txBody>
      </p:sp>
      <p:sp>
        <p:nvSpPr>
          <p:cNvPr id="171" name="矩形 170">
            <a:extLst>
              <a:ext uri="{FF2B5EF4-FFF2-40B4-BE49-F238E27FC236}">
                <a16:creationId xmlns:a16="http://schemas.microsoft.com/office/drawing/2014/main" id="{07633245-DED3-FE80-C7FE-1CAF3DC1276F}"/>
              </a:ext>
            </a:extLst>
          </p:cNvPr>
          <p:cNvSpPr/>
          <p:nvPr/>
        </p:nvSpPr>
        <p:spPr>
          <a:xfrm>
            <a:off x="9120556" y="2561106"/>
            <a:ext cx="1647087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1200" cap="none" spc="600" normalizeH="0" baseline="0" noProof="0" dirty="0">
                <a:ln>
                  <a:solidFill>
                    <a:prstClr val="white"/>
                  </a:solidFill>
                </a:ln>
                <a:solidFill>
                  <a:srgbClr val="FFC000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优设标题黑" panose="00000500000000000000" pitchFamily="2" charset="-122"/>
                <a:ea typeface="优设标题黑" panose="00000500000000000000" pitchFamily="2" charset="-122"/>
                <a:cs typeface="+mn-cs"/>
              </a:rPr>
              <a:t>03</a:t>
            </a:r>
            <a:endParaRPr kumimoji="0" lang="zh-CN" altLang="en-US" sz="4800" b="0" i="0" u="none" strike="noStrike" kern="1200" cap="none" spc="600" normalizeH="0" baseline="0" noProof="0" dirty="0">
              <a:ln>
                <a:solidFill>
                  <a:prstClr val="white"/>
                </a:solidFill>
              </a:ln>
              <a:solidFill>
                <a:srgbClr val="FFC000"/>
              </a:soli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uLnTx/>
              <a:uFillTx/>
              <a:latin typeface="优设标题黑" panose="00000500000000000000" pitchFamily="2" charset="-122"/>
              <a:ea typeface="优设标题黑" panose="00000500000000000000" pitchFamily="2" charset="-122"/>
              <a:cs typeface="+mn-cs"/>
            </a:endParaRPr>
          </a:p>
        </p:txBody>
      </p:sp>
      <p:sp>
        <p:nvSpPr>
          <p:cNvPr id="173" name="矩形 172">
            <a:extLst>
              <a:ext uri="{FF2B5EF4-FFF2-40B4-BE49-F238E27FC236}">
                <a16:creationId xmlns:a16="http://schemas.microsoft.com/office/drawing/2014/main" id="{8968A88F-89A9-7186-8D40-F18CE9F3A63B}"/>
              </a:ext>
            </a:extLst>
          </p:cNvPr>
          <p:cNvSpPr/>
          <p:nvPr/>
        </p:nvSpPr>
        <p:spPr>
          <a:xfrm>
            <a:off x="1940533" y="4561131"/>
            <a:ext cx="1193219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1200" cap="none" spc="600" normalizeH="0" baseline="0" noProof="0" dirty="0">
                <a:ln>
                  <a:solidFill>
                    <a:prstClr val="white"/>
                  </a:solidFill>
                </a:ln>
                <a:solidFill>
                  <a:srgbClr val="FFC000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优设标题黑" panose="00000500000000000000" pitchFamily="2" charset="-122"/>
                <a:ea typeface="优设标题黑" panose="00000500000000000000" pitchFamily="2" charset="-122"/>
                <a:cs typeface="+mn-cs"/>
              </a:rPr>
              <a:t>04</a:t>
            </a:r>
            <a:endParaRPr kumimoji="0" lang="zh-CN" altLang="en-US" sz="4800" b="0" i="0" u="none" strike="noStrike" kern="1200" cap="none" spc="600" normalizeH="0" baseline="0" noProof="0" dirty="0">
              <a:ln>
                <a:solidFill>
                  <a:prstClr val="white"/>
                </a:solidFill>
              </a:ln>
              <a:solidFill>
                <a:srgbClr val="FFC000"/>
              </a:soli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uLnTx/>
              <a:uFillTx/>
              <a:latin typeface="优设标题黑" panose="00000500000000000000" pitchFamily="2" charset="-122"/>
              <a:ea typeface="优设标题黑" panose="00000500000000000000" pitchFamily="2" charset="-122"/>
              <a:cs typeface="+mn-cs"/>
            </a:endParaRPr>
          </a:p>
        </p:txBody>
      </p:sp>
      <p:sp>
        <p:nvSpPr>
          <p:cNvPr id="175" name="矩形 174">
            <a:extLst>
              <a:ext uri="{FF2B5EF4-FFF2-40B4-BE49-F238E27FC236}">
                <a16:creationId xmlns:a16="http://schemas.microsoft.com/office/drawing/2014/main" id="{E2C2EF5B-7F6E-ADEE-8F31-098E631F9CA6}"/>
              </a:ext>
            </a:extLst>
          </p:cNvPr>
          <p:cNvSpPr/>
          <p:nvPr/>
        </p:nvSpPr>
        <p:spPr>
          <a:xfrm>
            <a:off x="5596468" y="4519605"/>
            <a:ext cx="1295914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1200" cap="none" spc="600" normalizeH="0" baseline="0" noProof="0" dirty="0">
                <a:ln>
                  <a:solidFill>
                    <a:prstClr val="white"/>
                  </a:solidFill>
                </a:ln>
                <a:solidFill>
                  <a:srgbClr val="FFC000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优设标题黑" panose="00000500000000000000" pitchFamily="2" charset="-122"/>
                <a:ea typeface="优设标题黑" panose="00000500000000000000" pitchFamily="2" charset="-122"/>
                <a:cs typeface="+mn-cs"/>
              </a:rPr>
              <a:t>05</a:t>
            </a:r>
            <a:endParaRPr kumimoji="0" lang="zh-CN" altLang="en-US" sz="4800" b="0" i="0" u="none" strike="noStrike" kern="1200" cap="none" spc="600" normalizeH="0" baseline="0" noProof="0" dirty="0">
              <a:ln>
                <a:solidFill>
                  <a:prstClr val="white"/>
                </a:solidFill>
              </a:ln>
              <a:solidFill>
                <a:srgbClr val="FFC000"/>
              </a:soli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uLnTx/>
              <a:uFillTx/>
              <a:latin typeface="优设标题黑" panose="00000500000000000000" pitchFamily="2" charset="-122"/>
              <a:ea typeface="优设标题黑" panose="00000500000000000000" pitchFamily="2" charset="-122"/>
              <a:cs typeface="+mn-cs"/>
            </a:endParaRPr>
          </a:p>
        </p:txBody>
      </p:sp>
      <p:sp>
        <p:nvSpPr>
          <p:cNvPr id="177" name="矩形 176">
            <a:extLst>
              <a:ext uri="{FF2B5EF4-FFF2-40B4-BE49-F238E27FC236}">
                <a16:creationId xmlns:a16="http://schemas.microsoft.com/office/drawing/2014/main" id="{B4EC9742-9113-A8BA-2D3D-CD583F96F0AB}"/>
              </a:ext>
            </a:extLst>
          </p:cNvPr>
          <p:cNvSpPr/>
          <p:nvPr/>
        </p:nvSpPr>
        <p:spPr>
          <a:xfrm>
            <a:off x="9296142" y="4554738"/>
            <a:ext cx="1295914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1200" cap="none" spc="600" normalizeH="0" baseline="0" noProof="0" dirty="0">
                <a:ln>
                  <a:solidFill>
                    <a:prstClr val="white"/>
                  </a:solidFill>
                </a:ln>
                <a:solidFill>
                  <a:srgbClr val="FFC000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优设标题黑" panose="00000500000000000000" pitchFamily="2" charset="-122"/>
                <a:ea typeface="优设标题黑" panose="00000500000000000000" pitchFamily="2" charset="-122"/>
                <a:cs typeface="+mn-cs"/>
              </a:rPr>
              <a:t>06</a:t>
            </a:r>
            <a:endParaRPr kumimoji="0" lang="zh-CN" altLang="en-US" sz="4800" b="0" i="0" u="none" strike="noStrike" kern="1200" cap="none" spc="600" normalizeH="0" baseline="0" noProof="0" dirty="0">
              <a:ln>
                <a:solidFill>
                  <a:prstClr val="white"/>
                </a:solidFill>
              </a:ln>
              <a:solidFill>
                <a:srgbClr val="FFC000"/>
              </a:soli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uLnTx/>
              <a:uFillTx/>
              <a:latin typeface="优设标题黑" panose="00000500000000000000" pitchFamily="2" charset="-122"/>
              <a:ea typeface="优设标题黑" panose="00000500000000000000" pitchFamily="2" charset="-122"/>
              <a:cs typeface="+mn-cs"/>
            </a:endParaRPr>
          </a:p>
        </p:txBody>
      </p:sp>
      <p:sp>
        <p:nvSpPr>
          <p:cNvPr id="17" name="18-1">
            <a:extLst>
              <a:ext uri="{FF2B5EF4-FFF2-40B4-BE49-F238E27FC236}">
                <a16:creationId xmlns:a16="http://schemas.microsoft.com/office/drawing/2014/main" id="{256A1C27-5D75-2952-E18C-19156751AAC4}"/>
              </a:ext>
            </a:extLst>
          </p:cNvPr>
          <p:cNvSpPr/>
          <p:nvPr/>
        </p:nvSpPr>
        <p:spPr>
          <a:xfrm>
            <a:off x="2673626" y="1115725"/>
            <a:ext cx="6808303" cy="507611"/>
          </a:xfrm>
          <a:prstGeom prst="hexagon">
            <a:avLst>
              <a:gd name="adj" fmla="val 39554"/>
              <a:gd name="vf" fmla="val 115470"/>
            </a:avLst>
          </a:prstGeom>
          <a:gradFill flip="none" rotWithShape="1">
            <a:gsLst>
              <a:gs pos="100000">
                <a:srgbClr val="1249A2"/>
              </a:gs>
              <a:gs pos="2000">
                <a:srgbClr val="1249A2">
                  <a:lumMod val="90000"/>
                  <a:lumOff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contrasting" dir="t"/>
          </a:scene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Text 1">
            <a:extLst>
              <a:ext uri="{FF2B5EF4-FFF2-40B4-BE49-F238E27FC236}">
                <a16:creationId xmlns:a16="http://schemas.microsoft.com/office/drawing/2014/main" id="{EEAE70A8-1D8A-B5A1-BEC8-9DDBC10424BC}"/>
              </a:ext>
            </a:extLst>
          </p:cNvPr>
          <p:cNvSpPr>
            <a:spLocks noGrp="1"/>
          </p:cNvSpPr>
          <p:nvPr/>
        </p:nvSpPr>
        <p:spPr>
          <a:xfrm>
            <a:off x="4169055" y="1147199"/>
            <a:ext cx="4835797" cy="42628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prstClr val="white"/>
                </a:solidFill>
                <a:latin typeface="Microsoft YaHei"/>
                <a:ea typeface="Microsoft YaHei"/>
              </a:rPr>
              <a:t>What Can We Solve for You?</a:t>
            </a:r>
          </a:p>
        </p:txBody>
      </p:sp>
      <p:sp>
        <p:nvSpPr>
          <p:cNvPr id="155" name="Freeform 91">
            <a:extLst>
              <a:ext uri="{FF2B5EF4-FFF2-40B4-BE49-F238E27FC236}">
                <a16:creationId xmlns:a16="http://schemas.microsoft.com/office/drawing/2014/main" id="{D1DDB7BF-94E4-646F-89E2-D03DFAF3535C}"/>
              </a:ext>
            </a:extLst>
          </p:cNvPr>
          <p:cNvSpPr>
            <a:spLocks noEditPoints="1"/>
          </p:cNvSpPr>
          <p:nvPr/>
        </p:nvSpPr>
        <p:spPr bwMode="auto">
          <a:xfrm>
            <a:off x="-12700" y="1803208"/>
            <a:ext cx="7745343" cy="574632"/>
          </a:xfrm>
          <a:custGeom>
            <a:avLst/>
            <a:gdLst>
              <a:gd name="T0" fmla="*/ 380 w 446"/>
              <a:gd name="T1" fmla="*/ 50 h 70"/>
              <a:gd name="T2" fmla="*/ 409 w 446"/>
              <a:gd name="T3" fmla="*/ 48 h 70"/>
              <a:gd name="T4" fmla="*/ 446 w 446"/>
              <a:gd name="T5" fmla="*/ 44 h 70"/>
              <a:gd name="T6" fmla="*/ 439 w 446"/>
              <a:gd name="T7" fmla="*/ 40 h 70"/>
              <a:gd name="T8" fmla="*/ 416 w 446"/>
              <a:gd name="T9" fmla="*/ 37 h 70"/>
              <a:gd name="T10" fmla="*/ 423 w 446"/>
              <a:gd name="T11" fmla="*/ 36 h 70"/>
              <a:gd name="T12" fmla="*/ 428 w 446"/>
              <a:gd name="T13" fmla="*/ 32 h 70"/>
              <a:gd name="T14" fmla="*/ 419 w 446"/>
              <a:gd name="T15" fmla="*/ 30 h 70"/>
              <a:gd name="T16" fmla="*/ 403 w 446"/>
              <a:gd name="T17" fmla="*/ 29 h 70"/>
              <a:gd name="T18" fmla="*/ 423 w 446"/>
              <a:gd name="T19" fmla="*/ 27 h 70"/>
              <a:gd name="T20" fmla="*/ 415 w 446"/>
              <a:gd name="T21" fmla="*/ 21 h 70"/>
              <a:gd name="T22" fmla="*/ 372 w 446"/>
              <a:gd name="T23" fmla="*/ 18 h 70"/>
              <a:gd name="T24" fmla="*/ 343 w 446"/>
              <a:gd name="T25" fmla="*/ 16 h 70"/>
              <a:gd name="T26" fmla="*/ 328 w 446"/>
              <a:gd name="T27" fmla="*/ 14 h 70"/>
              <a:gd name="T28" fmla="*/ 344 w 446"/>
              <a:gd name="T29" fmla="*/ 10 h 70"/>
              <a:gd name="T30" fmla="*/ 330 w 446"/>
              <a:gd name="T31" fmla="*/ 8 h 70"/>
              <a:gd name="T32" fmla="*/ 353 w 446"/>
              <a:gd name="T33" fmla="*/ 6 h 70"/>
              <a:gd name="T34" fmla="*/ 307 w 446"/>
              <a:gd name="T35" fmla="*/ 3 h 70"/>
              <a:gd name="T36" fmla="*/ 302 w 446"/>
              <a:gd name="T37" fmla="*/ 3 h 70"/>
              <a:gd name="T38" fmla="*/ 118 w 446"/>
              <a:gd name="T39" fmla="*/ 1 h 70"/>
              <a:gd name="T40" fmla="*/ 35 w 446"/>
              <a:gd name="T41" fmla="*/ 1 h 70"/>
              <a:gd name="T42" fmla="*/ 37 w 446"/>
              <a:gd name="T43" fmla="*/ 2 h 70"/>
              <a:gd name="T44" fmla="*/ 51 w 446"/>
              <a:gd name="T45" fmla="*/ 5 h 70"/>
              <a:gd name="T46" fmla="*/ 26 w 446"/>
              <a:gd name="T47" fmla="*/ 6 h 70"/>
              <a:gd name="T48" fmla="*/ 44 w 446"/>
              <a:gd name="T49" fmla="*/ 9 h 70"/>
              <a:gd name="T50" fmla="*/ 14 w 446"/>
              <a:gd name="T51" fmla="*/ 16 h 70"/>
              <a:gd name="T52" fmla="*/ 10 w 446"/>
              <a:gd name="T53" fmla="*/ 36 h 70"/>
              <a:gd name="T54" fmla="*/ 8 w 446"/>
              <a:gd name="T55" fmla="*/ 58 h 70"/>
              <a:gd name="T56" fmla="*/ 257 w 446"/>
              <a:gd name="T57" fmla="*/ 68 h 70"/>
              <a:gd name="T58" fmla="*/ 385 w 446"/>
              <a:gd name="T59" fmla="*/ 60 h 70"/>
              <a:gd name="T60" fmla="*/ 435 w 446"/>
              <a:gd name="T61" fmla="*/ 55 h 70"/>
              <a:gd name="T62" fmla="*/ 446 w 446"/>
              <a:gd name="T63" fmla="*/ 53 h 70"/>
              <a:gd name="T64" fmla="*/ 430 w 446"/>
              <a:gd name="T65" fmla="*/ 50 h 70"/>
              <a:gd name="T66" fmla="*/ 412 w 446"/>
              <a:gd name="T67" fmla="*/ 26 h 70"/>
              <a:gd name="T68" fmla="*/ 390 w 446"/>
              <a:gd name="T69" fmla="*/ 27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46" h="70">
                <a:moveTo>
                  <a:pt x="430" y="50"/>
                </a:moveTo>
                <a:cubicBezTo>
                  <a:pt x="380" y="50"/>
                  <a:pt x="380" y="50"/>
                  <a:pt x="380" y="50"/>
                </a:cubicBezTo>
                <a:cubicBezTo>
                  <a:pt x="378" y="49"/>
                  <a:pt x="378" y="49"/>
                  <a:pt x="378" y="49"/>
                </a:cubicBezTo>
                <a:cubicBezTo>
                  <a:pt x="388" y="48"/>
                  <a:pt x="398" y="48"/>
                  <a:pt x="409" y="48"/>
                </a:cubicBezTo>
                <a:cubicBezTo>
                  <a:pt x="407" y="48"/>
                  <a:pt x="405" y="47"/>
                  <a:pt x="403" y="47"/>
                </a:cubicBezTo>
                <a:cubicBezTo>
                  <a:pt x="418" y="45"/>
                  <a:pt x="433" y="48"/>
                  <a:pt x="446" y="44"/>
                </a:cubicBezTo>
                <a:cubicBezTo>
                  <a:pt x="431" y="42"/>
                  <a:pt x="416" y="43"/>
                  <a:pt x="401" y="41"/>
                </a:cubicBezTo>
                <a:cubicBezTo>
                  <a:pt x="415" y="40"/>
                  <a:pt x="425" y="40"/>
                  <a:pt x="439" y="40"/>
                </a:cubicBezTo>
                <a:cubicBezTo>
                  <a:pt x="430" y="39"/>
                  <a:pt x="421" y="39"/>
                  <a:pt x="413" y="38"/>
                </a:cubicBezTo>
                <a:cubicBezTo>
                  <a:pt x="416" y="37"/>
                  <a:pt x="416" y="37"/>
                  <a:pt x="416" y="37"/>
                </a:cubicBezTo>
                <a:cubicBezTo>
                  <a:pt x="412" y="36"/>
                  <a:pt x="406" y="38"/>
                  <a:pt x="402" y="36"/>
                </a:cubicBezTo>
                <a:cubicBezTo>
                  <a:pt x="409" y="35"/>
                  <a:pt x="416" y="36"/>
                  <a:pt x="423" y="36"/>
                </a:cubicBezTo>
                <a:cubicBezTo>
                  <a:pt x="410" y="35"/>
                  <a:pt x="398" y="34"/>
                  <a:pt x="385" y="34"/>
                </a:cubicBezTo>
                <a:cubicBezTo>
                  <a:pt x="400" y="33"/>
                  <a:pt x="414" y="33"/>
                  <a:pt x="428" y="32"/>
                </a:cubicBezTo>
                <a:cubicBezTo>
                  <a:pt x="421" y="32"/>
                  <a:pt x="413" y="31"/>
                  <a:pt x="405" y="31"/>
                </a:cubicBezTo>
                <a:cubicBezTo>
                  <a:pt x="410" y="30"/>
                  <a:pt x="416" y="30"/>
                  <a:pt x="419" y="30"/>
                </a:cubicBezTo>
                <a:cubicBezTo>
                  <a:pt x="414" y="30"/>
                  <a:pt x="408" y="31"/>
                  <a:pt x="403" y="29"/>
                </a:cubicBezTo>
                <a:cubicBezTo>
                  <a:pt x="403" y="29"/>
                  <a:pt x="403" y="29"/>
                  <a:pt x="403" y="29"/>
                </a:cubicBezTo>
                <a:cubicBezTo>
                  <a:pt x="411" y="28"/>
                  <a:pt x="419" y="29"/>
                  <a:pt x="426" y="27"/>
                </a:cubicBezTo>
                <a:cubicBezTo>
                  <a:pt x="425" y="26"/>
                  <a:pt x="424" y="27"/>
                  <a:pt x="423" y="27"/>
                </a:cubicBezTo>
                <a:cubicBezTo>
                  <a:pt x="414" y="23"/>
                  <a:pt x="403" y="25"/>
                  <a:pt x="392" y="24"/>
                </a:cubicBezTo>
                <a:cubicBezTo>
                  <a:pt x="400" y="23"/>
                  <a:pt x="407" y="21"/>
                  <a:pt x="415" y="21"/>
                </a:cubicBezTo>
                <a:cubicBezTo>
                  <a:pt x="400" y="19"/>
                  <a:pt x="384" y="20"/>
                  <a:pt x="368" y="19"/>
                </a:cubicBezTo>
                <a:cubicBezTo>
                  <a:pt x="369" y="18"/>
                  <a:pt x="371" y="18"/>
                  <a:pt x="372" y="18"/>
                </a:cubicBezTo>
                <a:cubicBezTo>
                  <a:pt x="364" y="17"/>
                  <a:pt x="353" y="18"/>
                  <a:pt x="343" y="16"/>
                </a:cubicBezTo>
                <a:cubicBezTo>
                  <a:pt x="343" y="16"/>
                  <a:pt x="343" y="16"/>
                  <a:pt x="343" y="16"/>
                </a:cubicBezTo>
                <a:cubicBezTo>
                  <a:pt x="350" y="16"/>
                  <a:pt x="350" y="16"/>
                  <a:pt x="350" y="16"/>
                </a:cubicBezTo>
                <a:cubicBezTo>
                  <a:pt x="342" y="16"/>
                  <a:pt x="336" y="14"/>
                  <a:pt x="328" y="14"/>
                </a:cubicBezTo>
                <a:cubicBezTo>
                  <a:pt x="337" y="13"/>
                  <a:pt x="346" y="12"/>
                  <a:pt x="355" y="12"/>
                </a:cubicBezTo>
                <a:cubicBezTo>
                  <a:pt x="351" y="11"/>
                  <a:pt x="347" y="12"/>
                  <a:pt x="344" y="10"/>
                </a:cubicBezTo>
                <a:cubicBezTo>
                  <a:pt x="335" y="10"/>
                  <a:pt x="327" y="9"/>
                  <a:pt x="318" y="9"/>
                </a:cubicBezTo>
                <a:cubicBezTo>
                  <a:pt x="322" y="8"/>
                  <a:pt x="326" y="8"/>
                  <a:pt x="330" y="8"/>
                </a:cubicBezTo>
                <a:cubicBezTo>
                  <a:pt x="329" y="7"/>
                  <a:pt x="326" y="8"/>
                  <a:pt x="326" y="7"/>
                </a:cubicBezTo>
                <a:cubicBezTo>
                  <a:pt x="334" y="7"/>
                  <a:pt x="344" y="7"/>
                  <a:pt x="353" y="6"/>
                </a:cubicBezTo>
                <a:cubicBezTo>
                  <a:pt x="353" y="6"/>
                  <a:pt x="353" y="6"/>
                  <a:pt x="353" y="6"/>
                </a:cubicBezTo>
                <a:cubicBezTo>
                  <a:pt x="339" y="4"/>
                  <a:pt x="321" y="5"/>
                  <a:pt x="307" y="3"/>
                </a:cubicBezTo>
                <a:cubicBezTo>
                  <a:pt x="305" y="2"/>
                  <a:pt x="305" y="4"/>
                  <a:pt x="303" y="3"/>
                </a:cubicBezTo>
                <a:cubicBezTo>
                  <a:pt x="303" y="3"/>
                  <a:pt x="302" y="3"/>
                  <a:pt x="302" y="3"/>
                </a:cubicBezTo>
                <a:cubicBezTo>
                  <a:pt x="278" y="1"/>
                  <a:pt x="252" y="1"/>
                  <a:pt x="228" y="0"/>
                </a:cubicBezTo>
                <a:cubicBezTo>
                  <a:pt x="118" y="1"/>
                  <a:pt x="118" y="1"/>
                  <a:pt x="118" y="1"/>
                </a:cubicBezTo>
                <a:cubicBezTo>
                  <a:pt x="47" y="0"/>
                  <a:pt x="47" y="0"/>
                  <a:pt x="47" y="0"/>
                </a:cubicBezTo>
                <a:cubicBezTo>
                  <a:pt x="35" y="1"/>
                  <a:pt x="35" y="1"/>
                  <a:pt x="35" y="1"/>
                </a:cubicBezTo>
                <a:cubicBezTo>
                  <a:pt x="35" y="2"/>
                  <a:pt x="35" y="2"/>
                  <a:pt x="35" y="2"/>
                </a:cubicBezTo>
                <a:cubicBezTo>
                  <a:pt x="35" y="2"/>
                  <a:pt x="36" y="2"/>
                  <a:pt x="37" y="2"/>
                </a:cubicBezTo>
                <a:cubicBezTo>
                  <a:pt x="36" y="3"/>
                  <a:pt x="32" y="2"/>
                  <a:pt x="32" y="3"/>
                </a:cubicBezTo>
                <a:cubicBezTo>
                  <a:pt x="38" y="4"/>
                  <a:pt x="46" y="3"/>
                  <a:pt x="51" y="5"/>
                </a:cubicBezTo>
                <a:cubicBezTo>
                  <a:pt x="44" y="5"/>
                  <a:pt x="38" y="5"/>
                  <a:pt x="30" y="5"/>
                </a:cubicBezTo>
                <a:cubicBezTo>
                  <a:pt x="29" y="5"/>
                  <a:pt x="29" y="6"/>
                  <a:pt x="26" y="6"/>
                </a:cubicBezTo>
                <a:cubicBezTo>
                  <a:pt x="23" y="7"/>
                  <a:pt x="19" y="7"/>
                  <a:pt x="17" y="9"/>
                </a:cubicBezTo>
                <a:cubicBezTo>
                  <a:pt x="44" y="9"/>
                  <a:pt x="44" y="9"/>
                  <a:pt x="44" y="9"/>
                </a:cubicBezTo>
                <a:cubicBezTo>
                  <a:pt x="39" y="10"/>
                  <a:pt x="33" y="9"/>
                  <a:pt x="29" y="10"/>
                </a:cubicBezTo>
                <a:cubicBezTo>
                  <a:pt x="21" y="9"/>
                  <a:pt x="19" y="14"/>
                  <a:pt x="14" y="16"/>
                </a:cubicBezTo>
                <a:cubicBezTo>
                  <a:pt x="6" y="21"/>
                  <a:pt x="8" y="27"/>
                  <a:pt x="7" y="32"/>
                </a:cubicBezTo>
                <a:cubicBezTo>
                  <a:pt x="10" y="33"/>
                  <a:pt x="10" y="35"/>
                  <a:pt x="10" y="36"/>
                </a:cubicBezTo>
                <a:cubicBezTo>
                  <a:pt x="0" y="41"/>
                  <a:pt x="17" y="47"/>
                  <a:pt x="4" y="50"/>
                </a:cubicBezTo>
                <a:cubicBezTo>
                  <a:pt x="5" y="53"/>
                  <a:pt x="5" y="56"/>
                  <a:pt x="8" y="58"/>
                </a:cubicBezTo>
                <a:cubicBezTo>
                  <a:pt x="55" y="60"/>
                  <a:pt x="102" y="65"/>
                  <a:pt x="150" y="65"/>
                </a:cubicBezTo>
                <a:cubicBezTo>
                  <a:pt x="257" y="68"/>
                  <a:pt x="257" y="68"/>
                  <a:pt x="257" y="68"/>
                </a:cubicBezTo>
                <a:cubicBezTo>
                  <a:pt x="310" y="70"/>
                  <a:pt x="365" y="65"/>
                  <a:pt x="417" y="60"/>
                </a:cubicBezTo>
                <a:cubicBezTo>
                  <a:pt x="407" y="60"/>
                  <a:pt x="395" y="61"/>
                  <a:pt x="385" y="60"/>
                </a:cubicBezTo>
                <a:cubicBezTo>
                  <a:pt x="393" y="58"/>
                  <a:pt x="403" y="58"/>
                  <a:pt x="412" y="57"/>
                </a:cubicBezTo>
                <a:cubicBezTo>
                  <a:pt x="418" y="55"/>
                  <a:pt x="428" y="56"/>
                  <a:pt x="435" y="55"/>
                </a:cubicBezTo>
                <a:cubicBezTo>
                  <a:pt x="419" y="55"/>
                  <a:pt x="419" y="55"/>
                  <a:pt x="419" y="55"/>
                </a:cubicBezTo>
                <a:cubicBezTo>
                  <a:pt x="428" y="55"/>
                  <a:pt x="437" y="52"/>
                  <a:pt x="446" y="53"/>
                </a:cubicBezTo>
                <a:cubicBezTo>
                  <a:pt x="436" y="52"/>
                  <a:pt x="424" y="52"/>
                  <a:pt x="413" y="52"/>
                </a:cubicBezTo>
                <a:cubicBezTo>
                  <a:pt x="418" y="51"/>
                  <a:pt x="425" y="51"/>
                  <a:pt x="430" y="50"/>
                </a:cubicBezTo>
                <a:close/>
                <a:moveTo>
                  <a:pt x="390" y="26"/>
                </a:moveTo>
                <a:cubicBezTo>
                  <a:pt x="397" y="26"/>
                  <a:pt x="405" y="26"/>
                  <a:pt x="412" y="26"/>
                </a:cubicBezTo>
                <a:cubicBezTo>
                  <a:pt x="412" y="27"/>
                  <a:pt x="412" y="27"/>
                  <a:pt x="412" y="27"/>
                </a:cubicBezTo>
                <a:cubicBezTo>
                  <a:pt x="390" y="27"/>
                  <a:pt x="390" y="27"/>
                  <a:pt x="390" y="27"/>
                </a:cubicBezTo>
                <a:lnTo>
                  <a:pt x="390" y="26"/>
                </a:lnTo>
                <a:close/>
              </a:path>
            </a:pathLst>
          </a:custGeom>
          <a:gradFill>
            <a:gsLst>
              <a:gs pos="0">
                <a:srgbClr val="0097FE">
                  <a:lumMod val="70000"/>
                  <a:lumOff val="30000"/>
                </a:srgbClr>
              </a:gs>
              <a:gs pos="80000">
                <a:srgbClr val="1451B5"/>
              </a:gs>
            </a:gsLst>
            <a:path path="circle">
              <a:fillToRect r="100000" b="10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68" name="Text 2">
            <a:extLst>
              <a:ext uri="{FF2B5EF4-FFF2-40B4-BE49-F238E27FC236}">
                <a16:creationId xmlns:a16="http://schemas.microsoft.com/office/drawing/2014/main" id="{97B89F43-D0BE-8F1C-83BA-CD68D27766F4}"/>
              </a:ext>
            </a:extLst>
          </p:cNvPr>
          <p:cNvSpPr>
            <a:spLocks noGrp="1"/>
          </p:cNvSpPr>
          <p:nvPr/>
        </p:nvSpPr>
        <p:spPr>
          <a:xfrm>
            <a:off x="253691" y="1955688"/>
            <a:ext cx="7946091" cy="40098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75" b="1">
                <a:solidFill>
                  <a:srgbClr val="171717"/>
                </a:solidFill>
              </a:defRPr>
            </a:pPr>
            <a:r>
              <a:rPr lang="en-US" altLang="zh-CN" sz="2000" b="1" dirty="0">
                <a:solidFill>
                  <a:prstClr val="white"/>
                </a:solidFill>
                <a:latin typeface="Microsoft YaHei"/>
                <a:ea typeface="Microsoft YaHei"/>
              </a:rPr>
              <a:t>Not by product category — by your problems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75" b="1">
                <a:solidFill>
                  <a:srgbClr val="171717"/>
                </a:solidFill>
              </a:defRPr>
            </a:pP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pic>
        <p:nvPicPr>
          <p:cNvPr id="159" name="巅峰之秀11">
            <a:extLst>
              <a:ext uri="{FF2B5EF4-FFF2-40B4-BE49-F238E27FC236}">
                <a16:creationId xmlns:a16="http://schemas.microsoft.com/office/drawing/2014/main" id="{326EC203-DFE2-C731-8955-842C10E5DC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77698" y="728906"/>
            <a:ext cx="2286635" cy="1453515"/>
          </a:xfrm>
          <a:prstGeom prst="rect">
            <a:avLst/>
          </a:prstGeom>
        </p:spPr>
      </p:pic>
      <p:pic>
        <p:nvPicPr>
          <p:cNvPr id="161" name="图片 160">
            <a:extLst>
              <a:ext uri="{FF2B5EF4-FFF2-40B4-BE49-F238E27FC236}">
                <a16:creationId xmlns:a16="http://schemas.microsoft.com/office/drawing/2014/main" id="{D6D7D36E-30F2-275F-406C-708871FE412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43" y="1020019"/>
            <a:ext cx="1076325" cy="97409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C79834C3-51C9-9C47-7FA1-14D60ABDF213}"/>
              </a:ext>
            </a:extLst>
          </p:cNvPr>
          <p:cNvSpPr>
            <a:spLocks noGrp="1"/>
          </p:cNvSpPr>
          <p:nvPr/>
        </p:nvSpPr>
        <p:spPr>
          <a:xfrm>
            <a:off x="1644093" y="3318353"/>
            <a:ext cx="1714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Find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9540496-57D1-DD85-2B4A-69C98A83C0AC}"/>
              </a:ext>
            </a:extLst>
          </p:cNvPr>
          <p:cNvSpPr>
            <a:spLocks noGrp="1"/>
          </p:cNvSpPr>
          <p:nvPr/>
        </p:nvSpPr>
        <p:spPr>
          <a:xfrm>
            <a:off x="5296627" y="3291146"/>
            <a:ext cx="1981176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Procure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4C8A5DD-A34C-9AD0-FD1B-95F1FDE0FFE2}"/>
              </a:ext>
            </a:extLst>
          </p:cNvPr>
          <p:cNvSpPr>
            <a:spLocks noGrp="1"/>
          </p:cNvSpPr>
          <p:nvPr/>
        </p:nvSpPr>
        <p:spPr>
          <a:xfrm>
            <a:off x="8709640" y="3223584"/>
            <a:ext cx="2574235" cy="54877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Optimize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C56EC4D-E2EA-E3B1-CCE7-7C660ABB0FE0}"/>
              </a:ext>
            </a:extLst>
          </p:cNvPr>
          <p:cNvSpPr>
            <a:spLocks noGrp="1"/>
          </p:cNvSpPr>
          <p:nvPr/>
        </p:nvSpPr>
        <p:spPr>
          <a:xfrm>
            <a:off x="1654452" y="5240296"/>
            <a:ext cx="1714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Integrate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813F8E8-C02E-84F9-119B-04805886E107}"/>
              </a:ext>
            </a:extLst>
          </p:cNvPr>
          <p:cNvSpPr>
            <a:spLocks noGrp="1"/>
          </p:cNvSpPr>
          <p:nvPr/>
        </p:nvSpPr>
        <p:spPr>
          <a:xfrm>
            <a:off x="5436360" y="5240296"/>
            <a:ext cx="1714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Develop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E812992-8438-972F-6AAB-78CA2EAF5353}"/>
              </a:ext>
            </a:extLst>
          </p:cNvPr>
          <p:cNvSpPr>
            <a:spLocks noGrp="1"/>
          </p:cNvSpPr>
          <p:nvPr/>
        </p:nvSpPr>
        <p:spPr>
          <a:xfrm>
            <a:off x="9120190" y="5210018"/>
            <a:ext cx="1714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1717"/>
                </a:solidFill>
              </a:defRPr>
            </a:pPr>
            <a:r>
              <a:rPr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Deliver</a:t>
            </a:r>
          </a:p>
        </p:txBody>
      </p:sp>
    </p:spTree>
    <p:extLst>
      <p:ext uri="{BB962C8B-B14F-4D97-AF65-F5344CB8AC3E}">
        <p14:creationId xmlns:p14="http://schemas.microsoft.com/office/powerpoint/2010/main" val="2519431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2261E-9930-3558-FD86-D94683C29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0B57BDF-4E82-40AE-AD03-F3B707282B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6000"/>
          </a:blip>
          <a:srcRect b="15867"/>
          <a:stretch>
            <a:fillRect/>
          </a:stretch>
        </p:blipFill>
        <p:spPr>
          <a:xfrm>
            <a:off x="12699" y="0"/>
            <a:ext cx="12192001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E0EE8B2-6DD0-9FC1-33DB-0C563F369AF9}"/>
              </a:ext>
            </a:extLst>
          </p:cNvPr>
          <p:cNvSpPr txBox="1"/>
          <p:nvPr/>
        </p:nvSpPr>
        <p:spPr>
          <a:xfrm>
            <a:off x="596900" y="117434"/>
            <a:ext cx="5567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kern="0" spc="600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CORE CAPABILITIES</a:t>
            </a:r>
            <a:endParaRPr lang="zh-CN" altLang="en-US" sz="3200" b="1" kern="0" spc="600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B1F740EC-EDFA-1687-F2DF-C850606C45C6}"/>
              </a:ext>
            </a:extLst>
          </p:cNvPr>
          <p:cNvSpPr txBox="1"/>
          <p:nvPr/>
        </p:nvSpPr>
        <p:spPr>
          <a:xfrm>
            <a:off x="159347" y="117434"/>
            <a:ext cx="472753" cy="584775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E9291ECC-1DB5-BC50-5B93-D74278221F99}"/>
              </a:ext>
            </a:extLst>
          </p:cNvPr>
          <p:cNvSpPr txBox="1"/>
          <p:nvPr/>
        </p:nvSpPr>
        <p:spPr>
          <a:xfrm>
            <a:off x="12699" y="117434"/>
            <a:ext cx="102798" cy="584775"/>
          </a:xfrm>
          <a:prstGeom prst="rect">
            <a:avLst/>
          </a:prstGeom>
          <a:solidFill>
            <a:schemeClr val="accent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BC08234-1B1F-4EC6-C6A0-6C842D9AF210}"/>
              </a:ext>
            </a:extLst>
          </p:cNvPr>
          <p:cNvCxnSpPr>
            <a:cxnSpLocks/>
          </p:cNvCxnSpPr>
          <p:nvPr/>
        </p:nvCxnSpPr>
        <p:spPr>
          <a:xfrm>
            <a:off x="0" y="871105"/>
            <a:ext cx="12179301" cy="0"/>
          </a:xfrm>
          <a:prstGeom prst="line">
            <a:avLst/>
          </a:prstGeom>
          <a:ln w="76200">
            <a:solidFill>
              <a:srgbClr val="386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BB3B63E6-8A4A-1AED-1277-6772F19CCE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8738"/>
          <a:stretch/>
        </p:blipFill>
        <p:spPr>
          <a:xfrm>
            <a:off x="-190501" y="6172347"/>
            <a:ext cx="13316645" cy="803087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D01EDC17-6FD6-696A-535F-1AF3A43ABD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2633" y="923480"/>
            <a:ext cx="1985342" cy="5934520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F0918CBC-7DC2-A391-3858-27CEF20DB3EA}"/>
              </a:ext>
            </a:extLst>
          </p:cNvPr>
          <p:cNvCxnSpPr>
            <a:cxnSpLocks/>
          </p:cNvCxnSpPr>
          <p:nvPr/>
        </p:nvCxnSpPr>
        <p:spPr>
          <a:xfrm flipV="1">
            <a:off x="6890917" y="1730959"/>
            <a:ext cx="1188720" cy="1245870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0250D2"/>
                </a:gs>
                <a:gs pos="100000">
                  <a:sysClr val="window" lastClr="FFFFFF">
                    <a:alpha val="0"/>
                  </a:sysClr>
                </a:gs>
              </a:gsLst>
              <a:lin ang="10800000" scaled="1"/>
              <a:tileRect/>
            </a:gradFill>
            <a:prstDash val="solid"/>
            <a:miter lim="800000"/>
          </a:ln>
          <a:effectLst/>
        </p:spPr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4E03F8BF-F25C-9EE8-407E-8F618F45D8B5}"/>
              </a:ext>
            </a:extLst>
          </p:cNvPr>
          <p:cNvCxnSpPr>
            <a:cxnSpLocks/>
          </p:cNvCxnSpPr>
          <p:nvPr/>
        </p:nvCxnSpPr>
        <p:spPr>
          <a:xfrm flipV="1">
            <a:off x="6923857" y="4926477"/>
            <a:ext cx="1188720" cy="1245870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0250D2"/>
                </a:gs>
                <a:gs pos="100000">
                  <a:sysClr val="window" lastClr="FFFFFF">
                    <a:alpha val="0"/>
                  </a:sysClr>
                </a:gs>
              </a:gsLst>
              <a:lin ang="10800000" scaled="1"/>
              <a:tileRect/>
            </a:gradFill>
            <a:prstDash val="solid"/>
            <a:miter lim="800000"/>
          </a:ln>
          <a:effectLst/>
        </p:spPr>
      </p:cxnSp>
      <p:sp>
        <p:nvSpPr>
          <p:cNvPr id="13" name="椭圆 12">
            <a:extLst>
              <a:ext uri="{FF2B5EF4-FFF2-40B4-BE49-F238E27FC236}">
                <a16:creationId xmlns:a16="http://schemas.microsoft.com/office/drawing/2014/main" id="{84874D81-4773-75D6-3D8B-0FCD69D38FF3}"/>
              </a:ext>
            </a:extLst>
          </p:cNvPr>
          <p:cNvSpPr/>
          <p:nvPr/>
        </p:nvSpPr>
        <p:spPr>
          <a:xfrm>
            <a:off x="5814060" y="1263396"/>
            <a:ext cx="144018" cy="144018"/>
          </a:xfrm>
          <a:prstGeom prst="ellipse">
            <a:avLst/>
          </a:prstGeom>
          <a:solidFill>
            <a:sysClr val="window" lastClr="FFFFFF"/>
          </a:solidFill>
          <a:ln w="38100" cap="flat" cmpd="sng" algn="ctr">
            <a:solidFill>
              <a:srgbClr val="FFD00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百度综艺简体"/>
              <a:ea typeface="百度综艺简体"/>
              <a:cs typeface="Helvetica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5A47CDB-B5D2-B315-5D60-F7042D1C1D1A}"/>
              </a:ext>
            </a:extLst>
          </p:cNvPr>
          <p:cNvCxnSpPr>
            <a:cxnSpLocks/>
          </p:cNvCxnSpPr>
          <p:nvPr/>
        </p:nvCxnSpPr>
        <p:spPr>
          <a:xfrm>
            <a:off x="5928360" y="1346454"/>
            <a:ext cx="952500" cy="0"/>
          </a:xfrm>
          <a:prstGeom prst="line">
            <a:avLst/>
          </a:prstGeom>
          <a:noFill/>
          <a:ln w="19050" cap="flat" cmpd="sng" algn="ctr">
            <a:gradFill>
              <a:gsLst>
                <a:gs pos="49000">
                  <a:srgbClr val="FFC000"/>
                </a:gs>
                <a:gs pos="100000">
                  <a:srgbClr val="FFFFFF"/>
                </a:gs>
              </a:gsLst>
              <a:lin ang="0" scaled="0"/>
            </a:gradFill>
            <a:prstDash val="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D0DE26EB-9DD2-9CC9-CD24-BE0E9E4125E3}"/>
              </a:ext>
            </a:extLst>
          </p:cNvPr>
          <p:cNvGrpSpPr/>
          <p:nvPr/>
        </p:nvGrpSpPr>
        <p:grpSpPr>
          <a:xfrm>
            <a:off x="896727" y="1693514"/>
            <a:ext cx="6027129" cy="424302"/>
            <a:chOff x="1352028" y="-1548976"/>
            <a:chExt cx="7879708" cy="521268"/>
          </a:xfrm>
          <a:scene3d>
            <a:camera prst="orthographicFront"/>
            <a:lightRig rig="flat" dir="t"/>
          </a:scene3d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A919C032-9368-31E5-EF92-F6FC4782AF03}"/>
                </a:ext>
              </a:extLst>
            </p:cNvPr>
            <p:cNvSpPr/>
            <p:nvPr/>
          </p:nvSpPr>
          <p:spPr>
            <a:xfrm>
              <a:off x="1352028" y="-1548976"/>
              <a:ext cx="7879708" cy="521268"/>
            </a:xfrm>
            <a:prstGeom prst="roundRect">
              <a:avLst>
                <a:gd name="adj" fmla="val 9777"/>
              </a:avLst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292100" dist="165100" dir="5400000" sx="90000" sy="90000" algn="t" rotWithShape="0">
                <a:srgbClr val="0624A0">
                  <a:alpha val="40000"/>
                </a:srgb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1pPr>
              <a:lvl2pPr marL="4572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2pPr>
              <a:lvl3pPr marL="9144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3pPr>
              <a:lvl4pPr marL="13716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4pPr>
              <a:lvl5pPr marL="18288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5pPr>
              <a:lvl6pPr marL="22860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6pPr>
              <a:lvl7pPr marL="27432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7pPr>
              <a:lvl8pPr marL="32004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8pPr>
              <a:lvl9pPr marL="36576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/>
                <a:ea typeface="OPPOSans M"/>
                <a:cs typeface="Arial" pitchFamily="34" charset="0"/>
                <a:sym typeface="Wingdings"/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5C0909C1-3F9E-D464-62F5-019D0E994A5B}"/>
                </a:ext>
              </a:extLst>
            </p:cNvPr>
            <p:cNvSpPr/>
            <p:nvPr/>
          </p:nvSpPr>
          <p:spPr>
            <a:xfrm>
              <a:off x="8972981" y="-1173254"/>
              <a:ext cx="86293" cy="86293"/>
            </a:xfrm>
            <a:prstGeom prst="ellipse">
              <a:avLst/>
            </a:prstGeom>
            <a:gradFill flip="none" rotWithShape="1">
              <a:gsLst>
                <a:gs pos="100000">
                  <a:srgbClr val="0624A0"/>
                </a:gs>
                <a:gs pos="0">
                  <a:srgbClr val="17A0FF">
                    <a:lumMod val="8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srgbClr val="0083DE">
                  <a:alpha val="40000"/>
                </a:srgb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1pPr>
              <a:lvl2pPr marL="4572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2pPr>
              <a:lvl3pPr marL="9144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3pPr>
              <a:lvl4pPr marL="13716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4pPr>
              <a:lvl5pPr marL="18288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5pPr>
              <a:lvl6pPr marL="22860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6pPr>
              <a:lvl7pPr marL="27432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7pPr>
              <a:lvl8pPr marL="32004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8pPr>
              <a:lvl9pPr marL="36576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/>
                <a:ea typeface="OPPOSans M"/>
                <a:cs typeface="Arial" pitchFamily="34" charset="0"/>
                <a:sym typeface="Wingdings"/>
              </a:endParaRPr>
            </a:p>
          </p:txBody>
        </p:sp>
      </p:grpSp>
      <p:pic>
        <p:nvPicPr>
          <p:cNvPr id="114" name="图片 113">
            <a:extLst>
              <a:ext uri="{FF2B5EF4-FFF2-40B4-BE49-F238E27FC236}">
                <a16:creationId xmlns:a16="http://schemas.microsoft.com/office/drawing/2014/main" id="{D5F8200E-2729-5169-4C30-1186F762C7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566" y="5268883"/>
            <a:ext cx="5979735" cy="2000389"/>
          </a:xfrm>
          <a:prstGeom prst="rect">
            <a:avLst/>
          </a:prstGeom>
        </p:spPr>
      </p:pic>
      <p:pic>
        <p:nvPicPr>
          <p:cNvPr id="116" name="图片 115">
            <a:extLst>
              <a:ext uri="{FF2B5EF4-FFF2-40B4-BE49-F238E27FC236}">
                <a16:creationId xmlns:a16="http://schemas.microsoft.com/office/drawing/2014/main" id="{2A5542EF-9A52-83E9-8ED5-59E9489A40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4"/>
          <a:stretch/>
        </p:blipFill>
        <p:spPr>
          <a:xfrm>
            <a:off x="-1" y="5257453"/>
            <a:ext cx="6708913" cy="2000389"/>
          </a:xfrm>
          <a:prstGeom prst="rect">
            <a:avLst/>
          </a:prstGeom>
        </p:spPr>
      </p:pic>
      <p:sp>
        <p:nvSpPr>
          <p:cNvPr id="119" name="椭圆 118">
            <a:extLst>
              <a:ext uri="{FF2B5EF4-FFF2-40B4-BE49-F238E27FC236}">
                <a16:creationId xmlns:a16="http://schemas.microsoft.com/office/drawing/2014/main" id="{C4FC6ADC-79E4-BA76-7DC1-665160CDF396}"/>
              </a:ext>
            </a:extLst>
          </p:cNvPr>
          <p:cNvSpPr/>
          <p:nvPr/>
        </p:nvSpPr>
        <p:spPr>
          <a:xfrm>
            <a:off x="3932112" y="2381247"/>
            <a:ext cx="144000" cy="144000"/>
          </a:xfrm>
          <a:prstGeom prst="ellipse">
            <a:avLst/>
          </a:prstGeom>
          <a:solidFill>
            <a:sysClr val="window" lastClr="FFFFFF"/>
          </a:solidFill>
          <a:ln w="38100" cap="flat" cmpd="sng" algn="ctr">
            <a:solidFill>
              <a:srgbClr val="FFD00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百度综艺简体"/>
              <a:ea typeface="百度综艺简体"/>
              <a:cs typeface="Helvetica"/>
            </a:endParaRPr>
          </a:p>
        </p:txBody>
      </p:sp>
      <p:cxnSp>
        <p:nvCxnSpPr>
          <p:cNvPr id="120" name="直接连接符 119">
            <a:extLst>
              <a:ext uri="{FF2B5EF4-FFF2-40B4-BE49-F238E27FC236}">
                <a16:creationId xmlns:a16="http://schemas.microsoft.com/office/drawing/2014/main" id="{B387763C-DD5C-2A9B-6BED-5AA2DD1D7704}"/>
              </a:ext>
            </a:extLst>
          </p:cNvPr>
          <p:cNvCxnSpPr>
            <a:cxnSpLocks/>
          </p:cNvCxnSpPr>
          <p:nvPr/>
        </p:nvCxnSpPr>
        <p:spPr>
          <a:xfrm>
            <a:off x="4045037" y="2463682"/>
            <a:ext cx="2837026" cy="0"/>
          </a:xfrm>
          <a:prstGeom prst="line">
            <a:avLst/>
          </a:prstGeom>
          <a:noFill/>
          <a:ln w="19050" cap="flat" cmpd="sng" algn="ctr">
            <a:gradFill>
              <a:gsLst>
                <a:gs pos="49000">
                  <a:srgbClr val="FFC000"/>
                </a:gs>
                <a:gs pos="100000">
                  <a:srgbClr val="FFFFFF"/>
                </a:gs>
              </a:gsLst>
              <a:lin ang="0" scaled="0"/>
            </a:gradFill>
            <a:prstDash val="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121" name="组合 120">
            <a:extLst>
              <a:ext uri="{FF2B5EF4-FFF2-40B4-BE49-F238E27FC236}">
                <a16:creationId xmlns:a16="http://schemas.microsoft.com/office/drawing/2014/main" id="{B9AD80C3-30BB-E381-BEC2-0FDEB5B31B51}"/>
              </a:ext>
            </a:extLst>
          </p:cNvPr>
          <p:cNvGrpSpPr/>
          <p:nvPr/>
        </p:nvGrpSpPr>
        <p:grpSpPr>
          <a:xfrm>
            <a:off x="896728" y="2811039"/>
            <a:ext cx="6027128" cy="424302"/>
            <a:chOff x="1352029" y="-1548976"/>
            <a:chExt cx="7879707" cy="521268"/>
          </a:xfrm>
          <a:scene3d>
            <a:camera prst="orthographicFront"/>
            <a:lightRig rig="flat" dir="t"/>
          </a:scene3d>
        </p:grpSpPr>
        <p:sp>
          <p:nvSpPr>
            <p:cNvPr id="122" name="矩形: 圆角 121">
              <a:extLst>
                <a:ext uri="{FF2B5EF4-FFF2-40B4-BE49-F238E27FC236}">
                  <a16:creationId xmlns:a16="http://schemas.microsoft.com/office/drawing/2014/main" id="{460DD5C4-7541-C2C2-70B7-C06826CD6A5F}"/>
                </a:ext>
              </a:extLst>
            </p:cNvPr>
            <p:cNvSpPr/>
            <p:nvPr/>
          </p:nvSpPr>
          <p:spPr>
            <a:xfrm>
              <a:off x="1352029" y="-1548976"/>
              <a:ext cx="7879707" cy="521268"/>
            </a:xfrm>
            <a:prstGeom prst="roundRect">
              <a:avLst>
                <a:gd name="adj" fmla="val 9777"/>
              </a:avLst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292100" dist="165100" dir="5400000" sx="90000" sy="90000" algn="t" rotWithShape="0">
                <a:srgbClr val="0624A0">
                  <a:alpha val="40000"/>
                </a:srgb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1pPr>
              <a:lvl2pPr marL="4572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2pPr>
              <a:lvl3pPr marL="9144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3pPr>
              <a:lvl4pPr marL="13716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4pPr>
              <a:lvl5pPr marL="18288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5pPr>
              <a:lvl6pPr marL="22860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6pPr>
              <a:lvl7pPr marL="27432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7pPr>
              <a:lvl8pPr marL="32004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8pPr>
              <a:lvl9pPr marL="36576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/>
                <a:ea typeface="OPPOSans M"/>
                <a:cs typeface="Arial" pitchFamily="34" charset="0"/>
                <a:sym typeface="Wingdings"/>
              </a:endParaRPr>
            </a:p>
          </p:txBody>
        </p:sp>
        <p:sp>
          <p:nvSpPr>
            <p:cNvPr id="123" name="椭圆 122">
              <a:extLst>
                <a:ext uri="{FF2B5EF4-FFF2-40B4-BE49-F238E27FC236}">
                  <a16:creationId xmlns:a16="http://schemas.microsoft.com/office/drawing/2014/main" id="{3EF7BE63-C746-3E0F-4BCF-635984FD21AD}"/>
                </a:ext>
              </a:extLst>
            </p:cNvPr>
            <p:cNvSpPr/>
            <p:nvPr/>
          </p:nvSpPr>
          <p:spPr>
            <a:xfrm>
              <a:off x="8985977" y="-1173254"/>
              <a:ext cx="86293" cy="86293"/>
            </a:xfrm>
            <a:prstGeom prst="ellipse">
              <a:avLst/>
            </a:prstGeom>
            <a:gradFill flip="none" rotWithShape="1">
              <a:gsLst>
                <a:gs pos="100000">
                  <a:srgbClr val="0624A0"/>
                </a:gs>
                <a:gs pos="0">
                  <a:srgbClr val="17A0FF">
                    <a:lumMod val="8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srgbClr val="0083DE">
                  <a:alpha val="40000"/>
                </a:srgb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1pPr>
              <a:lvl2pPr marL="4572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2pPr>
              <a:lvl3pPr marL="9144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3pPr>
              <a:lvl4pPr marL="13716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4pPr>
              <a:lvl5pPr marL="18288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5pPr>
              <a:lvl6pPr marL="22860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6pPr>
              <a:lvl7pPr marL="27432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7pPr>
              <a:lvl8pPr marL="32004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8pPr>
              <a:lvl9pPr marL="36576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/>
                <a:ea typeface="OPPOSans M"/>
                <a:cs typeface="Arial" pitchFamily="34" charset="0"/>
                <a:sym typeface="Wingdings"/>
              </a:endParaRPr>
            </a:p>
          </p:txBody>
        </p:sp>
      </p:grpSp>
      <p:sp>
        <p:nvSpPr>
          <p:cNvPr id="126" name="椭圆 125">
            <a:extLst>
              <a:ext uri="{FF2B5EF4-FFF2-40B4-BE49-F238E27FC236}">
                <a16:creationId xmlns:a16="http://schemas.microsoft.com/office/drawing/2014/main" id="{D37A01FE-31F0-7D60-F4BF-F896C372CB39}"/>
              </a:ext>
            </a:extLst>
          </p:cNvPr>
          <p:cNvSpPr/>
          <p:nvPr/>
        </p:nvSpPr>
        <p:spPr>
          <a:xfrm>
            <a:off x="5814060" y="3575304"/>
            <a:ext cx="144018" cy="144018"/>
          </a:xfrm>
          <a:prstGeom prst="ellipse">
            <a:avLst/>
          </a:prstGeom>
          <a:solidFill>
            <a:sysClr val="window" lastClr="FFFFFF"/>
          </a:solidFill>
          <a:ln w="38100" cap="flat" cmpd="sng" algn="ctr">
            <a:solidFill>
              <a:srgbClr val="FFD00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百度综艺简体"/>
              <a:ea typeface="百度综艺简体"/>
              <a:cs typeface="Helvetica"/>
            </a:endParaRPr>
          </a:p>
        </p:txBody>
      </p:sp>
      <p:cxnSp>
        <p:nvCxnSpPr>
          <p:cNvPr id="134" name="直接连接符 133">
            <a:extLst>
              <a:ext uri="{FF2B5EF4-FFF2-40B4-BE49-F238E27FC236}">
                <a16:creationId xmlns:a16="http://schemas.microsoft.com/office/drawing/2014/main" id="{51DB2E24-08CE-57EB-D79E-F2AEA684EE9D}"/>
              </a:ext>
            </a:extLst>
          </p:cNvPr>
          <p:cNvCxnSpPr>
            <a:cxnSpLocks/>
          </p:cNvCxnSpPr>
          <p:nvPr/>
        </p:nvCxnSpPr>
        <p:spPr>
          <a:xfrm>
            <a:off x="5928360" y="3658362"/>
            <a:ext cx="952500" cy="0"/>
          </a:xfrm>
          <a:prstGeom prst="line">
            <a:avLst/>
          </a:prstGeom>
          <a:noFill/>
          <a:ln w="19050" cap="flat" cmpd="sng" algn="ctr">
            <a:gradFill>
              <a:gsLst>
                <a:gs pos="49000">
                  <a:srgbClr val="FFC000"/>
                </a:gs>
                <a:gs pos="100000">
                  <a:srgbClr val="FFFFFF"/>
                </a:gs>
              </a:gsLst>
              <a:lin ang="0" scaled="0"/>
            </a:gradFill>
            <a:prstDash val="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135" name="组合 134">
            <a:extLst>
              <a:ext uri="{FF2B5EF4-FFF2-40B4-BE49-F238E27FC236}">
                <a16:creationId xmlns:a16="http://schemas.microsoft.com/office/drawing/2014/main" id="{FC221DC5-2D35-D248-3D71-1AB774022475}"/>
              </a:ext>
            </a:extLst>
          </p:cNvPr>
          <p:cNvGrpSpPr/>
          <p:nvPr/>
        </p:nvGrpSpPr>
        <p:grpSpPr>
          <a:xfrm>
            <a:off x="896727" y="4005359"/>
            <a:ext cx="6027127" cy="424302"/>
            <a:chOff x="1352029" y="-1548976"/>
            <a:chExt cx="7427136" cy="521268"/>
          </a:xfrm>
          <a:scene3d>
            <a:camera prst="orthographicFront"/>
            <a:lightRig rig="flat" dir="t"/>
          </a:scene3d>
        </p:grpSpPr>
        <p:sp>
          <p:nvSpPr>
            <p:cNvPr id="137" name="矩形: 圆角 136">
              <a:extLst>
                <a:ext uri="{FF2B5EF4-FFF2-40B4-BE49-F238E27FC236}">
                  <a16:creationId xmlns:a16="http://schemas.microsoft.com/office/drawing/2014/main" id="{5609DE29-14CC-C68A-8237-4705A590984F}"/>
                </a:ext>
              </a:extLst>
            </p:cNvPr>
            <p:cNvSpPr/>
            <p:nvPr/>
          </p:nvSpPr>
          <p:spPr>
            <a:xfrm>
              <a:off x="1352029" y="-1548976"/>
              <a:ext cx="7427136" cy="521268"/>
            </a:xfrm>
            <a:prstGeom prst="roundRect">
              <a:avLst>
                <a:gd name="adj" fmla="val 9777"/>
              </a:avLst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292100" dist="165100" dir="5400000" sx="90000" sy="90000" algn="t" rotWithShape="0">
                <a:srgbClr val="0624A0">
                  <a:alpha val="40000"/>
                </a:srgb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1pPr>
              <a:lvl2pPr marL="4572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2pPr>
              <a:lvl3pPr marL="9144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3pPr>
              <a:lvl4pPr marL="13716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4pPr>
              <a:lvl5pPr marL="18288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5pPr>
              <a:lvl6pPr marL="22860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6pPr>
              <a:lvl7pPr marL="27432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7pPr>
              <a:lvl8pPr marL="32004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8pPr>
              <a:lvl9pPr marL="36576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/>
                <a:ea typeface="OPPOSans M"/>
                <a:cs typeface="Arial" pitchFamily="34" charset="0"/>
                <a:sym typeface="Wingdings"/>
              </a:endParaRPr>
            </a:p>
          </p:txBody>
        </p:sp>
        <p:sp>
          <p:nvSpPr>
            <p:cNvPr id="138" name="椭圆 137">
              <a:extLst>
                <a:ext uri="{FF2B5EF4-FFF2-40B4-BE49-F238E27FC236}">
                  <a16:creationId xmlns:a16="http://schemas.microsoft.com/office/drawing/2014/main" id="{B0C91CAD-42FA-AC16-A322-125B75947B09}"/>
                </a:ext>
              </a:extLst>
            </p:cNvPr>
            <p:cNvSpPr/>
            <p:nvPr/>
          </p:nvSpPr>
          <p:spPr>
            <a:xfrm>
              <a:off x="8562253" y="-1173254"/>
              <a:ext cx="86293" cy="86293"/>
            </a:xfrm>
            <a:prstGeom prst="ellipse">
              <a:avLst/>
            </a:prstGeom>
            <a:gradFill flip="none" rotWithShape="1">
              <a:gsLst>
                <a:gs pos="100000">
                  <a:srgbClr val="0624A0"/>
                </a:gs>
                <a:gs pos="0">
                  <a:srgbClr val="17A0FF">
                    <a:lumMod val="8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srgbClr val="0083DE">
                  <a:alpha val="40000"/>
                </a:srgb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1pPr>
              <a:lvl2pPr marL="4572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2pPr>
              <a:lvl3pPr marL="9144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3pPr>
              <a:lvl4pPr marL="13716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4pPr>
              <a:lvl5pPr marL="18288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5pPr>
              <a:lvl6pPr marL="22860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6pPr>
              <a:lvl7pPr marL="27432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7pPr>
              <a:lvl8pPr marL="32004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8pPr>
              <a:lvl9pPr marL="36576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/>
                <a:ea typeface="OPPOSans M"/>
                <a:cs typeface="Arial" pitchFamily="34" charset="0"/>
                <a:sym typeface="Wingdings"/>
              </a:endParaRPr>
            </a:p>
          </p:txBody>
        </p:sp>
      </p:grpSp>
      <p:sp>
        <p:nvSpPr>
          <p:cNvPr id="143" name="椭圆 142">
            <a:extLst>
              <a:ext uri="{FF2B5EF4-FFF2-40B4-BE49-F238E27FC236}">
                <a16:creationId xmlns:a16="http://schemas.microsoft.com/office/drawing/2014/main" id="{C3CC7B74-DC3E-3549-ECB6-39698BF5FE0B}"/>
              </a:ext>
            </a:extLst>
          </p:cNvPr>
          <p:cNvSpPr/>
          <p:nvPr/>
        </p:nvSpPr>
        <p:spPr>
          <a:xfrm>
            <a:off x="3932112" y="4761633"/>
            <a:ext cx="144000" cy="144000"/>
          </a:xfrm>
          <a:prstGeom prst="ellipse">
            <a:avLst/>
          </a:prstGeom>
          <a:solidFill>
            <a:sysClr val="window" lastClr="FFFFFF"/>
          </a:solidFill>
          <a:ln w="38100" cap="flat" cmpd="sng" algn="ctr">
            <a:solidFill>
              <a:srgbClr val="FFD00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百度综艺简体"/>
              <a:ea typeface="百度综艺简体"/>
              <a:cs typeface="Helvetica"/>
            </a:endParaRPr>
          </a:p>
        </p:txBody>
      </p:sp>
      <p:cxnSp>
        <p:nvCxnSpPr>
          <p:cNvPr id="144" name="直接连接符 143">
            <a:extLst>
              <a:ext uri="{FF2B5EF4-FFF2-40B4-BE49-F238E27FC236}">
                <a16:creationId xmlns:a16="http://schemas.microsoft.com/office/drawing/2014/main" id="{5C3995B5-68EC-8E7A-790D-B6B23D6EBB9D}"/>
              </a:ext>
            </a:extLst>
          </p:cNvPr>
          <p:cNvCxnSpPr>
            <a:cxnSpLocks/>
          </p:cNvCxnSpPr>
          <p:nvPr/>
        </p:nvCxnSpPr>
        <p:spPr>
          <a:xfrm>
            <a:off x="4045037" y="4844068"/>
            <a:ext cx="2837026" cy="0"/>
          </a:xfrm>
          <a:prstGeom prst="line">
            <a:avLst/>
          </a:prstGeom>
          <a:noFill/>
          <a:ln w="19050" cap="flat" cmpd="sng" algn="ctr">
            <a:gradFill>
              <a:gsLst>
                <a:gs pos="49000">
                  <a:srgbClr val="FFC000"/>
                </a:gs>
                <a:gs pos="100000">
                  <a:srgbClr val="FFFFFF"/>
                </a:gs>
              </a:gsLst>
              <a:lin ang="0" scaled="0"/>
            </a:gradFill>
            <a:prstDash val="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145" name="组合 144">
            <a:extLst>
              <a:ext uri="{FF2B5EF4-FFF2-40B4-BE49-F238E27FC236}">
                <a16:creationId xmlns:a16="http://schemas.microsoft.com/office/drawing/2014/main" id="{8CE07C49-A09A-20FF-5124-17E6DA22F03C}"/>
              </a:ext>
            </a:extLst>
          </p:cNvPr>
          <p:cNvGrpSpPr/>
          <p:nvPr/>
        </p:nvGrpSpPr>
        <p:grpSpPr>
          <a:xfrm>
            <a:off x="896728" y="5191425"/>
            <a:ext cx="6027126" cy="424302"/>
            <a:chOff x="1352029" y="-1548976"/>
            <a:chExt cx="7427136" cy="521268"/>
          </a:xfrm>
          <a:scene3d>
            <a:camera prst="orthographicFront"/>
            <a:lightRig rig="flat" dir="t"/>
          </a:scene3d>
        </p:grpSpPr>
        <p:sp>
          <p:nvSpPr>
            <p:cNvPr id="146" name="矩形: 圆角 145">
              <a:extLst>
                <a:ext uri="{FF2B5EF4-FFF2-40B4-BE49-F238E27FC236}">
                  <a16:creationId xmlns:a16="http://schemas.microsoft.com/office/drawing/2014/main" id="{84283222-3C95-1E49-6957-F939C956E982}"/>
                </a:ext>
              </a:extLst>
            </p:cNvPr>
            <p:cNvSpPr/>
            <p:nvPr/>
          </p:nvSpPr>
          <p:spPr>
            <a:xfrm>
              <a:off x="1352209" y="-1570408"/>
              <a:ext cx="7427498" cy="617853"/>
            </a:xfrm>
            <a:prstGeom prst="roundRect">
              <a:avLst>
                <a:gd name="adj" fmla="val 9777"/>
              </a:avLst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292100" dist="165100" dir="5400000" sx="90000" sy="90000" algn="t" rotWithShape="0">
                <a:srgbClr val="0624A0">
                  <a:alpha val="40000"/>
                </a:srgb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1pPr>
              <a:lvl2pPr marL="4572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2pPr>
              <a:lvl3pPr marL="9144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3pPr>
              <a:lvl4pPr marL="13716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4pPr>
              <a:lvl5pPr marL="18288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5pPr>
              <a:lvl6pPr marL="22860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6pPr>
              <a:lvl7pPr marL="27432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7pPr>
              <a:lvl8pPr marL="32004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8pPr>
              <a:lvl9pPr marL="36576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/>
                <a:ea typeface="OPPOSans M"/>
                <a:cs typeface="Arial" pitchFamily="34" charset="0"/>
                <a:sym typeface="Wingdings"/>
              </a:endParaRPr>
            </a:p>
          </p:txBody>
        </p:sp>
        <p:sp>
          <p:nvSpPr>
            <p:cNvPr id="147" name="椭圆 146">
              <a:extLst>
                <a:ext uri="{FF2B5EF4-FFF2-40B4-BE49-F238E27FC236}">
                  <a16:creationId xmlns:a16="http://schemas.microsoft.com/office/drawing/2014/main" id="{248C9140-589C-6300-1BEC-A1662F1940BF}"/>
                </a:ext>
              </a:extLst>
            </p:cNvPr>
            <p:cNvSpPr/>
            <p:nvPr/>
          </p:nvSpPr>
          <p:spPr>
            <a:xfrm>
              <a:off x="8524501" y="-1173254"/>
              <a:ext cx="86293" cy="86293"/>
            </a:xfrm>
            <a:prstGeom prst="ellipse">
              <a:avLst/>
            </a:prstGeom>
            <a:gradFill flip="none" rotWithShape="1">
              <a:gsLst>
                <a:gs pos="100000">
                  <a:srgbClr val="0624A0"/>
                </a:gs>
                <a:gs pos="0">
                  <a:srgbClr val="17A0FF">
                    <a:lumMod val="8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srgbClr val="0083DE">
                  <a:alpha val="40000"/>
                </a:srgb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1pPr>
              <a:lvl2pPr marL="4572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2pPr>
              <a:lvl3pPr marL="9144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3pPr>
              <a:lvl4pPr marL="13716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4pPr>
              <a:lvl5pPr marL="18288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5pPr>
              <a:lvl6pPr marL="22860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6pPr>
              <a:lvl7pPr marL="27432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7pPr>
              <a:lvl8pPr marL="32004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8pPr>
              <a:lvl9pPr marL="365760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800" b="0" i="0" u="none" strike="noStrike" kern="1200" cap="none" spc="0" normalizeH="0" baseline="0" noProof="0">
                  <a:solidFill>
                    <a:schemeClr val="lt1"/>
                  </a:solidFill>
                  <a:uLnTx/>
                  <a:uFillTx/>
                  <a:latin typeface="OPPOSans M"/>
                  <a:ea typeface="OPPOSans M"/>
                  <a:cs typeface="Arial" pitchFamily="34" charset="0"/>
                  <a:sym typeface="Wingding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/>
                <a:ea typeface="OPPOSans M"/>
                <a:cs typeface="Arial" pitchFamily="34" charset="0"/>
                <a:sym typeface="Wingdings"/>
              </a:endParaRPr>
            </a:p>
          </p:txBody>
        </p:sp>
      </p:grpSp>
      <p:sp>
        <p:nvSpPr>
          <p:cNvPr id="160" name="矩形: 圆角 159">
            <a:extLst>
              <a:ext uri="{FF2B5EF4-FFF2-40B4-BE49-F238E27FC236}">
                <a16:creationId xmlns:a16="http://schemas.microsoft.com/office/drawing/2014/main" id="{C1287FBD-BA44-20F2-89F0-786736CDACCC}"/>
              </a:ext>
            </a:extLst>
          </p:cNvPr>
          <p:cNvSpPr/>
          <p:nvPr/>
        </p:nvSpPr>
        <p:spPr>
          <a:xfrm>
            <a:off x="8314298" y="2257168"/>
            <a:ext cx="3618474" cy="1990352"/>
          </a:xfrm>
          <a:prstGeom prst="roundRect">
            <a:avLst>
              <a:gd name="adj" fmla="val 9777"/>
            </a:avLst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outerShdw blurRad="292100" dist="165100" dir="5400000" sx="90000" sy="90000" algn="t" rotWithShape="0">
              <a:srgbClr val="0624A0">
                <a:alpha val="40000"/>
              </a:srgbClr>
            </a:outerShdw>
          </a:effectLst>
          <a:scene3d>
            <a:camera prst="orthographicFront"/>
            <a:lightRig rig="flat" dir="t"/>
          </a:scene3d>
        </p:spPr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OPPOSans M"/>
                <a:ea typeface="OPPOSans M"/>
                <a:cs typeface="Arial" pitchFamily="34" charset="0"/>
                <a:sym typeface="Wingding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OPPOSans M"/>
                <a:ea typeface="OPPOSans M"/>
                <a:cs typeface="Arial" pitchFamily="34" charset="0"/>
                <a:sym typeface="Wingding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OPPOSans M"/>
                <a:ea typeface="OPPOSans M"/>
                <a:cs typeface="Arial" pitchFamily="34" charset="0"/>
                <a:sym typeface="Wingding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OPPOSans M"/>
                <a:ea typeface="OPPOSans M"/>
                <a:cs typeface="Arial" pitchFamily="34" charset="0"/>
                <a:sym typeface="Wingding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OPPOSans M"/>
                <a:ea typeface="OPPOSans M"/>
                <a:cs typeface="Arial" pitchFamily="34" charset="0"/>
                <a:sym typeface="Wingding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OPPOSans M"/>
                <a:ea typeface="OPPOSans M"/>
                <a:cs typeface="Arial" pitchFamily="34" charset="0"/>
                <a:sym typeface="Wingding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OPPOSans M"/>
                <a:ea typeface="OPPOSans M"/>
                <a:cs typeface="Arial" pitchFamily="34" charset="0"/>
                <a:sym typeface="Wingding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OPPOSans M"/>
                <a:ea typeface="OPPOSans M"/>
                <a:cs typeface="Arial" pitchFamily="34" charset="0"/>
                <a:sym typeface="Wingding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OPPOSans M"/>
                <a:ea typeface="OPPOSans M"/>
                <a:cs typeface="Arial" pitchFamily="34" charset="0"/>
                <a:sym typeface="Wingding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POSans M"/>
              <a:ea typeface="OPPOSans M"/>
              <a:cs typeface="Arial" pitchFamily="34" charset="0"/>
              <a:sym typeface="Wingdings"/>
            </a:endParaRPr>
          </a:p>
        </p:txBody>
      </p:sp>
      <p:sp>
        <p:nvSpPr>
          <p:cNvPr id="153" name="文本框 152">
            <a:extLst>
              <a:ext uri="{FF2B5EF4-FFF2-40B4-BE49-F238E27FC236}">
                <a16:creationId xmlns:a16="http://schemas.microsoft.com/office/drawing/2014/main" id="{4FB9BA1C-7B6C-6ACF-1FE8-911858230F40}"/>
              </a:ext>
            </a:extLst>
          </p:cNvPr>
          <p:cNvSpPr txBox="1"/>
          <p:nvPr/>
        </p:nvSpPr>
        <p:spPr>
          <a:xfrm>
            <a:off x="8676558" y="2656196"/>
            <a:ext cx="3067304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131F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Four Capabilities That Define How We Work</a:t>
            </a:r>
            <a:endParaRPr kumimoji="0" lang="en-US" altLang="zh-CN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F3B77BBB-CF05-6FD8-4F86-0E07635EEADA}"/>
              </a:ext>
            </a:extLst>
          </p:cNvPr>
          <p:cNvSpPr>
            <a:spLocks noGrp="1"/>
          </p:cNvSpPr>
          <p:nvPr/>
        </p:nvSpPr>
        <p:spPr>
          <a:xfrm>
            <a:off x="1078992" y="1056894"/>
            <a:ext cx="46863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15000"/>
              </a:lnSpc>
            </a:pPr>
            <a:r>
              <a:rPr sz="2200" b="1" dirty="0">
                <a:solidFill>
                  <a:srgbClr val="131F2B"/>
                </a:solidFill>
                <a:latin typeface="Microsoft YaHei"/>
                <a:ea typeface="Microsoft YaHei"/>
                <a:cs typeface="Microsoft YaHei"/>
              </a:rPr>
              <a:t>Global Resource Connections</a:t>
            </a:r>
            <a:endParaRPr sz="2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35DD879F-E531-ADFE-7814-BAABA4FC2B49}"/>
              </a:ext>
            </a:extLst>
          </p:cNvPr>
          <p:cNvSpPr>
            <a:spLocks noGrp="1"/>
          </p:cNvSpPr>
          <p:nvPr/>
        </p:nvSpPr>
        <p:spPr>
          <a:xfrm>
            <a:off x="1094587" y="2180873"/>
            <a:ext cx="2121408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15000"/>
              </a:lnSpc>
            </a:pPr>
            <a:r>
              <a:rPr sz="2200" b="1" dirty="0">
                <a:solidFill>
                  <a:srgbClr val="131F2B"/>
                </a:solidFill>
                <a:latin typeface="Microsoft YaHei"/>
                <a:ea typeface="Microsoft YaHei"/>
                <a:cs typeface="Microsoft YaHei"/>
              </a:rPr>
              <a:t>Integration</a:t>
            </a:r>
            <a:endParaRPr sz="2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ext 15">
            <a:extLst>
              <a:ext uri="{FF2B5EF4-FFF2-40B4-BE49-F238E27FC236}">
                <a16:creationId xmlns:a16="http://schemas.microsoft.com/office/drawing/2014/main" id="{576CFFC3-C1C4-B87F-3F88-9430FB32E61E}"/>
              </a:ext>
            </a:extLst>
          </p:cNvPr>
          <p:cNvSpPr>
            <a:spLocks noGrp="1"/>
          </p:cNvSpPr>
          <p:nvPr/>
        </p:nvSpPr>
        <p:spPr>
          <a:xfrm>
            <a:off x="1138428" y="3362706"/>
            <a:ext cx="458724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15000"/>
              </a:lnSpc>
            </a:pPr>
            <a:r>
              <a:rPr sz="2200" b="1" dirty="0">
                <a:solidFill>
                  <a:srgbClr val="131F2B"/>
                </a:solidFill>
                <a:latin typeface="Microsoft YaHei"/>
                <a:ea typeface="Microsoft YaHei"/>
                <a:cs typeface="Microsoft YaHei"/>
              </a:rPr>
              <a:t>Cross-Industry Connectivity</a:t>
            </a:r>
            <a:endParaRPr sz="2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Text 20">
            <a:extLst>
              <a:ext uri="{FF2B5EF4-FFF2-40B4-BE49-F238E27FC236}">
                <a16:creationId xmlns:a16="http://schemas.microsoft.com/office/drawing/2014/main" id="{62099045-7A05-EE3C-6134-9EEF4DB6B6D2}"/>
              </a:ext>
            </a:extLst>
          </p:cNvPr>
          <p:cNvSpPr>
            <a:spLocks noGrp="1"/>
          </p:cNvSpPr>
          <p:nvPr/>
        </p:nvSpPr>
        <p:spPr>
          <a:xfrm>
            <a:off x="1138753" y="4555740"/>
            <a:ext cx="2651612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15000"/>
              </a:lnSpc>
            </a:pPr>
            <a:r>
              <a:rPr sz="2200" b="1" dirty="0">
                <a:solidFill>
                  <a:srgbClr val="131F2B"/>
                </a:solidFill>
                <a:latin typeface="Microsoft YaHei"/>
                <a:ea typeface="Microsoft YaHei"/>
                <a:cs typeface="Microsoft YaHei"/>
              </a:rPr>
              <a:t>Global Delivery</a:t>
            </a:r>
            <a:endParaRPr sz="2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BC23E0C2-1EBE-074F-E54D-8E3FFCA8E9AD}"/>
              </a:ext>
            </a:extLst>
          </p:cNvPr>
          <p:cNvSpPr>
            <a:spLocks noGrp="1"/>
          </p:cNvSpPr>
          <p:nvPr/>
        </p:nvSpPr>
        <p:spPr>
          <a:xfrm>
            <a:off x="1020189" y="1768292"/>
            <a:ext cx="6320452" cy="22814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35000"/>
              </a:lnSpc>
            </a:pPr>
            <a:r>
              <a:rPr sz="1200" b="1" dirty="0">
                <a:latin typeface="Microsoft YaHei"/>
                <a:ea typeface="Microsoft YaHei"/>
                <a:cs typeface="Microsoft YaHei"/>
              </a:rPr>
              <a:t>Connecting global manufacturers, brands, products, and industry resources.</a:t>
            </a:r>
            <a:endParaRPr sz="1200" b="1" dirty="0">
              <a:latin typeface="Calibri"/>
            </a:endParaRPr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60A2DD7D-8449-4857-4CA3-6E9E094B488C}"/>
              </a:ext>
            </a:extLst>
          </p:cNvPr>
          <p:cNvSpPr>
            <a:spLocks noGrp="1"/>
          </p:cNvSpPr>
          <p:nvPr/>
        </p:nvSpPr>
        <p:spPr>
          <a:xfrm>
            <a:off x="1020189" y="2860377"/>
            <a:ext cx="4561259" cy="2189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35000"/>
              </a:lnSpc>
            </a:pPr>
            <a:r>
              <a:rPr sz="1200" b="1" dirty="0">
                <a:latin typeface="Microsoft YaHei"/>
                <a:ea typeface="Microsoft YaHei"/>
              </a:rPr>
              <a:t>Combining scattered resources into executable solutions.</a:t>
            </a: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2041145A-879F-4DD0-E001-B43FBB0B5F9E}"/>
              </a:ext>
            </a:extLst>
          </p:cNvPr>
          <p:cNvSpPr>
            <a:spLocks noGrp="1"/>
          </p:cNvSpPr>
          <p:nvPr/>
        </p:nvSpPr>
        <p:spPr>
          <a:xfrm>
            <a:off x="1055169" y="4051539"/>
            <a:ext cx="5979735" cy="29376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35000"/>
              </a:lnSpc>
            </a:pPr>
            <a:r>
              <a:rPr sz="1200" b="1" dirty="0">
                <a:latin typeface="Microsoft YaHei"/>
                <a:ea typeface="Microsoft YaHei"/>
              </a:rPr>
              <a:t>Enabling specialized resources to cross industry and geographic boundaries.</a:t>
            </a:r>
          </a:p>
        </p:txBody>
      </p:sp>
      <p:sp>
        <p:nvSpPr>
          <p:cNvPr id="20" name="Text 22">
            <a:extLst>
              <a:ext uri="{FF2B5EF4-FFF2-40B4-BE49-F238E27FC236}">
                <a16:creationId xmlns:a16="http://schemas.microsoft.com/office/drawing/2014/main" id="{D118E920-9199-6B67-31EA-45DB2222FB40}"/>
              </a:ext>
            </a:extLst>
          </p:cNvPr>
          <p:cNvSpPr>
            <a:spLocks noGrp="1"/>
          </p:cNvSpPr>
          <p:nvPr/>
        </p:nvSpPr>
        <p:spPr>
          <a:xfrm>
            <a:off x="1118616" y="5212080"/>
            <a:ext cx="5532120" cy="3733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35000"/>
              </a:lnSpc>
            </a:pPr>
            <a:r>
              <a:rPr sz="1200" b="1" dirty="0">
                <a:latin typeface="Microsoft YaHei"/>
                <a:ea typeface="Microsoft YaHei"/>
              </a:rPr>
              <a:t>Driving supply chain, logistics, and local services</a:t>
            </a:r>
          </a:p>
          <a:p>
            <a:pPr>
              <a:lnSpc>
                <a:spcPct val="135000"/>
              </a:lnSpc>
            </a:pPr>
            <a:r>
              <a:rPr sz="1200" b="1" dirty="0">
                <a:latin typeface="Microsoft YaHei"/>
                <a:ea typeface="Microsoft YaHei"/>
              </a:rPr>
              <a:t>through to implementation.</a:t>
            </a:r>
          </a:p>
        </p:txBody>
      </p:sp>
    </p:spTree>
    <p:extLst>
      <p:ext uri="{BB962C8B-B14F-4D97-AF65-F5344CB8AC3E}">
        <p14:creationId xmlns:p14="http://schemas.microsoft.com/office/powerpoint/2010/main" val="1294165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BDC55-ED9A-53EA-FEC7-503BB61ED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7A2FFD1-4D43-08F0-50A1-F8A2C7C53A45}"/>
              </a:ext>
            </a:extLst>
          </p:cNvPr>
          <p:cNvPicPr>
            <a:picLocks noChangeAspect="1"/>
          </p:cNvPicPr>
          <p:nvPr/>
        </p:nvPicPr>
        <p:blipFill rotWithShape="1">
          <a:blip r:embed="rId45">
            <a:alphaModFix amt="26000"/>
          </a:blip>
          <a:srcRect b="15867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302A67B-2F60-9FDF-04EA-F5AC5497875E}"/>
              </a:ext>
            </a:extLst>
          </p:cNvPr>
          <p:cNvSpPr txBox="1"/>
          <p:nvPr/>
        </p:nvSpPr>
        <p:spPr>
          <a:xfrm>
            <a:off x="596900" y="117434"/>
            <a:ext cx="63754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kern="0" spc="600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INTERIOR &amp; BUILDING</a:t>
            </a:r>
            <a:endParaRPr lang="zh-CN" altLang="en-US" sz="3200" b="1" kern="0" spc="600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F9804711-C258-E141-C3FE-E9BE98D05726}"/>
              </a:ext>
            </a:extLst>
          </p:cNvPr>
          <p:cNvSpPr txBox="1"/>
          <p:nvPr/>
        </p:nvSpPr>
        <p:spPr>
          <a:xfrm>
            <a:off x="159347" y="117434"/>
            <a:ext cx="472753" cy="584775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4324403D-FB20-A194-FC26-A1A79FDE7D31}"/>
              </a:ext>
            </a:extLst>
          </p:cNvPr>
          <p:cNvSpPr txBox="1"/>
          <p:nvPr/>
        </p:nvSpPr>
        <p:spPr>
          <a:xfrm>
            <a:off x="12699" y="117434"/>
            <a:ext cx="102798" cy="584775"/>
          </a:xfrm>
          <a:prstGeom prst="rect">
            <a:avLst/>
          </a:prstGeom>
          <a:solidFill>
            <a:schemeClr val="accent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0F384608-A717-8D3F-07F9-9C1398AD6CF7}"/>
              </a:ext>
            </a:extLst>
          </p:cNvPr>
          <p:cNvCxnSpPr>
            <a:cxnSpLocks/>
          </p:cNvCxnSpPr>
          <p:nvPr/>
        </p:nvCxnSpPr>
        <p:spPr>
          <a:xfrm>
            <a:off x="0" y="871105"/>
            <a:ext cx="12179301" cy="0"/>
          </a:xfrm>
          <a:prstGeom prst="line">
            <a:avLst/>
          </a:prstGeom>
          <a:ln w="76200">
            <a:solidFill>
              <a:srgbClr val="386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3" name="矩形: 圆角 252">
            <a:extLst>
              <a:ext uri="{FF2B5EF4-FFF2-40B4-BE49-F238E27FC236}">
                <a16:creationId xmlns:a16="http://schemas.microsoft.com/office/drawing/2014/main" id="{07625516-7DF9-DEC4-2436-031221DE92B8}"/>
              </a:ext>
            </a:extLst>
          </p:cNvPr>
          <p:cNvSpPr/>
          <p:nvPr/>
        </p:nvSpPr>
        <p:spPr>
          <a:xfrm>
            <a:off x="463163" y="1742212"/>
            <a:ext cx="11245133" cy="2889424"/>
          </a:xfrm>
          <a:prstGeom prst="roundRect">
            <a:avLst>
              <a:gd name="adj" fmla="val 1346"/>
            </a:avLst>
          </a:prstGeom>
          <a:solidFill>
            <a:sysClr val="window" lastClr="FFFFFF"/>
          </a:solidFill>
          <a:ln w="19050" cap="flat" cmpd="sng" algn="ctr">
            <a:solidFill>
              <a:srgbClr val="4874CB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304800" dist="304800" dir="5400000" sx="94000" sy="94000" algn="t" rotWithShape="0">
              <a:srgbClr val="0056B4">
                <a:lumMod val="75000"/>
                <a:alpha val="2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rmonyOS Sans SC"/>
              <a:ea typeface="HarmonyOS Sans SC"/>
              <a:cs typeface="+mn-cs"/>
            </a:endParaRPr>
          </a:p>
        </p:txBody>
      </p:sp>
      <p:grpSp>
        <p:nvGrpSpPr>
          <p:cNvPr id="267" name="组合 266">
            <a:extLst>
              <a:ext uri="{FF2B5EF4-FFF2-40B4-BE49-F238E27FC236}">
                <a16:creationId xmlns:a16="http://schemas.microsoft.com/office/drawing/2014/main" id="{B8DF60E1-27C8-C987-94DB-A9EEE52594D1}"/>
              </a:ext>
            </a:extLst>
          </p:cNvPr>
          <p:cNvGrpSpPr/>
          <p:nvPr/>
        </p:nvGrpSpPr>
        <p:grpSpPr>
          <a:xfrm>
            <a:off x="582266" y="1877502"/>
            <a:ext cx="2607924" cy="1250112"/>
            <a:chOff x="732176" y="2041650"/>
            <a:chExt cx="2084325" cy="1250112"/>
          </a:xfrm>
        </p:grpSpPr>
        <p:pic>
          <p:nvPicPr>
            <p:cNvPr id="262" name="Image 0">
              <a:extLst>
                <a:ext uri="{FF2B5EF4-FFF2-40B4-BE49-F238E27FC236}">
                  <a16:creationId xmlns:a16="http://schemas.microsoft.com/office/drawing/2014/main" id="{FAB411F6-4305-57B3-A9D2-6C1F6878C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732176" y="2041650"/>
              <a:ext cx="2084324" cy="1250112"/>
            </a:xfrm>
            <a:prstGeom prst="rect">
              <a:avLst/>
            </a:prstGeom>
          </p:spPr>
        </p:pic>
        <p:sp>
          <p:nvSpPr>
            <p:cNvPr id="266" name="文本框 265">
              <a:extLst>
                <a:ext uri="{FF2B5EF4-FFF2-40B4-BE49-F238E27FC236}">
                  <a16:creationId xmlns:a16="http://schemas.microsoft.com/office/drawing/2014/main" id="{054F2419-E924-A541-755A-6B625F80E3AF}"/>
                </a:ext>
              </a:extLst>
            </p:cNvPr>
            <p:cNvSpPr txBox="1"/>
            <p:nvPr/>
          </p:nvSpPr>
          <p:spPr>
            <a:xfrm>
              <a:off x="732177" y="2965007"/>
              <a:ext cx="2084324" cy="326755"/>
            </a:xfrm>
            <a:prstGeom prst="rect">
              <a:avLst/>
            </a:prstGeom>
            <a:solidFill>
              <a:srgbClr val="0E419C">
                <a:alpha val="7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  <a:latin typeface="微软雅黑" panose="020B0503020204020204" pitchFamily="34" charset="-122"/>
                  <a:cs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50" b="1">
                  <a:solidFill>
                    <a:srgbClr val="171717"/>
                  </a:solidFill>
                </a:defRPr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/>
                <a:ea typeface="Microsoft YaHei"/>
                <a:cs typeface="+mn-ea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2344F23-FC0B-F700-E7A2-12623A7CD235}"/>
              </a:ext>
            </a:extLst>
          </p:cNvPr>
          <p:cNvGrpSpPr/>
          <p:nvPr/>
        </p:nvGrpSpPr>
        <p:grpSpPr>
          <a:xfrm>
            <a:off x="582267" y="3250227"/>
            <a:ext cx="2607923" cy="1241156"/>
            <a:chOff x="582267" y="3250227"/>
            <a:chExt cx="2607923" cy="1241156"/>
          </a:xfrm>
        </p:grpSpPr>
        <p:pic>
          <p:nvPicPr>
            <p:cNvPr id="3" name="Image 4">
              <a:extLst>
                <a:ext uri="{FF2B5EF4-FFF2-40B4-BE49-F238E27FC236}">
                  <a16:creationId xmlns:a16="http://schemas.microsoft.com/office/drawing/2014/main" id="{5F87D281-D485-D287-E840-CB41D4BC0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582863" y="3250227"/>
              <a:ext cx="2607327" cy="1241155"/>
            </a:xfrm>
            <a:prstGeom prst="rect">
              <a:avLst/>
            </a:prstGeom>
          </p:spPr>
        </p:pic>
        <p:sp>
          <p:nvSpPr>
            <p:cNvPr id="309" name="文本框 308">
              <a:extLst>
                <a:ext uri="{FF2B5EF4-FFF2-40B4-BE49-F238E27FC236}">
                  <a16:creationId xmlns:a16="http://schemas.microsoft.com/office/drawing/2014/main" id="{26635BDA-C174-F027-5F70-8ADBB98AC570}"/>
                </a:ext>
              </a:extLst>
            </p:cNvPr>
            <p:cNvSpPr txBox="1"/>
            <p:nvPr/>
          </p:nvSpPr>
          <p:spPr>
            <a:xfrm>
              <a:off x="582267" y="4164628"/>
              <a:ext cx="2607923" cy="326755"/>
            </a:xfrm>
            <a:prstGeom prst="rect">
              <a:avLst/>
            </a:prstGeom>
            <a:solidFill>
              <a:srgbClr val="0E419C">
                <a:alpha val="7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  <a:latin typeface="微软雅黑" panose="020B0503020204020204" pitchFamily="34" charset="-122"/>
                  <a:cs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50" b="1">
                  <a:solidFill>
                    <a:srgbClr val="171717"/>
                  </a:solidFill>
                </a:defRPr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/>
                <a:ea typeface="Microsoft YaHei"/>
                <a:cs typeface="+mn-ea"/>
              </a:endParaRPr>
            </a:p>
          </p:txBody>
        </p:sp>
      </p:grpSp>
      <p:pic>
        <p:nvPicPr>
          <p:cNvPr id="10" name="Image 1">
            <a:extLst>
              <a:ext uri="{FF2B5EF4-FFF2-40B4-BE49-F238E27FC236}">
                <a16:creationId xmlns:a16="http://schemas.microsoft.com/office/drawing/2014/main" id="{13D5BABA-47E2-60B1-F6DB-12F2A09F102F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3381559" y="1877502"/>
            <a:ext cx="2596094" cy="1250112"/>
          </a:xfrm>
          <a:prstGeom prst="rect">
            <a:avLst/>
          </a:prstGeom>
        </p:spPr>
      </p:pic>
      <p:sp>
        <p:nvSpPr>
          <p:cNvPr id="300" name="文本框 299">
            <a:extLst>
              <a:ext uri="{FF2B5EF4-FFF2-40B4-BE49-F238E27FC236}">
                <a16:creationId xmlns:a16="http://schemas.microsoft.com/office/drawing/2014/main" id="{0CFFA5AE-107F-5E59-CA13-148D846F3C9F}"/>
              </a:ext>
            </a:extLst>
          </p:cNvPr>
          <p:cNvSpPr txBox="1"/>
          <p:nvPr/>
        </p:nvSpPr>
        <p:spPr>
          <a:xfrm>
            <a:off x="3381560" y="2800859"/>
            <a:ext cx="2596093" cy="326755"/>
          </a:xfrm>
          <a:prstGeom prst="rect">
            <a:avLst/>
          </a:prstGeom>
          <a:solidFill>
            <a:srgbClr val="0E419C">
              <a:alpha val="7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微软雅黑" panose="020B0503020204020204" pitchFamily="34" charset="-122"/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71717"/>
                </a:solidFill>
              </a:defRPr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/>
              <a:ea typeface="Microsoft YaHei"/>
              <a:cs typeface="+mn-ea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5FA43B-4EEE-0D25-BEC9-10F85F0E214F}"/>
              </a:ext>
            </a:extLst>
          </p:cNvPr>
          <p:cNvGrpSpPr/>
          <p:nvPr/>
        </p:nvGrpSpPr>
        <p:grpSpPr>
          <a:xfrm>
            <a:off x="3381559" y="3241271"/>
            <a:ext cx="2607924" cy="1250112"/>
            <a:chOff x="3381559" y="3241271"/>
            <a:chExt cx="2607924" cy="1250112"/>
          </a:xfrm>
        </p:grpSpPr>
        <p:pic>
          <p:nvPicPr>
            <p:cNvPr id="13" name="Image 5">
              <a:extLst>
                <a:ext uri="{FF2B5EF4-FFF2-40B4-BE49-F238E27FC236}">
                  <a16:creationId xmlns:a16="http://schemas.microsoft.com/office/drawing/2014/main" id="{80520A54-29D7-9872-D25B-E6A0A0FC4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3381559" y="3241271"/>
              <a:ext cx="2596093" cy="1241154"/>
            </a:xfrm>
            <a:prstGeom prst="rect">
              <a:avLst/>
            </a:prstGeom>
          </p:spPr>
        </p:pic>
        <p:sp>
          <p:nvSpPr>
            <p:cNvPr id="312" name="文本框 311">
              <a:extLst>
                <a:ext uri="{FF2B5EF4-FFF2-40B4-BE49-F238E27FC236}">
                  <a16:creationId xmlns:a16="http://schemas.microsoft.com/office/drawing/2014/main" id="{39C0B52E-7940-E762-F517-0237BB33CB6F}"/>
                </a:ext>
              </a:extLst>
            </p:cNvPr>
            <p:cNvSpPr txBox="1"/>
            <p:nvPr/>
          </p:nvSpPr>
          <p:spPr>
            <a:xfrm>
              <a:off x="3381560" y="4164628"/>
              <a:ext cx="2607923" cy="326755"/>
            </a:xfrm>
            <a:prstGeom prst="rect">
              <a:avLst/>
            </a:prstGeom>
            <a:solidFill>
              <a:srgbClr val="0E419C">
                <a:alpha val="7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  <a:latin typeface="微软雅黑" panose="020B0503020204020204" pitchFamily="34" charset="-122"/>
                  <a:cs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50" b="1">
                  <a:solidFill>
                    <a:srgbClr val="171717"/>
                  </a:solidFill>
                </a:defRPr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/>
                <a:ea typeface="Microsoft YaHei"/>
                <a:cs typeface="+mn-ea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D4ABBEC-0372-5397-430D-3AF8E8FA5CE7}"/>
              </a:ext>
            </a:extLst>
          </p:cNvPr>
          <p:cNvGrpSpPr/>
          <p:nvPr/>
        </p:nvGrpSpPr>
        <p:grpSpPr>
          <a:xfrm>
            <a:off x="6152044" y="1881515"/>
            <a:ext cx="2607923" cy="1250111"/>
            <a:chOff x="6152044" y="1881515"/>
            <a:chExt cx="2607923" cy="1250111"/>
          </a:xfrm>
        </p:grpSpPr>
        <p:pic>
          <p:nvPicPr>
            <p:cNvPr id="16" name="Image 2">
              <a:extLst>
                <a:ext uri="{FF2B5EF4-FFF2-40B4-BE49-F238E27FC236}">
                  <a16:creationId xmlns:a16="http://schemas.microsoft.com/office/drawing/2014/main" id="{503C2EB6-5022-C254-3437-0628D9AA3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6152045" y="1881515"/>
              <a:ext cx="2607922" cy="1250111"/>
            </a:xfrm>
            <a:prstGeom prst="rect">
              <a:avLst/>
            </a:prstGeom>
          </p:spPr>
        </p:pic>
        <p:sp>
          <p:nvSpPr>
            <p:cNvPr id="303" name="文本框 302">
              <a:extLst>
                <a:ext uri="{FF2B5EF4-FFF2-40B4-BE49-F238E27FC236}">
                  <a16:creationId xmlns:a16="http://schemas.microsoft.com/office/drawing/2014/main" id="{73074396-7B7E-EF59-6778-42019F875281}"/>
                </a:ext>
              </a:extLst>
            </p:cNvPr>
            <p:cNvSpPr txBox="1"/>
            <p:nvPr/>
          </p:nvSpPr>
          <p:spPr>
            <a:xfrm>
              <a:off x="6152044" y="2800859"/>
              <a:ext cx="2607923" cy="326755"/>
            </a:xfrm>
            <a:prstGeom prst="rect">
              <a:avLst/>
            </a:prstGeom>
            <a:solidFill>
              <a:srgbClr val="0E419C">
                <a:alpha val="7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  <a:latin typeface="微软雅黑" panose="020B0503020204020204" pitchFamily="34" charset="-122"/>
                  <a:cs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50" b="1">
                  <a:solidFill>
                    <a:srgbClr val="171717"/>
                  </a:solidFill>
                </a:defRPr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/>
                <a:ea typeface="Microsoft YaHei"/>
                <a:cs typeface="+mn-ea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7F630D5-7305-50FD-F626-9B46E4BE0975}"/>
              </a:ext>
            </a:extLst>
          </p:cNvPr>
          <p:cNvGrpSpPr/>
          <p:nvPr/>
        </p:nvGrpSpPr>
        <p:grpSpPr>
          <a:xfrm>
            <a:off x="6152043" y="3237259"/>
            <a:ext cx="2607924" cy="1254124"/>
            <a:chOff x="6152043" y="3237259"/>
            <a:chExt cx="2607924" cy="1254124"/>
          </a:xfrm>
        </p:grpSpPr>
        <p:pic>
          <p:nvPicPr>
            <p:cNvPr id="18" name="Image 6">
              <a:extLst>
                <a:ext uri="{FF2B5EF4-FFF2-40B4-BE49-F238E27FC236}">
                  <a16:creationId xmlns:a16="http://schemas.microsoft.com/office/drawing/2014/main" id="{C977620F-7588-8C29-BEF2-7F171D0B2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6152043" y="3237259"/>
              <a:ext cx="2607922" cy="1254124"/>
            </a:xfrm>
            <a:prstGeom prst="rect">
              <a:avLst/>
            </a:prstGeom>
          </p:spPr>
        </p:pic>
        <p:sp>
          <p:nvSpPr>
            <p:cNvPr id="315" name="文本框 314">
              <a:extLst>
                <a:ext uri="{FF2B5EF4-FFF2-40B4-BE49-F238E27FC236}">
                  <a16:creationId xmlns:a16="http://schemas.microsoft.com/office/drawing/2014/main" id="{C7339F16-793A-B8B4-834C-283ED7FFBF69}"/>
                </a:ext>
              </a:extLst>
            </p:cNvPr>
            <p:cNvSpPr txBox="1"/>
            <p:nvPr/>
          </p:nvSpPr>
          <p:spPr>
            <a:xfrm>
              <a:off x="6152044" y="4164628"/>
              <a:ext cx="2607923" cy="326755"/>
            </a:xfrm>
            <a:prstGeom prst="rect">
              <a:avLst/>
            </a:prstGeom>
            <a:solidFill>
              <a:srgbClr val="0E419C">
                <a:alpha val="7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  <a:latin typeface="微软雅黑" panose="020B0503020204020204" pitchFamily="34" charset="-122"/>
                  <a:cs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50" b="1">
                  <a:solidFill>
                    <a:srgbClr val="171717"/>
                  </a:solidFill>
                </a:defRPr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/>
                <a:ea typeface="Microsoft YaHei"/>
                <a:cs typeface="+mn-ea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2F60763D-360A-5FFE-99A7-0BA50F90D7BA}"/>
              </a:ext>
            </a:extLst>
          </p:cNvPr>
          <p:cNvGrpSpPr/>
          <p:nvPr/>
        </p:nvGrpSpPr>
        <p:grpSpPr>
          <a:xfrm>
            <a:off x="8967631" y="1877502"/>
            <a:ext cx="2607925" cy="1254124"/>
            <a:chOff x="8967631" y="1877502"/>
            <a:chExt cx="2607925" cy="1254124"/>
          </a:xfrm>
        </p:grpSpPr>
        <p:pic>
          <p:nvPicPr>
            <p:cNvPr id="23" name="Image 3">
              <a:extLst>
                <a:ext uri="{FF2B5EF4-FFF2-40B4-BE49-F238E27FC236}">
                  <a16:creationId xmlns:a16="http://schemas.microsoft.com/office/drawing/2014/main" id="{890A49B4-7855-5C9F-9972-DBE691EF5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8967631" y="1877502"/>
              <a:ext cx="2607923" cy="1254124"/>
            </a:xfrm>
            <a:prstGeom prst="rect">
              <a:avLst/>
            </a:prstGeom>
          </p:spPr>
        </p:pic>
        <p:sp>
          <p:nvSpPr>
            <p:cNvPr id="306" name="文本框 305">
              <a:extLst>
                <a:ext uri="{FF2B5EF4-FFF2-40B4-BE49-F238E27FC236}">
                  <a16:creationId xmlns:a16="http://schemas.microsoft.com/office/drawing/2014/main" id="{120F2FB3-40CE-74EC-824A-06446BA4444F}"/>
                </a:ext>
              </a:extLst>
            </p:cNvPr>
            <p:cNvSpPr txBox="1"/>
            <p:nvPr/>
          </p:nvSpPr>
          <p:spPr>
            <a:xfrm>
              <a:off x="8967633" y="2800859"/>
              <a:ext cx="2607923" cy="326755"/>
            </a:xfrm>
            <a:prstGeom prst="rect">
              <a:avLst/>
            </a:prstGeom>
            <a:solidFill>
              <a:srgbClr val="0E419C">
                <a:alpha val="7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  <a:latin typeface="微软雅黑" panose="020B0503020204020204" pitchFamily="34" charset="-122"/>
                  <a:cs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50" b="1">
                  <a:solidFill>
                    <a:srgbClr val="171717"/>
                  </a:solidFill>
                </a:defRPr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/>
                <a:ea typeface="Microsoft YaHei"/>
                <a:cs typeface="+mn-ea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D0DBA516-CE15-0E15-B0F9-1E5A30CF4664}"/>
              </a:ext>
            </a:extLst>
          </p:cNvPr>
          <p:cNvGrpSpPr/>
          <p:nvPr/>
        </p:nvGrpSpPr>
        <p:grpSpPr>
          <a:xfrm>
            <a:off x="8966360" y="3245283"/>
            <a:ext cx="2609196" cy="1246100"/>
            <a:chOff x="8966360" y="3245283"/>
            <a:chExt cx="2609196" cy="1246100"/>
          </a:xfrm>
        </p:grpSpPr>
        <p:pic>
          <p:nvPicPr>
            <p:cNvPr id="25" name="Image 7">
              <a:extLst>
                <a:ext uri="{FF2B5EF4-FFF2-40B4-BE49-F238E27FC236}">
                  <a16:creationId xmlns:a16="http://schemas.microsoft.com/office/drawing/2014/main" id="{B655B7C8-B1A0-39F5-04C7-44259F7DC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8966360" y="3245283"/>
              <a:ext cx="2607921" cy="1237142"/>
            </a:xfrm>
            <a:prstGeom prst="rect">
              <a:avLst/>
            </a:prstGeom>
          </p:spPr>
        </p:pic>
        <p:sp>
          <p:nvSpPr>
            <p:cNvPr id="318" name="文本框 317">
              <a:extLst>
                <a:ext uri="{FF2B5EF4-FFF2-40B4-BE49-F238E27FC236}">
                  <a16:creationId xmlns:a16="http://schemas.microsoft.com/office/drawing/2014/main" id="{7A60702A-2D2F-BFB0-BD77-D40436D573E0}"/>
                </a:ext>
              </a:extLst>
            </p:cNvPr>
            <p:cNvSpPr txBox="1"/>
            <p:nvPr/>
          </p:nvSpPr>
          <p:spPr>
            <a:xfrm>
              <a:off x="8967633" y="4164628"/>
              <a:ext cx="2607923" cy="326755"/>
            </a:xfrm>
            <a:prstGeom prst="rect">
              <a:avLst/>
            </a:prstGeom>
            <a:solidFill>
              <a:srgbClr val="0E419C">
                <a:alpha val="7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  <a:latin typeface="微软雅黑" panose="020B0503020204020204" pitchFamily="34" charset="-122"/>
                  <a:cs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50" b="1">
                  <a:solidFill>
                    <a:srgbClr val="171717"/>
                  </a:solidFill>
                </a:defRPr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/>
                <a:ea typeface="Microsoft YaHei"/>
                <a:cs typeface="+mn-ea"/>
              </a:endParaRPr>
            </a:p>
          </p:txBody>
        </p:sp>
      </p:grpSp>
      <p:sp>
        <p:nvSpPr>
          <p:cNvPr id="2" name="18-1">
            <a:extLst>
              <a:ext uri="{FF2B5EF4-FFF2-40B4-BE49-F238E27FC236}">
                <a16:creationId xmlns:a16="http://schemas.microsoft.com/office/drawing/2014/main" id="{B658483D-01B9-E66D-EED6-6F2940F32466}"/>
              </a:ext>
            </a:extLst>
          </p:cNvPr>
          <p:cNvSpPr/>
          <p:nvPr/>
        </p:nvSpPr>
        <p:spPr>
          <a:xfrm>
            <a:off x="2673626" y="1115725"/>
            <a:ext cx="6808303" cy="507611"/>
          </a:xfrm>
          <a:prstGeom prst="hexagon">
            <a:avLst>
              <a:gd name="adj" fmla="val 39554"/>
              <a:gd name="vf" fmla="val 115470"/>
            </a:avLst>
          </a:prstGeom>
          <a:gradFill flip="none" rotWithShape="1">
            <a:gsLst>
              <a:gs pos="100000">
                <a:srgbClr val="1249A2"/>
              </a:gs>
              <a:gs pos="2000">
                <a:srgbClr val="1249A2">
                  <a:lumMod val="90000"/>
                  <a:lumOff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contrasting" dir="t"/>
          </a:scene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64E88535-851F-A86D-DB75-FB6C7180BFE7}"/>
              </a:ext>
            </a:extLst>
          </p:cNvPr>
          <p:cNvSpPr>
            <a:spLocks noGrp="1"/>
          </p:cNvSpPr>
          <p:nvPr/>
        </p:nvSpPr>
        <p:spPr>
          <a:xfrm>
            <a:off x="3945437" y="1149331"/>
            <a:ext cx="4188350" cy="42628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INTERIOR &amp; BUILDING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454" name="组合 453">
            <a:extLst>
              <a:ext uri="{FF2B5EF4-FFF2-40B4-BE49-F238E27FC236}">
                <a16:creationId xmlns:a16="http://schemas.microsoft.com/office/drawing/2014/main" id="{72091190-2D83-1508-1A59-3BA2B4A082E6}"/>
              </a:ext>
            </a:extLst>
          </p:cNvPr>
          <p:cNvGrpSpPr/>
          <p:nvPr/>
        </p:nvGrpSpPr>
        <p:grpSpPr>
          <a:xfrm>
            <a:off x="547547" y="5370387"/>
            <a:ext cx="11013458" cy="1043676"/>
            <a:chOff x="560823" y="5451855"/>
            <a:chExt cx="11013458" cy="1043676"/>
          </a:xfrm>
        </p:grpSpPr>
        <p:grpSp>
          <p:nvGrpSpPr>
            <p:cNvPr id="375" name="组合 374">
              <a:extLst>
                <a:ext uri="{FF2B5EF4-FFF2-40B4-BE49-F238E27FC236}">
                  <a16:creationId xmlns:a16="http://schemas.microsoft.com/office/drawing/2014/main" id="{BADF1B22-663D-1DC7-4FC1-CC9B8D44456C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2544197" y="5451855"/>
              <a:ext cx="1085938" cy="1043676"/>
              <a:chOff x="484821" y="1956566"/>
              <a:chExt cx="2733699" cy="2953261"/>
            </a:xfrm>
          </p:grpSpPr>
          <p:grpSp>
            <p:nvGrpSpPr>
              <p:cNvPr id="402" name="组合 401">
                <a:extLst>
                  <a:ext uri="{FF2B5EF4-FFF2-40B4-BE49-F238E27FC236}">
                    <a16:creationId xmlns:a16="http://schemas.microsoft.com/office/drawing/2014/main" id="{274AAC19-B650-C2D5-CDE7-6B53BD42CE09}"/>
                  </a:ext>
                </a:extLst>
              </p:cNvPr>
              <p:cNvGrpSpPr/>
              <p:nvPr/>
            </p:nvGrpSpPr>
            <p:grpSpPr>
              <a:xfrm>
                <a:off x="484821" y="1956566"/>
                <a:ext cx="2733699" cy="2953261"/>
                <a:chOff x="484822" y="1300173"/>
                <a:chExt cx="2733699" cy="3742627"/>
              </a:xfrm>
            </p:grpSpPr>
            <p:sp>
              <p:nvSpPr>
                <p:cNvPr id="407" name="弧形 406">
                  <a:extLst>
                    <a:ext uri="{FF2B5EF4-FFF2-40B4-BE49-F238E27FC236}">
                      <a16:creationId xmlns:a16="http://schemas.microsoft.com/office/drawing/2014/main" id="{35FB7193-D02D-64A9-6F51-AEF8B6082965}"/>
                    </a:ext>
                  </a:extLst>
                </p:cNvPr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538169" y="1309160"/>
                  <a:ext cx="2600470" cy="3704395"/>
                </a:xfrm>
                <a:prstGeom prst="arc">
                  <a:avLst>
                    <a:gd name="adj1" fmla="val 14352133"/>
                    <a:gd name="adj2" fmla="val 18233482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408" name="弧形 407">
                  <a:extLst>
                    <a:ext uri="{FF2B5EF4-FFF2-40B4-BE49-F238E27FC236}">
                      <a16:creationId xmlns:a16="http://schemas.microsoft.com/office/drawing/2014/main" id="{58D9E929-C575-46AE-2272-9B3DA5D71A2A}"/>
                    </a:ext>
                  </a:extLst>
                </p:cNvPr>
                <p:cNvSpPr/>
                <p:nvPr>
                  <p:custDataLst>
                    <p:tags r:id="rId40"/>
                  </p:custDataLst>
                </p:nvPr>
              </p:nvSpPr>
              <p:spPr>
                <a:xfrm rot="5400000">
                  <a:off x="-8675" y="1793670"/>
                  <a:ext cx="3667352" cy="2680357"/>
                </a:xfrm>
                <a:prstGeom prst="arc">
                  <a:avLst>
                    <a:gd name="adj1" fmla="val 14363781"/>
                    <a:gd name="adj2" fmla="val 18038500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409" name="弧形 408">
                  <a:extLst>
                    <a:ext uri="{FF2B5EF4-FFF2-40B4-BE49-F238E27FC236}">
                      <a16:creationId xmlns:a16="http://schemas.microsoft.com/office/drawing/2014/main" id="{1800D4D1-FB38-5828-7BA0-970CEB2F63FB}"/>
                    </a:ext>
                  </a:extLst>
                </p:cNvPr>
                <p:cNvSpPr/>
                <p:nvPr>
                  <p:custDataLst>
                    <p:tags r:id="rId41"/>
                  </p:custDataLst>
                </p:nvPr>
              </p:nvSpPr>
              <p:spPr>
                <a:xfrm rot="10800000">
                  <a:off x="538166" y="1309160"/>
                  <a:ext cx="2600474" cy="3704402"/>
                </a:xfrm>
                <a:prstGeom prst="arc">
                  <a:avLst>
                    <a:gd name="adj1" fmla="val 14302484"/>
                    <a:gd name="adj2" fmla="val 18189873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410" name="弧形 409">
                  <a:extLst>
                    <a:ext uri="{FF2B5EF4-FFF2-40B4-BE49-F238E27FC236}">
                      <a16:creationId xmlns:a16="http://schemas.microsoft.com/office/drawing/2014/main" id="{74CB9EEF-BA96-21A3-0DEC-950809743857}"/>
                    </a:ext>
                  </a:extLst>
                </p:cNvPr>
                <p:cNvSpPr/>
                <p:nvPr>
                  <p:custDataLst>
                    <p:tags r:id="rId42"/>
                  </p:custDataLst>
                </p:nvPr>
              </p:nvSpPr>
              <p:spPr>
                <a:xfrm rot="16200000">
                  <a:off x="44668" y="1868947"/>
                  <a:ext cx="3667352" cy="2680354"/>
                </a:xfrm>
                <a:prstGeom prst="arc">
                  <a:avLst>
                    <a:gd name="adj1" fmla="val 14363778"/>
                    <a:gd name="adj2" fmla="val 18126946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</p:grpSp>
          <p:grpSp>
            <p:nvGrpSpPr>
              <p:cNvPr id="403" name="组合 402">
                <a:extLst>
                  <a:ext uri="{FF2B5EF4-FFF2-40B4-BE49-F238E27FC236}">
                    <a16:creationId xmlns:a16="http://schemas.microsoft.com/office/drawing/2014/main" id="{A66762E6-44F1-A803-5568-90AE9A4EDA6F}"/>
                  </a:ext>
                </a:extLst>
              </p:cNvPr>
              <p:cNvGrpSpPr/>
              <p:nvPr/>
            </p:nvGrpSpPr>
            <p:grpSpPr>
              <a:xfrm>
                <a:off x="722724" y="2171117"/>
                <a:ext cx="2231355" cy="2508182"/>
                <a:chOff x="-7668746" y="2175064"/>
                <a:chExt cx="2231355" cy="2508182"/>
              </a:xfrm>
            </p:grpSpPr>
            <p:sp>
              <p:nvSpPr>
                <p:cNvPr id="404" name="椭圆 403">
                  <a:extLst>
                    <a:ext uri="{FF2B5EF4-FFF2-40B4-BE49-F238E27FC236}">
                      <a16:creationId xmlns:a16="http://schemas.microsoft.com/office/drawing/2014/main" id="{2AC1EF74-9BF5-E825-F942-E7C8E9961EF8}"/>
                    </a:ext>
                  </a:extLst>
                </p:cNvPr>
                <p:cNvSpPr/>
                <p:nvPr>
                  <p:custDataLst>
                    <p:tags r:id="rId37"/>
                  </p:custDataLst>
                </p:nvPr>
              </p:nvSpPr>
              <p:spPr>
                <a:xfrm>
                  <a:off x="-7668746" y="2175064"/>
                  <a:ext cx="2231355" cy="2508182"/>
                </a:xfrm>
                <a:prstGeom prst="ellipse">
                  <a:avLst/>
                </a:prstGeom>
                <a:solidFill>
                  <a:srgbClr val="1249A2">
                    <a:lumMod val="40000"/>
                    <a:lumOff val="6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405" name="椭圆 404">
                  <a:extLst>
                    <a:ext uri="{FF2B5EF4-FFF2-40B4-BE49-F238E27FC236}">
                      <a16:creationId xmlns:a16="http://schemas.microsoft.com/office/drawing/2014/main" id="{8FC1B621-E63D-479F-877D-6639EC4CCABA}"/>
                    </a:ext>
                  </a:extLst>
                </p:cNvPr>
                <p:cNvSpPr/>
                <p:nvPr>
                  <p:custDataLst>
                    <p:tags r:id="rId38"/>
                  </p:custDataLst>
                </p:nvPr>
              </p:nvSpPr>
              <p:spPr>
                <a:xfrm>
                  <a:off x="-7420078" y="2454582"/>
                  <a:ext cx="1734019" cy="194914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90000"/>
                        <a:lumOff val="10000"/>
                      </a:srgbClr>
                    </a:gs>
                  </a:gsLst>
                  <a:lin ang="2700000" scaled="1"/>
                  <a:tileRect/>
                </a:gradFill>
                <a:ln w="12446" cap="flat" cmpd="sng" algn="ctr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49784" dist="37338" dir="2699999" algn="tl" rotWithShape="0">
                    <a:srgbClr val="1249A2">
                      <a:lumMod val="60000"/>
                      <a:lumOff val="40000"/>
                      <a:alpha val="40000"/>
                    </a:srgbClr>
                  </a:outerShdw>
                </a:effectLst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</a:endParaRPr>
                </a:p>
              </p:txBody>
            </p:sp>
          </p:grpSp>
        </p:grpSp>
        <p:grpSp>
          <p:nvGrpSpPr>
            <p:cNvPr id="376" name="组合 375">
              <a:extLst>
                <a:ext uri="{FF2B5EF4-FFF2-40B4-BE49-F238E27FC236}">
                  <a16:creationId xmlns:a16="http://schemas.microsoft.com/office/drawing/2014/main" id="{FB984D4C-E997-E3F5-1A7B-1E1ABC1037FE}"/>
                </a:ext>
              </a:extLst>
            </p:cNvPr>
            <p:cNvGrpSpPr/>
            <p:nvPr>
              <p:custDataLst>
                <p:tags r:id="rId2"/>
              </p:custDataLst>
            </p:nvPr>
          </p:nvGrpSpPr>
          <p:grpSpPr>
            <a:xfrm>
              <a:off x="4529876" y="5451855"/>
              <a:ext cx="1085938" cy="1043675"/>
              <a:chOff x="484821" y="1956566"/>
              <a:chExt cx="2733699" cy="2953259"/>
            </a:xfrm>
          </p:grpSpPr>
          <p:grpSp>
            <p:nvGrpSpPr>
              <p:cNvPr id="393" name="组合 392">
                <a:extLst>
                  <a:ext uri="{FF2B5EF4-FFF2-40B4-BE49-F238E27FC236}">
                    <a16:creationId xmlns:a16="http://schemas.microsoft.com/office/drawing/2014/main" id="{EF79FB17-A71B-70A7-5677-104E1ABE5496}"/>
                  </a:ext>
                </a:extLst>
              </p:cNvPr>
              <p:cNvGrpSpPr/>
              <p:nvPr/>
            </p:nvGrpSpPr>
            <p:grpSpPr>
              <a:xfrm>
                <a:off x="484821" y="1956566"/>
                <a:ext cx="2733699" cy="2953259"/>
                <a:chOff x="484822" y="1300173"/>
                <a:chExt cx="2733699" cy="3742624"/>
              </a:xfrm>
            </p:grpSpPr>
            <p:sp>
              <p:nvSpPr>
                <p:cNvPr id="398" name="弧形 397">
                  <a:extLst>
                    <a:ext uri="{FF2B5EF4-FFF2-40B4-BE49-F238E27FC236}">
                      <a16:creationId xmlns:a16="http://schemas.microsoft.com/office/drawing/2014/main" id="{D2B0C9C2-7807-4576-0270-391D801F0CC1}"/>
                    </a:ext>
                  </a:extLst>
                </p:cNvPr>
                <p:cNvSpPr/>
                <p:nvPr>
                  <p:custDataLst>
                    <p:tags r:id="rId33"/>
                  </p:custDataLst>
                </p:nvPr>
              </p:nvSpPr>
              <p:spPr>
                <a:xfrm>
                  <a:off x="538168" y="1309162"/>
                  <a:ext cx="2600470" cy="3704396"/>
                </a:xfrm>
                <a:prstGeom prst="arc">
                  <a:avLst>
                    <a:gd name="adj1" fmla="val 14352133"/>
                    <a:gd name="adj2" fmla="val 18233482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399" name="弧形 398">
                  <a:extLst>
                    <a:ext uri="{FF2B5EF4-FFF2-40B4-BE49-F238E27FC236}">
                      <a16:creationId xmlns:a16="http://schemas.microsoft.com/office/drawing/2014/main" id="{09B2F0E5-B991-D7C2-77EF-C42273D54E93}"/>
                    </a:ext>
                  </a:extLst>
                </p:cNvPr>
                <p:cNvSpPr/>
                <p:nvPr>
                  <p:custDataLst>
                    <p:tags r:id="rId34"/>
                  </p:custDataLst>
                </p:nvPr>
              </p:nvSpPr>
              <p:spPr>
                <a:xfrm rot="5400000">
                  <a:off x="-8675" y="1793670"/>
                  <a:ext cx="3667352" cy="2680357"/>
                </a:xfrm>
                <a:prstGeom prst="arc">
                  <a:avLst>
                    <a:gd name="adj1" fmla="val 14363781"/>
                    <a:gd name="adj2" fmla="val 18038500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400" name="弧形 399">
                  <a:extLst>
                    <a:ext uri="{FF2B5EF4-FFF2-40B4-BE49-F238E27FC236}">
                      <a16:creationId xmlns:a16="http://schemas.microsoft.com/office/drawing/2014/main" id="{03E69177-B730-93B3-66C7-BA128D667FA6}"/>
                    </a:ext>
                  </a:extLst>
                </p:cNvPr>
                <p:cNvSpPr/>
                <p:nvPr>
                  <p:custDataLst>
                    <p:tags r:id="rId35"/>
                  </p:custDataLst>
                </p:nvPr>
              </p:nvSpPr>
              <p:spPr>
                <a:xfrm rot="10800000">
                  <a:off x="538166" y="1309160"/>
                  <a:ext cx="2600474" cy="3704402"/>
                </a:xfrm>
                <a:prstGeom prst="arc">
                  <a:avLst>
                    <a:gd name="adj1" fmla="val 14302484"/>
                    <a:gd name="adj2" fmla="val 18189873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401" name="弧形 400">
                  <a:extLst>
                    <a:ext uri="{FF2B5EF4-FFF2-40B4-BE49-F238E27FC236}">
                      <a16:creationId xmlns:a16="http://schemas.microsoft.com/office/drawing/2014/main" id="{2400E025-FE27-3D6C-DC8C-65601DC2B4F8}"/>
                    </a:ext>
                  </a:extLst>
                </p:cNvPr>
                <p:cNvSpPr/>
                <p:nvPr>
                  <p:custDataLst>
                    <p:tags r:id="rId36"/>
                  </p:custDataLst>
                </p:nvPr>
              </p:nvSpPr>
              <p:spPr>
                <a:xfrm rot="16200000">
                  <a:off x="44668" y="1868944"/>
                  <a:ext cx="3667352" cy="2680354"/>
                </a:xfrm>
                <a:prstGeom prst="arc">
                  <a:avLst>
                    <a:gd name="adj1" fmla="val 14363778"/>
                    <a:gd name="adj2" fmla="val 18126946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</p:grpSp>
          <p:grpSp>
            <p:nvGrpSpPr>
              <p:cNvPr id="394" name="组合 393">
                <a:extLst>
                  <a:ext uri="{FF2B5EF4-FFF2-40B4-BE49-F238E27FC236}">
                    <a16:creationId xmlns:a16="http://schemas.microsoft.com/office/drawing/2014/main" id="{0C68011B-9B58-A3A0-B11C-AB98FBAEE78D}"/>
                  </a:ext>
                </a:extLst>
              </p:cNvPr>
              <p:cNvGrpSpPr/>
              <p:nvPr/>
            </p:nvGrpSpPr>
            <p:grpSpPr>
              <a:xfrm>
                <a:off x="722724" y="2171117"/>
                <a:ext cx="2231355" cy="2508182"/>
                <a:chOff x="-7668746" y="2175064"/>
                <a:chExt cx="2231355" cy="2508182"/>
              </a:xfrm>
            </p:grpSpPr>
            <p:sp>
              <p:nvSpPr>
                <p:cNvPr id="395" name="椭圆 394">
                  <a:extLst>
                    <a:ext uri="{FF2B5EF4-FFF2-40B4-BE49-F238E27FC236}">
                      <a16:creationId xmlns:a16="http://schemas.microsoft.com/office/drawing/2014/main" id="{2363BCEA-8AF5-0F9A-A0B3-9BED45A05112}"/>
                    </a:ext>
                  </a:extLst>
                </p:cNvPr>
                <p:cNvSpPr/>
                <p:nvPr>
                  <p:custDataLst>
                    <p:tags r:id="rId31"/>
                  </p:custDataLst>
                </p:nvPr>
              </p:nvSpPr>
              <p:spPr>
                <a:xfrm>
                  <a:off x="-7668746" y="2175064"/>
                  <a:ext cx="2231355" cy="2508182"/>
                </a:xfrm>
                <a:prstGeom prst="ellipse">
                  <a:avLst/>
                </a:prstGeom>
                <a:solidFill>
                  <a:srgbClr val="1249A2">
                    <a:lumMod val="40000"/>
                    <a:lumOff val="6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396" name="椭圆 395">
                  <a:extLst>
                    <a:ext uri="{FF2B5EF4-FFF2-40B4-BE49-F238E27FC236}">
                      <a16:creationId xmlns:a16="http://schemas.microsoft.com/office/drawing/2014/main" id="{2041A223-B4AE-75D5-DC87-D9DEFB661300}"/>
                    </a:ext>
                  </a:extLst>
                </p:cNvPr>
                <p:cNvSpPr/>
                <p:nvPr>
                  <p:custDataLst>
                    <p:tags r:id="rId32"/>
                  </p:custDataLst>
                </p:nvPr>
              </p:nvSpPr>
              <p:spPr>
                <a:xfrm>
                  <a:off x="-7420078" y="2454582"/>
                  <a:ext cx="1734019" cy="194914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90000"/>
                        <a:lumOff val="10000"/>
                      </a:srgbClr>
                    </a:gs>
                  </a:gsLst>
                  <a:lin ang="2700000" scaled="1"/>
                  <a:tileRect/>
                </a:gradFill>
                <a:ln w="12446" cap="flat" cmpd="sng" algn="ctr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49784" dist="37338" dir="2699999" algn="tl" rotWithShape="0">
                    <a:srgbClr val="1249A2">
                      <a:lumMod val="60000"/>
                      <a:lumOff val="40000"/>
                      <a:alpha val="40000"/>
                    </a:srgbClr>
                  </a:outerShdw>
                </a:effectLst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</a:endParaRPr>
                </a:p>
              </p:txBody>
            </p:sp>
          </p:grpSp>
        </p:grpSp>
        <p:grpSp>
          <p:nvGrpSpPr>
            <p:cNvPr id="377" name="组合 376">
              <a:extLst>
                <a:ext uri="{FF2B5EF4-FFF2-40B4-BE49-F238E27FC236}">
                  <a16:creationId xmlns:a16="http://schemas.microsoft.com/office/drawing/2014/main" id="{3E059296-BE8E-EC69-7681-DF6D355B7626}"/>
                </a:ext>
              </a:extLst>
            </p:cNvPr>
            <p:cNvGrpSpPr/>
            <p:nvPr/>
          </p:nvGrpSpPr>
          <p:grpSpPr>
            <a:xfrm>
              <a:off x="1754701" y="5802984"/>
              <a:ext cx="690715" cy="335772"/>
              <a:chOff x="3102975" y="3105095"/>
              <a:chExt cx="459589" cy="505893"/>
            </a:xfrm>
          </p:grpSpPr>
          <p:sp>
            <p:nvSpPr>
              <p:cNvPr id="391" name="箭头: 燕尾形 390">
                <a:extLst>
                  <a:ext uri="{FF2B5EF4-FFF2-40B4-BE49-F238E27FC236}">
                    <a16:creationId xmlns:a16="http://schemas.microsoft.com/office/drawing/2014/main" id="{915D13C1-8D33-F6F8-E6F8-6EB43B1837A4}"/>
                  </a:ext>
                </a:extLst>
              </p:cNvPr>
              <p:cNvSpPr/>
              <p:nvPr/>
            </p:nvSpPr>
            <p:spPr>
              <a:xfrm>
                <a:off x="3102975" y="3105095"/>
                <a:ext cx="459589" cy="505893"/>
              </a:xfrm>
              <a:prstGeom prst="notchedRightArrow">
                <a:avLst/>
              </a:prstGeom>
              <a:gradFill>
                <a:gsLst>
                  <a:gs pos="0">
                    <a:srgbClr val="1249A2">
                      <a:lumMod val="60000"/>
                      <a:lumOff val="40000"/>
                      <a:alpha val="20000"/>
                    </a:srgbClr>
                  </a:gs>
                  <a:gs pos="58000">
                    <a:srgbClr val="1249A2">
                      <a:lumMod val="60000"/>
                      <a:lumOff val="40000"/>
                    </a:srgbClr>
                  </a:gs>
                </a:gsLst>
                <a:lin ang="0" scaled="1"/>
              </a:gradFill>
              <a:ln w="50800" cap="flat" cmpd="sng" algn="ctr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8100000" algn="tr" rotWithShape="0">
                  <a:srgbClr val="1249A2">
                    <a:lumMod val="60000"/>
                    <a:lumOff val="40000"/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392" name="箭头: 燕尾形 391">
                <a:extLst>
                  <a:ext uri="{FF2B5EF4-FFF2-40B4-BE49-F238E27FC236}">
                    <a16:creationId xmlns:a16="http://schemas.microsoft.com/office/drawing/2014/main" id="{68F27797-085D-92A8-7E1E-BFE73C9F41B6}"/>
                  </a:ext>
                </a:extLst>
              </p:cNvPr>
              <p:cNvSpPr/>
              <p:nvPr/>
            </p:nvSpPr>
            <p:spPr>
              <a:xfrm>
                <a:off x="3102975" y="3105095"/>
                <a:ext cx="459589" cy="505893"/>
              </a:xfrm>
              <a:prstGeom prst="notchedRightArrow">
                <a:avLst/>
              </a:prstGeom>
              <a:gradFill>
                <a:gsLst>
                  <a:gs pos="0">
                    <a:srgbClr val="1249A2">
                      <a:lumMod val="60000"/>
                      <a:lumOff val="40000"/>
                      <a:alpha val="20000"/>
                    </a:srgbClr>
                  </a:gs>
                  <a:gs pos="80000">
                    <a:srgbClr val="1249A2"/>
                  </a:gs>
                </a:gsLst>
                <a:lin ang="0" scaled="1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</p:grpSp>
        <p:grpSp>
          <p:nvGrpSpPr>
            <p:cNvPr id="379" name="组合 378">
              <a:extLst>
                <a:ext uri="{FF2B5EF4-FFF2-40B4-BE49-F238E27FC236}">
                  <a16:creationId xmlns:a16="http://schemas.microsoft.com/office/drawing/2014/main" id="{6EDFE685-6973-A49F-3348-3888D2C4F3EE}"/>
                </a:ext>
              </a:extLst>
            </p:cNvPr>
            <p:cNvGrpSpPr/>
            <p:nvPr>
              <p:custDataLst>
                <p:tags r:id="rId3"/>
              </p:custDataLst>
            </p:nvPr>
          </p:nvGrpSpPr>
          <p:grpSpPr>
            <a:xfrm>
              <a:off x="560823" y="5451855"/>
              <a:ext cx="1085938" cy="1043675"/>
              <a:chOff x="484821" y="1956566"/>
              <a:chExt cx="2733699" cy="2953259"/>
            </a:xfrm>
          </p:grpSpPr>
          <p:grpSp>
            <p:nvGrpSpPr>
              <p:cNvPr id="380" name="组合 379">
                <a:extLst>
                  <a:ext uri="{FF2B5EF4-FFF2-40B4-BE49-F238E27FC236}">
                    <a16:creationId xmlns:a16="http://schemas.microsoft.com/office/drawing/2014/main" id="{CCECBE69-B4C4-A1BA-0046-BCE34D7BF426}"/>
                  </a:ext>
                </a:extLst>
              </p:cNvPr>
              <p:cNvGrpSpPr/>
              <p:nvPr/>
            </p:nvGrpSpPr>
            <p:grpSpPr>
              <a:xfrm>
                <a:off x="484821" y="1956566"/>
                <a:ext cx="2733699" cy="2953259"/>
                <a:chOff x="484822" y="1300173"/>
                <a:chExt cx="2733699" cy="3742624"/>
              </a:xfrm>
            </p:grpSpPr>
            <p:sp>
              <p:nvSpPr>
                <p:cNvPr id="385" name="弧形 384">
                  <a:extLst>
                    <a:ext uri="{FF2B5EF4-FFF2-40B4-BE49-F238E27FC236}">
                      <a16:creationId xmlns:a16="http://schemas.microsoft.com/office/drawing/2014/main" id="{5684DD74-147E-CBB6-AD1A-F28873D30649}"/>
                    </a:ext>
                  </a:extLst>
                </p:cNvPr>
                <p:cNvSpPr/>
                <p:nvPr>
                  <p:custDataLst>
                    <p:tags r:id="rId27"/>
                  </p:custDataLst>
                </p:nvPr>
              </p:nvSpPr>
              <p:spPr>
                <a:xfrm>
                  <a:off x="538168" y="1309162"/>
                  <a:ext cx="2600470" cy="3704396"/>
                </a:xfrm>
                <a:prstGeom prst="arc">
                  <a:avLst>
                    <a:gd name="adj1" fmla="val 14352133"/>
                    <a:gd name="adj2" fmla="val 18233482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386" name="弧形 385">
                  <a:extLst>
                    <a:ext uri="{FF2B5EF4-FFF2-40B4-BE49-F238E27FC236}">
                      <a16:creationId xmlns:a16="http://schemas.microsoft.com/office/drawing/2014/main" id="{32937868-8F41-D394-FC77-ED0E8BCA7D6B}"/>
                    </a:ext>
                  </a:extLst>
                </p:cNvPr>
                <p:cNvSpPr/>
                <p:nvPr>
                  <p:custDataLst>
                    <p:tags r:id="rId28"/>
                  </p:custDataLst>
                </p:nvPr>
              </p:nvSpPr>
              <p:spPr>
                <a:xfrm rot="5400000">
                  <a:off x="-8675" y="1793670"/>
                  <a:ext cx="3667352" cy="2680357"/>
                </a:xfrm>
                <a:prstGeom prst="arc">
                  <a:avLst>
                    <a:gd name="adj1" fmla="val 14363781"/>
                    <a:gd name="adj2" fmla="val 18038500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387" name="弧形 386">
                  <a:extLst>
                    <a:ext uri="{FF2B5EF4-FFF2-40B4-BE49-F238E27FC236}">
                      <a16:creationId xmlns:a16="http://schemas.microsoft.com/office/drawing/2014/main" id="{392FFF51-AFE3-5AB2-CA45-0845458B6D6C}"/>
                    </a:ext>
                  </a:extLst>
                </p:cNvPr>
                <p:cNvSpPr/>
                <p:nvPr>
                  <p:custDataLst>
                    <p:tags r:id="rId29"/>
                  </p:custDataLst>
                </p:nvPr>
              </p:nvSpPr>
              <p:spPr>
                <a:xfrm rot="10800000">
                  <a:off x="538166" y="1309160"/>
                  <a:ext cx="2600474" cy="3704402"/>
                </a:xfrm>
                <a:prstGeom prst="arc">
                  <a:avLst>
                    <a:gd name="adj1" fmla="val 14302484"/>
                    <a:gd name="adj2" fmla="val 18189873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388" name="弧形 387">
                  <a:extLst>
                    <a:ext uri="{FF2B5EF4-FFF2-40B4-BE49-F238E27FC236}">
                      <a16:creationId xmlns:a16="http://schemas.microsoft.com/office/drawing/2014/main" id="{40EC11B8-25DF-F872-F2EB-B48F876D315E}"/>
                    </a:ext>
                  </a:extLst>
                </p:cNvPr>
                <p:cNvSpPr/>
                <p:nvPr>
                  <p:custDataLst>
                    <p:tags r:id="rId30"/>
                  </p:custDataLst>
                </p:nvPr>
              </p:nvSpPr>
              <p:spPr>
                <a:xfrm rot="16200000">
                  <a:off x="44668" y="1868944"/>
                  <a:ext cx="3667352" cy="2680354"/>
                </a:xfrm>
                <a:prstGeom prst="arc">
                  <a:avLst>
                    <a:gd name="adj1" fmla="val 14363778"/>
                    <a:gd name="adj2" fmla="val 18126946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</p:grpSp>
          <p:grpSp>
            <p:nvGrpSpPr>
              <p:cNvPr id="381" name="组合 380">
                <a:extLst>
                  <a:ext uri="{FF2B5EF4-FFF2-40B4-BE49-F238E27FC236}">
                    <a16:creationId xmlns:a16="http://schemas.microsoft.com/office/drawing/2014/main" id="{69190523-D4D8-4B34-D0E1-E542ECF337E1}"/>
                  </a:ext>
                </a:extLst>
              </p:cNvPr>
              <p:cNvGrpSpPr/>
              <p:nvPr/>
            </p:nvGrpSpPr>
            <p:grpSpPr>
              <a:xfrm>
                <a:off x="722724" y="2171117"/>
                <a:ext cx="2231355" cy="2508182"/>
                <a:chOff x="-7668746" y="2175064"/>
                <a:chExt cx="2231355" cy="2508182"/>
              </a:xfrm>
            </p:grpSpPr>
            <p:sp>
              <p:nvSpPr>
                <p:cNvPr id="382" name="椭圆 381">
                  <a:extLst>
                    <a:ext uri="{FF2B5EF4-FFF2-40B4-BE49-F238E27FC236}">
                      <a16:creationId xmlns:a16="http://schemas.microsoft.com/office/drawing/2014/main" id="{95995113-C064-96D9-DB3F-191AC1469A11}"/>
                    </a:ext>
                  </a:extLst>
                </p:cNvPr>
                <p:cNvSpPr/>
                <p:nvPr>
                  <p:custDataLst>
                    <p:tags r:id="rId25"/>
                  </p:custDataLst>
                </p:nvPr>
              </p:nvSpPr>
              <p:spPr>
                <a:xfrm>
                  <a:off x="-7668746" y="2175064"/>
                  <a:ext cx="2231355" cy="2508182"/>
                </a:xfrm>
                <a:prstGeom prst="ellipse">
                  <a:avLst/>
                </a:prstGeom>
                <a:solidFill>
                  <a:srgbClr val="1249A2">
                    <a:lumMod val="40000"/>
                    <a:lumOff val="6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383" name="椭圆 382">
                  <a:extLst>
                    <a:ext uri="{FF2B5EF4-FFF2-40B4-BE49-F238E27FC236}">
                      <a16:creationId xmlns:a16="http://schemas.microsoft.com/office/drawing/2014/main" id="{47FD8609-4D24-0F86-50F2-01DBCCA0630E}"/>
                    </a:ext>
                  </a:extLst>
                </p:cNvPr>
                <p:cNvSpPr/>
                <p:nvPr>
                  <p:custDataLst>
                    <p:tags r:id="rId26"/>
                  </p:custDataLst>
                </p:nvPr>
              </p:nvSpPr>
              <p:spPr>
                <a:xfrm>
                  <a:off x="-7420078" y="2454582"/>
                  <a:ext cx="1734019" cy="194914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90000"/>
                        <a:lumOff val="10000"/>
                      </a:srgbClr>
                    </a:gs>
                  </a:gsLst>
                  <a:lin ang="2700000" scaled="1"/>
                  <a:tileRect/>
                </a:gradFill>
                <a:ln w="12446" cap="flat" cmpd="sng" algn="ctr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49784" dist="37338" dir="2699999" algn="tl" rotWithShape="0">
                    <a:srgbClr val="1249A2">
                      <a:lumMod val="60000"/>
                      <a:lumOff val="40000"/>
                      <a:alpha val="40000"/>
                    </a:srgbClr>
                  </a:outerShdw>
                </a:effectLst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</a:endParaRPr>
                </a:p>
              </p:txBody>
            </p:sp>
          </p:grpSp>
        </p:grpSp>
        <p:grpSp>
          <p:nvGrpSpPr>
            <p:cNvPr id="411" name="组合 410">
              <a:extLst>
                <a:ext uri="{FF2B5EF4-FFF2-40B4-BE49-F238E27FC236}">
                  <a16:creationId xmlns:a16="http://schemas.microsoft.com/office/drawing/2014/main" id="{9B9E39CF-ECE5-73AC-27FD-231648E43FD3}"/>
                </a:ext>
              </a:extLst>
            </p:cNvPr>
            <p:cNvGrpSpPr/>
            <p:nvPr/>
          </p:nvGrpSpPr>
          <p:grpSpPr>
            <a:xfrm>
              <a:off x="3739531" y="5802984"/>
              <a:ext cx="690715" cy="335772"/>
              <a:chOff x="3102975" y="3105095"/>
              <a:chExt cx="459589" cy="505893"/>
            </a:xfrm>
          </p:grpSpPr>
          <p:sp>
            <p:nvSpPr>
              <p:cNvPr id="412" name="箭头: 燕尾形 411">
                <a:extLst>
                  <a:ext uri="{FF2B5EF4-FFF2-40B4-BE49-F238E27FC236}">
                    <a16:creationId xmlns:a16="http://schemas.microsoft.com/office/drawing/2014/main" id="{1CDC836C-2167-FABD-569E-06ED020EB0C5}"/>
                  </a:ext>
                </a:extLst>
              </p:cNvPr>
              <p:cNvSpPr/>
              <p:nvPr/>
            </p:nvSpPr>
            <p:spPr>
              <a:xfrm>
                <a:off x="3102975" y="3105095"/>
                <a:ext cx="459589" cy="505893"/>
              </a:xfrm>
              <a:prstGeom prst="notchedRightArrow">
                <a:avLst/>
              </a:prstGeom>
              <a:gradFill>
                <a:gsLst>
                  <a:gs pos="0">
                    <a:srgbClr val="1249A2">
                      <a:lumMod val="60000"/>
                      <a:lumOff val="40000"/>
                      <a:alpha val="20000"/>
                    </a:srgbClr>
                  </a:gs>
                  <a:gs pos="58000">
                    <a:srgbClr val="1249A2">
                      <a:lumMod val="60000"/>
                      <a:lumOff val="40000"/>
                    </a:srgbClr>
                  </a:gs>
                </a:gsLst>
                <a:lin ang="0" scaled="1"/>
              </a:gradFill>
              <a:ln w="50800" cap="flat" cmpd="sng" algn="ctr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8100000" algn="tr" rotWithShape="0">
                  <a:srgbClr val="1249A2">
                    <a:lumMod val="60000"/>
                    <a:lumOff val="40000"/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413" name="箭头: 燕尾形 412">
                <a:extLst>
                  <a:ext uri="{FF2B5EF4-FFF2-40B4-BE49-F238E27FC236}">
                    <a16:creationId xmlns:a16="http://schemas.microsoft.com/office/drawing/2014/main" id="{059FAA51-87CF-50B2-6D38-54295E87398E}"/>
                  </a:ext>
                </a:extLst>
              </p:cNvPr>
              <p:cNvSpPr/>
              <p:nvPr/>
            </p:nvSpPr>
            <p:spPr>
              <a:xfrm>
                <a:off x="3102975" y="3105095"/>
                <a:ext cx="459589" cy="505893"/>
              </a:xfrm>
              <a:prstGeom prst="notchedRightArrow">
                <a:avLst/>
              </a:prstGeom>
              <a:gradFill>
                <a:gsLst>
                  <a:gs pos="0">
                    <a:srgbClr val="1249A2">
                      <a:lumMod val="60000"/>
                      <a:lumOff val="40000"/>
                      <a:alpha val="20000"/>
                    </a:srgbClr>
                  </a:gs>
                  <a:gs pos="80000">
                    <a:srgbClr val="1249A2"/>
                  </a:gs>
                </a:gsLst>
                <a:lin ang="0" scaled="1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</p:grpSp>
        <p:grpSp>
          <p:nvGrpSpPr>
            <p:cNvPr id="415" name="组合 414">
              <a:extLst>
                <a:ext uri="{FF2B5EF4-FFF2-40B4-BE49-F238E27FC236}">
                  <a16:creationId xmlns:a16="http://schemas.microsoft.com/office/drawing/2014/main" id="{5851E20A-FA30-F575-5BBB-CCB67A5ED3DD}"/>
                </a:ext>
              </a:extLst>
            </p:cNvPr>
            <p:cNvGrpSpPr/>
            <p:nvPr>
              <p:custDataLst>
                <p:tags r:id="rId4"/>
              </p:custDataLst>
            </p:nvPr>
          </p:nvGrpSpPr>
          <p:grpSpPr>
            <a:xfrm>
              <a:off x="8502664" y="5451855"/>
              <a:ext cx="1085938" cy="1043676"/>
              <a:chOff x="484821" y="1956566"/>
              <a:chExt cx="2733699" cy="2953261"/>
            </a:xfrm>
          </p:grpSpPr>
          <p:grpSp>
            <p:nvGrpSpPr>
              <p:cNvPr id="416" name="组合 415">
                <a:extLst>
                  <a:ext uri="{FF2B5EF4-FFF2-40B4-BE49-F238E27FC236}">
                    <a16:creationId xmlns:a16="http://schemas.microsoft.com/office/drawing/2014/main" id="{4487B8E6-0189-AB69-AC1C-EB68017599DD}"/>
                  </a:ext>
                </a:extLst>
              </p:cNvPr>
              <p:cNvGrpSpPr/>
              <p:nvPr/>
            </p:nvGrpSpPr>
            <p:grpSpPr>
              <a:xfrm>
                <a:off x="484821" y="1956566"/>
                <a:ext cx="2733699" cy="2953261"/>
                <a:chOff x="484822" y="1300173"/>
                <a:chExt cx="2733699" cy="3742627"/>
              </a:xfrm>
            </p:grpSpPr>
            <p:sp>
              <p:nvSpPr>
                <p:cNvPr id="421" name="弧形 420">
                  <a:extLst>
                    <a:ext uri="{FF2B5EF4-FFF2-40B4-BE49-F238E27FC236}">
                      <a16:creationId xmlns:a16="http://schemas.microsoft.com/office/drawing/2014/main" id="{6A5C8074-CFC7-70DE-259A-6A7EB80CC61E}"/>
                    </a:ext>
                  </a:extLst>
                </p:cNvPr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538169" y="1309160"/>
                  <a:ext cx="2600470" cy="3704395"/>
                </a:xfrm>
                <a:prstGeom prst="arc">
                  <a:avLst>
                    <a:gd name="adj1" fmla="val 14352133"/>
                    <a:gd name="adj2" fmla="val 18233482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422" name="弧形 421">
                  <a:extLst>
                    <a:ext uri="{FF2B5EF4-FFF2-40B4-BE49-F238E27FC236}">
                      <a16:creationId xmlns:a16="http://schemas.microsoft.com/office/drawing/2014/main" id="{3D2F8AA1-B882-CE2B-B766-8C844D1B43CB}"/>
                    </a:ext>
                  </a:extLst>
                </p:cNvPr>
                <p:cNvSpPr/>
                <p:nvPr>
                  <p:custDataLst>
                    <p:tags r:id="rId22"/>
                  </p:custDataLst>
                </p:nvPr>
              </p:nvSpPr>
              <p:spPr>
                <a:xfrm rot="5400000">
                  <a:off x="-8675" y="1793670"/>
                  <a:ext cx="3667352" cy="2680357"/>
                </a:xfrm>
                <a:prstGeom prst="arc">
                  <a:avLst>
                    <a:gd name="adj1" fmla="val 14363781"/>
                    <a:gd name="adj2" fmla="val 18038500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423" name="弧形 422">
                  <a:extLst>
                    <a:ext uri="{FF2B5EF4-FFF2-40B4-BE49-F238E27FC236}">
                      <a16:creationId xmlns:a16="http://schemas.microsoft.com/office/drawing/2014/main" id="{1E9876C7-6889-B28D-07F7-BD3678D48024}"/>
                    </a:ext>
                  </a:extLst>
                </p:cNvPr>
                <p:cNvSpPr/>
                <p:nvPr>
                  <p:custDataLst>
                    <p:tags r:id="rId23"/>
                  </p:custDataLst>
                </p:nvPr>
              </p:nvSpPr>
              <p:spPr>
                <a:xfrm rot="10800000">
                  <a:off x="538166" y="1309160"/>
                  <a:ext cx="2600474" cy="3704402"/>
                </a:xfrm>
                <a:prstGeom prst="arc">
                  <a:avLst>
                    <a:gd name="adj1" fmla="val 14302484"/>
                    <a:gd name="adj2" fmla="val 18189873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424" name="弧形 423">
                  <a:extLst>
                    <a:ext uri="{FF2B5EF4-FFF2-40B4-BE49-F238E27FC236}">
                      <a16:creationId xmlns:a16="http://schemas.microsoft.com/office/drawing/2014/main" id="{2FE89D90-193B-FC47-D906-6BA052C86C30}"/>
                    </a:ext>
                  </a:extLst>
                </p:cNvPr>
                <p:cNvSpPr/>
                <p:nvPr>
                  <p:custDataLst>
                    <p:tags r:id="rId24"/>
                  </p:custDataLst>
                </p:nvPr>
              </p:nvSpPr>
              <p:spPr>
                <a:xfrm rot="16200000">
                  <a:off x="44668" y="1868947"/>
                  <a:ext cx="3667352" cy="2680354"/>
                </a:xfrm>
                <a:prstGeom prst="arc">
                  <a:avLst>
                    <a:gd name="adj1" fmla="val 14363778"/>
                    <a:gd name="adj2" fmla="val 18126946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</p:grpSp>
          <p:grpSp>
            <p:nvGrpSpPr>
              <p:cNvPr id="417" name="组合 416">
                <a:extLst>
                  <a:ext uri="{FF2B5EF4-FFF2-40B4-BE49-F238E27FC236}">
                    <a16:creationId xmlns:a16="http://schemas.microsoft.com/office/drawing/2014/main" id="{6B0D046B-63E8-879A-CE90-F59F5917C141}"/>
                  </a:ext>
                </a:extLst>
              </p:cNvPr>
              <p:cNvGrpSpPr/>
              <p:nvPr/>
            </p:nvGrpSpPr>
            <p:grpSpPr>
              <a:xfrm>
                <a:off x="722724" y="2171117"/>
                <a:ext cx="2231355" cy="2508182"/>
                <a:chOff x="-7668746" y="2175064"/>
                <a:chExt cx="2231355" cy="2508182"/>
              </a:xfrm>
            </p:grpSpPr>
            <p:sp>
              <p:nvSpPr>
                <p:cNvPr id="418" name="椭圆 417">
                  <a:extLst>
                    <a:ext uri="{FF2B5EF4-FFF2-40B4-BE49-F238E27FC236}">
                      <a16:creationId xmlns:a16="http://schemas.microsoft.com/office/drawing/2014/main" id="{5DC65E6E-FE34-771F-E351-B3A1E1B2F083}"/>
                    </a:ext>
                  </a:extLst>
                </p:cNvPr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-7668746" y="2175064"/>
                  <a:ext cx="2231355" cy="2508182"/>
                </a:xfrm>
                <a:prstGeom prst="ellipse">
                  <a:avLst/>
                </a:prstGeom>
                <a:solidFill>
                  <a:srgbClr val="1249A2">
                    <a:lumMod val="40000"/>
                    <a:lumOff val="6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419" name="椭圆 418">
                  <a:extLst>
                    <a:ext uri="{FF2B5EF4-FFF2-40B4-BE49-F238E27FC236}">
                      <a16:creationId xmlns:a16="http://schemas.microsoft.com/office/drawing/2014/main" id="{1FB618DA-2C31-6558-83E5-3635B3E3F1F7}"/>
                    </a:ext>
                  </a:extLst>
                </p:cNvPr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-7420078" y="2454582"/>
                  <a:ext cx="1734019" cy="194914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90000"/>
                        <a:lumOff val="10000"/>
                      </a:srgbClr>
                    </a:gs>
                  </a:gsLst>
                  <a:lin ang="2700000" scaled="1"/>
                  <a:tileRect/>
                </a:gradFill>
                <a:ln w="12446" cap="flat" cmpd="sng" algn="ctr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49784" dist="37338" dir="2699999" algn="tl" rotWithShape="0">
                    <a:srgbClr val="1249A2">
                      <a:lumMod val="60000"/>
                      <a:lumOff val="40000"/>
                      <a:alpha val="40000"/>
                    </a:srgbClr>
                  </a:outerShdw>
                </a:effectLst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</a:endParaRPr>
                </a:p>
              </p:txBody>
            </p:sp>
          </p:grpSp>
        </p:grpSp>
        <p:grpSp>
          <p:nvGrpSpPr>
            <p:cNvPr id="425" name="组合 424">
              <a:extLst>
                <a:ext uri="{FF2B5EF4-FFF2-40B4-BE49-F238E27FC236}">
                  <a16:creationId xmlns:a16="http://schemas.microsoft.com/office/drawing/2014/main" id="{FA638F2F-3A5D-5137-8D30-F150F5058415}"/>
                </a:ext>
              </a:extLst>
            </p:cNvPr>
            <p:cNvGrpSpPr/>
            <p:nvPr>
              <p:custDataLst>
                <p:tags r:id="rId5"/>
              </p:custDataLst>
            </p:nvPr>
          </p:nvGrpSpPr>
          <p:grpSpPr>
            <a:xfrm>
              <a:off x="10488343" y="5451855"/>
              <a:ext cx="1085938" cy="1043675"/>
              <a:chOff x="484821" y="1956566"/>
              <a:chExt cx="2733699" cy="2953259"/>
            </a:xfrm>
          </p:grpSpPr>
          <p:grpSp>
            <p:nvGrpSpPr>
              <p:cNvPr id="426" name="组合 425">
                <a:extLst>
                  <a:ext uri="{FF2B5EF4-FFF2-40B4-BE49-F238E27FC236}">
                    <a16:creationId xmlns:a16="http://schemas.microsoft.com/office/drawing/2014/main" id="{D445E1EF-5D4D-6C99-DCEC-9AE0826E7DBC}"/>
                  </a:ext>
                </a:extLst>
              </p:cNvPr>
              <p:cNvGrpSpPr/>
              <p:nvPr/>
            </p:nvGrpSpPr>
            <p:grpSpPr>
              <a:xfrm>
                <a:off x="484821" y="1956566"/>
                <a:ext cx="2733699" cy="2953259"/>
                <a:chOff x="484822" y="1300173"/>
                <a:chExt cx="2733699" cy="3742624"/>
              </a:xfrm>
            </p:grpSpPr>
            <p:sp>
              <p:nvSpPr>
                <p:cNvPr id="431" name="弧形 430">
                  <a:extLst>
                    <a:ext uri="{FF2B5EF4-FFF2-40B4-BE49-F238E27FC236}">
                      <a16:creationId xmlns:a16="http://schemas.microsoft.com/office/drawing/2014/main" id="{35207E3C-CF88-225F-711F-A344DD5B82FA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538168" y="1309162"/>
                  <a:ext cx="2600470" cy="3704396"/>
                </a:xfrm>
                <a:prstGeom prst="arc">
                  <a:avLst>
                    <a:gd name="adj1" fmla="val 14352133"/>
                    <a:gd name="adj2" fmla="val 18233482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432" name="弧形 431">
                  <a:extLst>
                    <a:ext uri="{FF2B5EF4-FFF2-40B4-BE49-F238E27FC236}">
                      <a16:creationId xmlns:a16="http://schemas.microsoft.com/office/drawing/2014/main" id="{D0190556-40C3-1FB4-77E9-69D5E8CA94F4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 rot="5400000">
                  <a:off x="-8675" y="1793670"/>
                  <a:ext cx="3667352" cy="2680357"/>
                </a:xfrm>
                <a:prstGeom prst="arc">
                  <a:avLst>
                    <a:gd name="adj1" fmla="val 14363781"/>
                    <a:gd name="adj2" fmla="val 18038500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433" name="弧形 432">
                  <a:extLst>
                    <a:ext uri="{FF2B5EF4-FFF2-40B4-BE49-F238E27FC236}">
                      <a16:creationId xmlns:a16="http://schemas.microsoft.com/office/drawing/2014/main" id="{D4988E80-726C-F001-36A8-99B2D4411350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 rot="10800000">
                  <a:off x="538166" y="1309160"/>
                  <a:ext cx="2600474" cy="3704402"/>
                </a:xfrm>
                <a:prstGeom prst="arc">
                  <a:avLst>
                    <a:gd name="adj1" fmla="val 14302484"/>
                    <a:gd name="adj2" fmla="val 18189873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434" name="弧形 433">
                  <a:extLst>
                    <a:ext uri="{FF2B5EF4-FFF2-40B4-BE49-F238E27FC236}">
                      <a16:creationId xmlns:a16="http://schemas.microsoft.com/office/drawing/2014/main" id="{F48AA85E-3A46-D06C-0BAD-FDF1BE996FB4}"/>
                    </a:ext>
                  </a:extLst>
                </p:cNvPr>
                <p:cNvSpPr/>
                <p:nvPr>
                  <p:custDataLst>
                    <p:tags r:id="rId18"/>
                  </p:custDataLst>
                </p:nvPr>
              </p:nvSpPr>
              <p:spPr>
                <a:xfrm rot="16200000">
                  <a:off x="44668" y="1868944"/>
                  <a:ext cx="3667352" cy="2680354"/>
                </a:xfrm>
                <a:prstGeom prst="arc">
                  <a:avLst>
                    <a:gd name="adj1" fmla="val 14363778"/>
                    <a:gd name="adj2" fmla="val 18126946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</p:grpSp>
          <p:grpSp>
            <p:nvGrpSpPr>
              <p:cNvPr id="427" name="组合 426">
                <a:extLst>
                  <a:ext uri="{FF2B5EF4-FFF2-40B4-BE49-F238E27FC236}">
                    <a16:creationId xmlns:a16="http://schemas.microsoft.com/office/drawing/2014/main" id="{A2995E75-04B3-E32E-E90C-20132A838C81}"/>
                  </a:ext>
                </a:extLst>
              </p:cNvPr>
              <p:cNvGrpSpPr/>
              <p:nvPr/>
            </p:nvGrpSpPr>
            <p:grpSpPr>
              <a:xfrm>
                <a:off x="722724" y="2171117"/>
                <a:ext cx="2231355" cy="2508182"/>
                <a:chOff x="-7668746" y="2175064"/>
                <a:chExt cx="2231355" cy="2508182"/>
              </a:xfrm>
            </p:grpSpPr>
            <p:sp>
              <p:nvSpPr>
                <p:cNvPr id="428" name="椭圆 427">
                  <a:extLst>
                    <a:ext uri="{FF2B5EF4-FFF2-40B4-BE49-F238E27FC236}">
                      <a16:creationId xmlns:a16="http://schemas.microsoft.com/office/drawing/2014/main" id="{1883AC82-774F-937A-5931-DE01A315D1B0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-7668746" y="2175064"/>
                  <a:ext cx="2231355" cy="2508182"/>
                </a:xfrm>
                <a:prstGeom prst="ellipse">
                  <a:avLst/>
                </a:prstGeom>
                <a:solidFill>
                  <a:srgbClr val="1249A2">
                    <a:lumMod val="40000"/>
                    <a:lumOff val="6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429" name="椭圆 428">
                  <a:extLst>
                    <a:ext uri="{FF2B5EF4-FFF2-40B4-BE49-F238E27FC236}">
                      <a16:creationId xmlns:a16="http://schemas.microsoft.com/office/drawing/2014/main" id="{728E550E-DC49-D02A-D860-ADD4A217DC8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-7420078" y="2454582"/>
                  <a:ext cx="1734019" cy="194914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90000"/>
                        <a:lumOff val="10000"/>
                      </a:srgbClr>
                    </a:gs>
                  </a:gsLst>
                  <a:lin ang="2700000" scaled="1"/>
                  <a:tileRect/>
                </a:gradFill>
                <a:ln w="12446" cap="flat" cmpd="sng" algn="ctr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49784" dist="37338" dir="2699999" algn="tl" rotWithShape="0">
                    <a:srgbClr val="1249A2">
                      <a:lumMod val="60000"/>
                      <a:lumOff val="40000"/>
                      <a:alpha val="40000"/>
                    </a:srgbClr>
                  </a:outerShdw>
                </a:effectLst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</a:endParaRPr>
                </a:p>
              </p:txBody>
            </p:sp>
          </p:grpSp>
        </p:grpSp>
        <p:grpSp>
          <p:nvGrpSpPr>
            <p:cNvPr id="435" name="组合 434">
              <a:extLst>
                <a:ext uri="{FF2B5EF4-FFF2-40B4-BE49-F238E27FC236}">
                  <a16:creationId xmlns:a16="http://schemas.microsoft.com/office/drawing/2014/main" id="{25DEE438-8868-054E-4A4A-DB87E9C7AC13}"/>
                </a:ext>
              </a:extLst>
            </p:cNvPr>
            <p:cNvGrpSpPr/>
            <p:nvPr/>
          </p:nvGrpSpPr>
          <p:grpSpPr>
            <a:xfrm>
              <a:off x="7713168" y="5802984"/>
              <a:ext cx="690715" cy="335772"/>
              <a:chOff x="3102975" y="3105095"/>
              <a:chExt cx="459589" cy="505893"/>
            </a:xfrm>
          </p:grpSpPr>
          <p:sp>
            <p:nvSpPr>
              <p:cNvPr id="436" name="箭头: 燕尾形 435">
                <a:extLst>
                  <a:ext uri="{FF2B5EF4-FFF2-40B4-BE49-F238E27FC236}">
                    <a16:creationId xmlns:a16="http://schemas.microsoft.com/office/drawing/2014/main" id="{5E571769-D078-6F22-DE1E-DEB57ABC3705}"/>
                  </a:ext>
                </a:extLst>
              </p:cNvPr>
              <p:cNvSpPr/>
              <p:nvPr/>
            </p:nvSpPr>
            <p:spPr>
              <a:xfrm>
                <a:off x="3102975" y="3105095"/>
                <a:ext cx="459589" cy="505893"/>
              </a:xfrm>
              <a:prstGeom prst="notchedRightArrow">
                <a:avLst/>
              </a:prstGeom>
              <a:gradFill>
                <a:gsLst>
                  <a:gs pos="0">
                    <a:srgbClr val="1249A2">
                      <a:lumMod val="60000"/>
                      <a:lumOff val="40000"/>
                      <a:alpha val="20000"/>
                    </a:srgbClr>
                  </a:gs>
                  <a:gs pos="58000">
                    <a:srgbClr val="1249A2">
                      <a:lumMod val="60000"/>
                      <a:lumOff val="40000"/>
                    </a:srgbClr>
                  </a:gs>
                </a:gsLst>
                <a:lin ang="0" scaled="1"/>
              </a:gradFill>
              <a:ln w="50800" cap="flat" cmpd="sng" algn="ctr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8100000" algn="tr" rotWithShape="0">
                  <a:srgbClr val="1249A2">
                    <a:lumMod val="60000"/>
                    <a:lumOff val="40000"/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437" name="箭头: 燕尾形 436">
                <a:extLst>
                  <a:ext uri="{FF2B5EF4-FFF2-40B4-BE49-F238E27FC236}">
                    <a16:creationId xmlns:a16="http://schemas.microsoft.com/office/drawing/2014/main" id="{FAA339B8-EA72-3C18-CEA6-D7784CEC2F86}"/>
                  </a:ext>
                </a:extLst>
              </p:cNvPr>
              <p:cNvSpPr/>
              <p:nvPr/>
            </p:nvSpPr>
            <p:spPr>
              <a:xfrm>
                <a:off x="3102975" y="3105095"/>
                <a:ext cx="459589" cy="505893"/>
              </a:xfrm>
              <a:prstGeom prst="notchedRightArrow">
                <a:avLst/>
              </a:prstGeom>
              <a:gradFill>
                <a:gsLst>
                  <a:gs pos="0">
                    <a:srgbClr val="1249A2">
                      <a:lumMod val="60000"/>
                      <a:lumOff val="40000"/>
                      <a:alpha val="20000"/>
                    </a:srgbClr>
                  </a:gs>
                  <a:gs pos="80000">
                    <a:srgbClr val="1249A2"/>
                  </a:gs>
                </a:gsLst>
                <a:lin ang="0" scaled="1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</p:grpSp>
        <p:grpSp>
          <p:nvGrpSpPr>
            <p:cNvPr id="438" name="组合 437">
              <a:extLst>
                <a:ext uri="{FF2B5EF4-FFF2-40B4-BE49-F238E27FC236}">
                  <a16:creationId xmlns:a16="http://schemas.microsoft.com/office/drawing/2014/main" id="{A8595D4D-634D-2257-C97D-AA74C799D069}"/>
                </a:ext>
              </a:extLst>
            </p:cNvPr>
            <p:cNvGrpSpPr/>
            <p:nvPr>
              <p:custDataLst>
                <p:tags r:id="rId6"/>
              </p:custDataLst>
            </p:nvPr>
          </p:nvGrpSpPr>
          <p:grpSpPr>
            <a:xfrm>
              <a:off x="6519290" y="5451855"/>
              <a:ext cx="1085938" cy="1043675"/>
              <a:chOff x="484821" y="1956566"/>
              <a:chExt cx="2733699" cy="2953259"/>
            </a:xfrm>
          </p:grpSpPr>
          <p:grpSp>
            <p:nvGrpSpPr>
              <p:cNvPr id="439" name="组合 438">
                <a:extLst>
                  <a:ext uri="{FF2B5EF4-FFF2-40B4-BE49-F238E27FC236}">
                    <a16:creationId xmlns:a16="http://schemas.microsoft.com/office/drawing/2014/main" id="{74D0CB71-7FFA-6CF7-3B78-CF4FAAF6FAD4}"/>
                  </a:ext>
                </a:extLst>
              </p:cNvPr>
              <p:cNvGrpSpPr/>
              <p:nvPr/>
            </p:nvGrpSpPr>
            <p:grpSpPr>
              <a:xfrm>
                <a:off x="484821" y="1956566"/>
                <a:ext cx="2733699" cy="2953259"/>
                <a:chOff x="484822" y="1300173"/>
                <a:chExt cx="2733699" cy="3742624"/>
              </a:xfrm>
            </p:grpSpPr>
            <p:sp>
              <p:nvSpPr>
                <p:cNvPr id="444" name="弧形 443">
                  <a:extLst>
                    <a:ext uri="{FF2B5EF4-FFF2-40B4-BE49-F238E27FC236}">
                      <a16:creationId xmlns:a16="http://schemas.microsoft.com/office/drawing/2014/main" id="{F8F859DF-BE33-71ED-BDB3-F2B0579E180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538168" y="1309162"/>
                  <a:ext cx="2600470" cy="3704396"/>
                </a:xfrm>
                <a:prstGeom prst="arc">
                  <a:avLst>
                    <a:gd name="adj1" fmla="val 14352133"/>
                    <a:gd name="adj2" fmla="val 18233482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445" name="弧形 444">
                  <a:extLst>
                    <a:ext uri="{FF2B5EF4-FFF2-40B4-BE49-F238E27FC236}">
                      <a16:creationId xmlns:a16="http://schemas.microsoft.com/office/drawing/2014/main" id="{3EDF52BF-C91E-13D9-5189-116706BAF2A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 rot="5400000">
                  <a:off x="-8675" y="1793670"/>
                  <a:ext cx="3667352" cy="2680357"/>
                </a:xfrm>
                <a:prstGeom prst="arc">
                  <a:avLst>
                    <a:gd name="adj1" fmla="val 14363781"/>
                    <a:gd name="adj2" fmla="val 18038500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446" name="弧形 445">
                  <a:extLst>
                    <a:ext uri="{FF2B5EF4-FFF2-40B4-BE49-F238E27FC236}">
                      <a16:creationId xmlns:a16="http://schemas.microsoft.com/office/drawing/2014/main" id="{5025D53B-6670-95DC-A7B1-BF0D859EE9AB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 rot="10800000">
                  <a:off x="538166" y="1309160"/>
                  <a:ext cx="2600474" cy="3704402"/>
                </a:xfrm>
                <a:prstGeom prst="arc">
                  <a:avLst>
                    <a:gd name="adj1" fmla="val 14302484"/>
                    <a:gd name="adj2" fmla="val 18189873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447" name="弧形 446">
                  <a:extLst>
                    <a:ext uri="{FF2B5EF4-FFF2-40B4-BE49-F238E27FC236}">
                      <a16:creationId xmlns:a16="http://schemas.microsoft.com/office/drawing/2014/main" id="{4FA392AC-0407-D67B-7A9F-3A6D23B973C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 rot="16200000">
                  <a:off x="44668" y="1868944"/>
                  <a:ext cx="3667352" cy="2680354"/>
                </a:xfrm>
                <a:prstGeom prst="arc">
                  <a:avLst>
                    <a:gd name="adj1" fmla="val 14363778"/>
                    <a:gd name="adj2" fmla="val 18126946"/>
                  </a:avLst>
                </a:prstGeom>
                <a:noFill/>
                <a:ln w="38100" cap="rnd" cmpd="sng" algn="ctr">
                  <a:gradFill flip="none" rotWithShape="1">
                    <a:gsLst>
                      <a:gs pos="0">
                        <a:srgbClr val="1249A2"/>
                      </a:gs>
                      <a:gs pos="100000">
                        <a:srgbClr val="1249A2">
                          <a:lumMod val="60000"/>
                          <a:lumOff val="40000"/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 Light" panose="02010600030101010101" pitchFamily="2" charset="-122"/>
                    <a:ea typeface="等线 Light" panose="02010600030101010101" pitchFamily="2" charset="-122"/>
                    <a:cs typeface="思源黑体 CN Medium" panose="020B0600000000000000" pitchFamily="34" charset="-122"/>
                  </a:endParaRPr>
                </a:p>
              </p:txBody>
            </p:sp>
          </p:grpSp>
          <p:grpSp>
            <p:nvGrpSpPr>
              <p:cNvPr id="440" name="组合 439">
                <a:extLst>
                  <a:ext uri="{FF2B5EF4-FFF2-40B4-BE49-F238E27FC236}">
                    <a16:creationId xmlns:a16="http://schemas.microsoft.com/office/drawing/2014/main" id="{20C379D0-EB7C-B860-8D07-9E86B2E745CB}"/>
                  </a:ext>
                </a:extLst>
              </p:cNvPr>
              <p:cNvGrpSpPr/>
              <p:nvPr/>
            </p:nvGrpSpPr>
            <p:grpSpPr>
              <a:xfrm>
                <a:off x="722724" y="2171117"/>
                <a:ext cx="2231355" cy="2508182"/>
                <a:chOff x="-7668746" y="2175064"/>
                <a:chExt cx="2231355" cy="2508182"/>
              </a:xfrm>
            </p:grpSpPr>
            <p:sp>
              <p:nvSpPr>
                <p:cNvPr id="441" name="椭圆 440">
                  <a:extLst>
                    <a:ext uri="{FF2B5EF4-FFF2-40B4-BE49-F238E27FC236}">
                      <a16:creationId xmlns:a16="http://schemas.microsoft.com/office/drawing/2014/main" id="{740DBE67-C424-4B0A-A544-4D76B56D87EC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-7668746" y="2175064"/>
                  <a:ext cx="2231355" cy="2508182"/>
                </a:xfrm>
                <a:prstGeom prst="ellipse">
                  <a:avLst/>
                </a:prstGeom>
                <a:solidFill>
                  <a:srgbClr val="1249A2">
                    <a:lumMod val="40000"/>
                    <a:lumOff val="6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</a:endParaRPr>
                </a:p>
              </p:txBody>
            </p:sp>
            <p:sp>
              <p:nvSpPr>
                <p:cNvPr id="442" name="椭圆 441">
                  <a:extLst>
                    <a:ext uri="{FF2B5EF4-FFF2-40B4-BE49-F238E27FC236}">
                      <a16:creationId xmlns:a16="http://schemas.microsoft.com/office/drawing/2014/main" id="{7C260886-3A3D-F61E-21DA-526C1286906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-7420078" y="2454582"/>
                  <a:ext cx="1734019" cy="194914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90000"/>
                        <a:lumOff val="10000"/>
                      </a:srgbClr>
                    </a:gs>
                  </a:gsLst>
                  <a:lin ang="2700000" scaled="1"/>
                  <a:tileRect/>
                </a:gradFill>
                <a:ln w="12446" cap="flat" cmpd="sng" algn="ctr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49784" dist="37338" dir="2699999" algn="tl" rotWithShape="0">
                    <a:srgbClr val="1249A2">
                      <a:lumMod val="60000"/>
                      <a:lumOff val="40000"/>
                      <a:alpha val="40000"/>
                    </a:srgbClr>
                  </a:outerShdw>
                </a:effectLst>
              </p:spPr>
              <p:txBody>
                <a:bodyPr lIns="89611" tIns="44806" rIns="89611" bIns="44806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765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</a:endParaRPr>
                </a:p>
              </p:txBody>
            </p:sp>
          </p:grpSp>
        </p:grpSp>
        <p:grpSp>
          <p:nvGrpSpPr>
            <p:cNvPr id="448" name="组合 447">
              <a:extLst>
                <a:ext uri="{FF2B5EF4-FFF2-40B4-BE49-F238E27FC236}">
                  <a16:creationId xmlns:a16="http://schemas.microsoft.com/office/drawing/2014/main" id="{29CBD099-C8A3-9DDC-6BB2-DBD254E824B5}"/>
                </a:ext>
              </a:extLst>
            </p:cNvPr>
            <p:cNvGrpSpPr/>
            <p:nvPr/>
          </p:nvGrpSpPr>
          <p:grpSpPr>
            <a:xfrm>
              <a:off x="9697998" y="5802984"/>
              <a:ext cx="690715" cy="335772"/>
              <a:chOff x="3102975" y="3105095"/>
              <a:chExt cx="459589" cy="505893"/>
            </a:xfrm>
          </p:grpSpPr>
          <p:sp>
            <p:nvSpPr>
              <p:cNvPr id="449" name="箭头: 燕尾形 448">
                <a:extLst>
                  <a:ext uri="{FF2B5EF4-FFF2-40B4-BE49-F238E27FC236}">
                    <a16:creationId xmlns:a16="http://schemas.microsoft.com/office/drawing/2014/main" id="{FC42A1E7-858E-7264-F6F2-80F494E94005}"/>
                  </a:ext>
                </a:extLst>
              </p:cNvPr>
              <p:cNvSpPr/>
              <p:nvPr/>
            </p:nvSpPr>
            <p:spPr>
              <a:xfrm>
                <a:off x="3102975" y="3105095"/>
                <a:ext cx="459589" cy="505893"/>
              </a:xfrm>
              <a:prstGeom prst="notchedRightArrow">
                <a:avLst/>
              </a:prstGeom>
              <a:gradFill>
                <a:gsLst>
                  <a:gs pos="0">
                    <a:srgbClr val="1249A2">
                      <a:lumMod val="60000"/>
                      <a:lumOff val="40000"/>
                      <a:alpha val="20000"/>
                    </a:srgbClr>
                  </a:gs>
                  <a:gs pos="58000">
                    <a:srgbClr val="1249A2">
                      <a:lumMod val="60000"/>
                      <a:lumOff val="40000"/>
                    </a:srgbClr>
                  </a:gs>
                </a:gsLst>
                <a:lin ang="0" scaled="1"/>
              </a:gradFill>
              <a:ln w="50800" cap="flat" cmpd="sng" algn="ctr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8100000" algn="tr" rotWithShape="0">
                  <a:srgbClr val="1249A2">
                    <a:lumMod val="60000"/>
                    <a:lumOff val="40000"/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450" name="箭头: 燕尾形 449">
                <a:extLst>
                  <a:ext uri="{FF2B5EF4-FFF2-40B4-BE49-F238E27FC236}">
                    <a16:creationId xmlns:a16="http://schemas.microsoft.com/office/drawing/2014/main" id="{2CBBD3F4-8CA0-8F13-62EF-4E4DE688B649}"/>
                  </a:ext>
                </a:extLst>
              </p:cNvPr>
              <p:cNvSpPr/>
              <p:nvPr/>
            </p:nvSpPr>
            <p:spPr>
              <a:xfrm>
                <a:off x="3102975" y="3105095"/>
                <a:ext cx="459589" cy="505893"/>
              </a:xfrm>
              <a:prstGeom prst="notchedRightArrow">
                <a:avLst/>
              </a:prstGeom>
              <a:gradFill>
                <a:gsLst>
                  <a:gs pos="0">
                    <a:srgbClr val="1249A2">
                      <a:lumMod val="60000"/>
                      <a:lumOff val="40000"/>
                      <a:alpha val="20000"/>
                    </a:srgbClr>
                  </a:gs>
                  <a:gs pos="80000">
                    <a:srgbClr val="1249A2"/>
                  </a:gs>
                </a:gsLst>
                <a:lin ang="0" scaled="1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</p:grpSp>
        <p:grpSp>
          <p:nvGrpSpPr>
            <p:cNvPr id="451" name="组合 450">
              <a:extLst>
                <a:ext uri="{FF2B5EF4-FFF2-40B4-BE49-F238E27FC236}">
                  <a16:creationId xmlns:a16="http://schemas.microsoft.com/office/drawing/2014/main" id="{AB15F83D-2FCD-26BF-BE6C-9CC1E79F5365}"/>
                </a:ext>
              </a:extLst>
            </p:cNvPr>
            <p:cNvGrpSpPr/>
            <p:nvPr/>
          </p:nvGrpSpPr>
          <p:grpSpPr>
            <a:xfrm>
              <a:off x="5749499" y="5802984"/>
              <a:ext cx="690715" cy="335772"/>
              <a:chOff x="3102975" y="3105095"/>
              <a:chExt cx="459589" cy="505893"/>
            </a:xfrm>
          </p:grpSpPr>
          <p:sp>
            <p:nvSpPr>
              <p:cNvPr id="452" name="箭头: 燕尾形 451">
                <a:extLst>
                  <a:ext uri="{FF2B5EF4-FFF2-40B4-BE49-F238E27FC236}">
                    <a16:creationId xmlns:a16="http://schemas.microsoft.com/office/drawing/2014/main" id="{B5F66D43-6A1D-8DEE-1B04-CB4E3106CEF6}"/>
                  </a:ext>
                </a:extLst>
              </p:cNvPr>
              <p:cNvSpPr/>
              <p:nvPr/>
            </p:nvSpPr>
            <p:spPr>
              <a:xfrm>
                <a:off x="3102975" y="3105095"/>
                <a:ext cx="459589" cy="505893"/>
              </a:xfrm>
              <a:prstGeom prst="notchedRightArrow">
                <a:avLst/>
              </a:prstGeom>
              <a:gradFill>
                <a:gsLst>
                  <a:gs pos="0">
                    <a:srgbClr val="1249A2">
                      <a:lumMod val="60000"/>
                      <a:lumOff val="40000"/>
                      <a:alpha val="20000"/>
                    </a:srgbClr>
                  </a:gs>
                  <a:gs pos="58000">
                    <a:srgbClr val="1249A2">
                      <a:lumMod val="60000"/>
                      <a:lumOff val="40000"/>
                    </a:srgbClr>
                  </a:gs>
                </a:gsLst>
                <a:lin ang="0" scaled="1"/>
              </a:gradFill>
              <a:ln w="50800" cap="flat" cmpd="sng" algn="ctr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dist="38100" dir="8100000" algn="tr" rotWithShape="0">
                  <a:srgbClr val="1249A2">
                    <a:lumMod val="60000"/>
                    <a:lumOff val="40000"/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453" name="箭头: 燕尾形 452">
                <a:extLst>
                  <a:ext uri="{FF2B5EF4-FFF2-40B4-BE49-F238E27FC236}">
                    <a16:creationId xmlns:a16="http://schemas.microsoft.com/office/drawing/2014/main" id="{D2DC5D22-3D40-F540-86C7-6E8B3DA7DAF7}"/>
                  </a:ext>
                </a:extLst>
              </p:cNvPr>
              <p:cNvSpPr/>
              <p:nvPr/>
            </p:nvSpPr>
            <p:spPr>
              <a:xfrm>
                <a:off x="3102975" y="3105095"/>
                <a:ext cx="459589" cy="505893"/>
              </a:xfrm>
              <a:prstGeom prst="notchedRightArrow">
                <a:avLst/>
              </a:prstGeom>
              <a:gradFill>
                <a:gsLst>
                  <a:gs pos="0">
                    <a:srgbClr val="1249A2">
                      <a:lumMod val="60000"/>
                      <a:lumOff val="40000"/>
                      <a:alpha val="20000"/>
                    </a:srgbClr>
                  </a:gs>
                  <a:gs pos="80000">
                    <a:srgbClr val="1249A2"/>
                  </a:gs>
                </a:gsLst>
                <a:lin ang="0" scaled="1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</p:grpSp>
      </p:grpSp>
      <p:sp>
        <p:nvSpPr>
          <p:cNvPr id="458" name="箭头: 五边形 457">
            <a:extLst>
              <a:ext uri="{FF2B5EF4-FFF2-40B4-BE49-F238E27FC236}">
                <a16:creationId xmlns:a16="http://schemas.microsoft.com/office/drawing/2014/main" id="{8B8F7CB3-BF24-F952-B0DF-30C0D2AE4277}"/>
              </a:ext>
            </a:extLst>
          </p:cNvPr>
          <p:cNvSpPr/>
          <p:nvPr/>
        </p:nvSpPr>
        <p:spPr>
          <a:xfrm>
            <a:off x="25033" y="4730417"/>
            <a:ext cx="4099706" cy="491584"/>
          </a:xfrm>
          <a:prstGeom prst="homePlate">
            <a:avLst/>
          </a:prstGeom>
          <a:gradFill>
            <a:gsLst>
              <a:gs pos="100000">
                <a:srgbClr val="1249A2"/>
              </a:gs>
              <a:gs pos="0">
                <a:srgbClr val="1249A2"/>
              </a:gs>
            </a:gsLst>
            <a:lin ang="0" scaled="1"/>
          </a:gradFill>
          <a:ln w="19050" cap="flat" cmpd="sng" algn="ctr">
            <a:gradFill flip="none" rotWithShape="1">
              <a:gsLst>
                <a:gs pos="100000">
                  <a:srgbClr val="FFFFFF"/>
                </a:gs>
                <a:gs pos="0">
                  <a:srgbClr val="1249A2">
                    <a:lumMod val="30000"/>
                    <a:lumOff val="70000"/>
                    <a:alpha val="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1249A2">
                <a:lumMod val="50000"/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1249A2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55" name="Text 20">
            <a:extLst>
              <a:ext uri="{FF2B5EF4-FFF2-40B4-BE49-F238E27FC236}">
                <a16:creationId xmlns:a16="http://schemas.microsoft.com/office/drawing/2014/main" id="{7447E12D-0773-7AFD-5980-1D2D6A549A79}"/>
              </a:ext>
            </a:extLst>
          </p:cNvPr>
          <p:cNvSpPr>
            <a:spLocks noGrp="1"/>
          </p:cNvSpPr>
          <p:nvPr/>
        </p:nvSpPr>
        <p:spPr>
          <a:xfrm>
            <a:off x="159347" y="4791953"/>
            <a:ext cx="4245055" cy="356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US" altLang="zh-CN" b="1" dirty="0">
                <a:solidFill>
                  <a:prstClr val="white"/>
                </a:solidFill>
                <a:latin typeface="Microsoft YaHei"/>
                <a:ea typeface="Microsoft YaHei"/>
              </a:rPr>
              <a:t>Full-Chain Resource Integration</a:t>
            </a:r>
          </a:p>
        </p:txBody>
      </p:sp>
      <p:sp>
        <p:nvSpPr>
          <p:cNvPr id="461" name="文本框 460">
            <a:extLst>
              <a:ext uri="{FF2B5EF4-FFF2-40B4-BE49-F238E27FC236}">
                <a16:creationId xmlns:a16="http://schemas.microsoft.com/office/drawing/2014/main" id="{75FDEE89-5684-A3CC-D3D2-BFF81C7DB2C4}"/>
              </a:ext>
            </a:extLst>
          </p:cNvPr>
          <p:cNvSpPr txBox="1"/>
          <p:nvPr/>
        </p:nvSpPr>
        <p:spPr>
          <a:xfrm>
            <a:off x="3985769" y="4846515"/>
            <a:ext cx="76610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i="1" dirty="0">
                <a:solidFill>
                  <a:prstClr val="black"/>
                </a:solidFill>
                <a:latin typeface="Microsoft YaHei"/>
                <a:ea typeface="Microsoft YaHei"/>
              </a:rPr>
              <a:t>Interior &amp; Building — A Proven Use Case — not the whole of our scope.</a:t>
            </a:r>
          </a:p>
        </p:txBody>
      </p:sp>
      <p:pic>
        <p:nvPicPr>
          <p:cNvPr id="462" name="巅峰之秀11">
            <a:extLst>
              <a:ext uri="{FF2B5EF4-FFF2-40B4-BE49-F238E27FC236}">
                <a16:creationId xmlns:a16="http://schemas.microsoft.com/office/drawing/2014/main" id="{71F5353C-0649-6FD2-9503-E8BF325194BF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77698" y="728906"/>
            <a:ext cx="2286635" cy="1453515"/>
          </a:xfrm>
          <a:prstGeom prst="rect">
            <a:avLst/>
          </a:prstGeom>
        </p:spPr>
      </p:pic>
      <p:pic>
        <p:nvPicPr>
          <p:cNvPr id="463" name="图片 462">
            <a:extLst>
              <a:ext uri="{FF2B5EF4-FFF2-40B4-BE49-F238E27FC236}">
                <a16:creationId xmlns:a16="http://schemas.microsoft.com/office/drawing/2014/main" id="{B58B8493-DAD7-B92C-FA0F-5D3C85903B34}"/>
              </a:ext>
            </a:extLst>
          </p:cNvPr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43" y="1020019"/>
            <a:ext cx="1076325" cy="974090"/>
          </a:xfrm>
          <a:prstGeom prst="rect">
            <a:avLst/>
          </a:prstGeom>
        </p:spPr>
      </p:pic>
      <p:sp>
        <p:nvSpPr>
          <p:cNvPr id="11" name="Text 5">
            <a:extLst>
              <a:ext uri="{FF2B5EF4-FFF2-40B4-BE49-F238E27FC236}">
                <a16:creationId xmlns:a16="http://schemas.microsoft.com/office/drawing/2014/main" id="{5AA87A9C-59CD-7410-F3CA-9349FDC97555}"/>
              </a:ext>
            </a:extLst>
          </p:cNvPr>
          <p:cNvSpPr>
            <a:spLocks noGrp="1"/>
          </p:cNvSpPr>
          <p:nvPr/>
        </p:nvSpPr>
        <p:spPr>
          <a:xfrm>
            <a:off x="449524" y="2800859"/>
            <a:ext cx="265176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  <a:cs typeface="+mn-ea"/>
              </a:rPr>
              <a:t>Furniture</a:t>
            </a: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85881EE1-0C31-EFA1-C757-BD957C69A126}"/>
              </a:ext>
            </a:extLst>
          </p:cNvPr>
          <p:cNvSpPr>
            <a:spLocks noGrp="1"/>
          </p:cNvSpPr>
          <p:nvPr/>
        </p:nvSpPr>
        <p:spPr>
          <a:xfrm>
            <a:off x="3331175" y="2820730"/>
            <a:ext cx="265176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  <a:cs typeface="+mn-ea"/>
              </a:rPr>
              <a:t>Materials</a:t>
            </a:r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EF5C4D7A-6D03-C659-0B08-8042A82D3983}"/>
              </a:ext>
            </a:extLst>
          </p:cNvPr>
          <p:cNvSpPr>
            <a:spLocks noGrp="1"/>
          </p:cNvSpPr>
          <p:nvPr/>
        </p:nvSpPr>
        <p:spPr>
          <a:xfrm>
            <a:off x="6152597" y="2820730"/>
            <a:ext cx="265176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  <a:cs typeface="+mn-ea"/>
              </a:rPr>
              <a:t>Hardware</a:t>
            </a:r>
          </a:p>
        </p:txBody>
      </p:sp>
      <p:sp>
        <p:nvSpPr>
          <p:cNvPr id="17" name="Text 11">
            <a:extLst>
              <a:ext uri="{FF2B5EF4-FFF2-40B4-BE49-F238E27FC236}">
                <a16:creationId xmlns:a16="http://schemas.microsoft.com/office/drawing/2014/main" id="{6CDF7B7E-857D-C0D1-A59A-82CF46901A80}"/>
              </a:ext>
            </a:extLst>
          </p:cNvPr>
          <p:cNvSpPr>
            <a:spLocks noGrp="1"/>
          </p:cNvSpPr>
          <p:nvPr/>
        </p:nvSpPr>
        <p:spPr>
          <a:xfrm>
            <a:off x="8966360" y="2808788"/>
            <a:ext cx="265176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  <a:cs typeface="+mn-ea"/>
              </a:rPr>
              <a:t>Doors &amp; Windows</a:t>
            </a:r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6C8FE34B-F063-392F-4A11-2CB48EBCA22C}"/>
              </a:ext>
            </a:extLst>
          </p:cNvPr>
          <p:cNvSpPr>
            <a:spLocks noGrp="1"/>
          </p:cNvSpPr>
          <p:nvPr/>
        </p:nvSpPr>
        <p:spPr>
          <a:xfrm>
            <a:off x="514879" y="4165293"/>
            <a:ext cx="265176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  <a:cs typeface="+mn-ea"/>
              </a:rPr>
              <a:t>Equipment</a:t>
            </a:r>
          </a:p>
        </p:txBody>
      </p:sp>
      <p:sp>
        <p:nvSpPr>
          <p:cNvPr id="24" name="Text 15">
            <a:extLst>
              <a:ext uri="{FF2B5EF4-FFF2-40B4-BE49-F238E27FC236}">
                <a16:creationId xmlns:a16="http://schemas.microsoft.com/office/drawing/2014/main" id="{DC4BD1BF-2991-3CD0-D017-BDFB361636C1}"/>
              </a:ext>
            </a:extLst>
          </p:cNvPr>
          <p:cNvSpPr>
            <a:spLocks noGrp="1"/>
          </p:cNvSpPr>
          <p:nvPr/>
        </p:nvSpPr>
        <p:spPr>
          <a:xfrm>
            <a:off x="3319272" y="4172557"/>
            <a:ext cx="265176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  <a:cs typeface="+mn-ea"/>
              </a:rPr>
              <a:t>Lighting</a:t>
            </a:r>
          </a:p>
        </p:txBody>
      </p:sp>
      <p:sp>
        <p:nvSpPr>
          <p:cNvPr id="28" name="Text 17">
            <a:extLst>
              <a:ext uri="{FF2B5EF4-FFF2-40B4-BE49-F238E27FC236}">
                <a16:creationId xmlns:a16="http://schemas.microsoft.com/office/drawing/2014/main" id="{D865661B-6A92-4E33-710D-7C3CEF48B219}"/>
              </a:ext>
            </a:extLst>
          </p:cNvPr>
          <p:cNvSpPr>
            <a:spLocks noGrp="1"/>
          </p:cNvSpPr>
          <p:nvPr/>
        </p:nvSpPr>
        <p:spPr>
          <a:xfrm>
            <a:off x="6152043" y="4153054"/>
            <a:ext cx="265176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  <a:cs typeface="+mn-ea"/>
              </a:rPr>
              <a:t>Sanitary Ware</a:t>
            </a:r>
          </a:p>
        </p:txBody>
      </p:sp>
      <p:sp>
        <p:nvSpPr>
          <p:cNvPr id="29" name="Text 19">
            <a:extLst>
              <a:ext uri="{FF2B5EF4-FFF2-40B4-BE49-F238E27FC236}">
                <a16:creationId xmlns:a16="http://schemas.microsoft.com/office/drawing/2014/main" id="{DF5D738C-BC9C-C1E2-B5E1-738A15ABED7B}"/>
              </a:ext>
            </a:extLst>
          </p:cNvPr>
          <p:cNvSpPr>
            <a:spLocks noGrp="1"/>
          </p:cNvSpPr>
          <p:nvPr/>
        </p:nvSpPr>
        <p:spPr>
          <a:xfrm>
            <a:off x="8978194" y="4165293"/>
            <a:ext cx="265176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  <a:cs typeface="+mn-ea"/>
              </a:rPr>
              <a:t>Security</a:t>
            </a:r>
          </a:p>
        </p:txBody>
      </p:sp>
      <p:sp>
        <p:nvSpPr>
          <p:cNvPr id="30" name="Text 22">
            <a:extLst>
              <a:ext uri="{FF2B5EF4-FFF2-40B4-BE49-F238E27FC236}">
                <a16:creationId xmlns:a16="http://schemas.microsoft.com/office/drawing/2014/main" id="{4977D5F3-E7B0-A584-183B-37AF0E590E06}"/>
              </a:ext>
            </a:extLst>
          </p:cNvPr>
          <p:cNvSpPr>
            <a:spLocks noGrp="1"/>
          </p:cNvSpPr>
          <p:nvPr/>
        </p:nvSpPr>
        <p:spPr>
          <a:xfrm>
            <a:off x="345996" y="5591093"/>
            <a:ext cx="1517904" cy="49377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20000"/>
              </a:lnSpc>
              <a:defRPr/>
            </a:pPr>
            <a:r>
              <a:rPr sz="1600" b="1" kern="0" dirty="0">
                <a:solidFill>
                  <a:prstClr val="white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Design</a:t>
            </a:r>
          </a:p>
        </p:txBody>
      </p:sp>
      <p:sp>
        <p:nvSpPr>
          <p:cNvPr id="31" name="Text 25">
            <a:extLst>
              <a:ext uri="{FF2B5EF4-FFF2-40B4-BE49-F238E27FC236}">
                <a16:creationId xmlns:a16="http://schemas.microsoft.com/office/drawing/2014/main" id="{7AED93F1-D021-A4F6-258E-4E63CBB864EB}"/>
              </a:ext>
            </a:extLst>
          </p:cNvPr>
          <p:cNvSpPr>
            <a:spLocks noGrp="1"/>
          </p:cNvSpPr>
          <p:nvPr/>
        </p:nvSpPr>
        <p:spPr>
          <a:xfrm>
            <a:off x="2364711" y="5591093"/>
            <a:ext cx="1517904" cy="49377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1600" b="1" kern="0" dirty="0">
                <a:solidFill>
                  <a:prstClr val="white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Sourcing</a:t>
            </a:r>
          </a:p>
        </p:txBody>
      </p:sp>
      <p:sp>
        <p:nvSpPr>
          <p:cNvPr id="456" name="Text 28">
            <a:extLst>
              <a:ext uri="{FF2B5EF4-FFF2-40B4-BE49-F238E27FC236}">
                <a16:creationId xmlns:a16="http://schemas.microsoft.com/office/drawing/2014/main" id="{188113EC-9129-5882-CEEC-EA690836FE70}"/>
              </a:ext>
            </a:extLst>
          </p:cNvPr>
          <p:cNvSpPr>
            <a:spLocks noGrp="1"/>
          </p:cNvSpPr>
          <p:nvPr/>
        </p:nvSpPr>
        <p:spPr>
          <a:xfrm>
            <a:off x="4365425" y="5591093"/>
            <a:ext cx="1517904" cy="49377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1600" b="1" kern="0" dirty="0">
                <a:solidFill>
                  <a:prstClr val="white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Production</a:t>
            </a:r>
          </a:p>
        </p:txBody>
      </p:sp>
      <p:sp>
        <p:nvSpPr>
          <p:cNvPr id="457" name="Text 31">
            <a:extLst>
              <a:ext uri="{FF2B5EF4-FFF2-40B4-BE49-F238E27FC236}">
                <a16:creationId xmlns:a16="http://schemas.microsoft.com/office/drawing/2014/main" id="{4239487E-624C-88F2-BC2A-42E0A488F23D}"/>
              </a:ext>
            </a:extLst>
          </p:cNvPr>
          <p:cNvSpPr>
            <a:spLocks noGrp="1"/>
          </p:cNvSpPr>
          <p:nvPr/>
        </p:nvSpPr>
        <p:spPr>
          <a:xfrm>
            <a:off x="6268745" y="5628550"/>
            <a:ext cx="1517904" cy="49377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1600" b="1" kern="0" dirty="0">
                <a:solidFill>
                  <a:prstClr val="white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QC</a:t>
            </a:r>
          </a:p>
        </p:txBody>
      </p:sp>
      <p:sp>
        <p:nvSpPr>
          <p:cNvPr id="459" name="Text 34">
            <a:extLst>
              <a:ext uri="{FF2B5EF4-FFF2-40B4-BE49-F238E27FC236}">
                <a16:creationId xmlns:a16="http://schemas.microsoft.com/office/drawing/2014/main" id="{D7C1601B-6228-DD5B-3087-9AB5FE10C91B}"/>
              </a:ext>
            </a:extLst>
          </p:cNvPr>
          <p:cNvSpPr>
            <a:spLocks noGrp="1"/>
          </p:cNvSpPr>
          <p:nvPr/>
        </p:nvSpPr>
        <p:spPr>
          <a:xfrm>
            <a:off x="8278713" y="5586736"/>
            <a:ext cx="1517904" cy="49377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1600" b="1" kern="0" dirty="0">
                <a:solidFill>
                  <a:prstClr val="white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Logistics</a:t>
            </a:r>
          </a:p>
        </p:txBody>
      </p:sp>
      <p:sp>
        <p:nvSpPr>
          <p:cNvPr id="460" name="Text 37">
            <a:extLst>
              <a:ext uri="{FF2B5EF4-FFF2-40B4-BE49-F238E27FC236}">
                <a16:creationId xmlns:a16="http://schemas.microsoft.com/office/drawing/2014/main" id="{2ECA4E47-17CA-71B0-D1CA-AB8638501772}"/>
              </a:ext>
            </a:extLst>
          </p:cNvPr>
          <p:cNvSpPr>
            <a:spLocks noGrp="1"/>
          </p:cNvSpPr>
          <p:nvPr/>
        </p:nvSpPr>
        <p:spPr>
          <a:xfrm>
            <a:off x="10328100" y="5613973"/>
            <a:ext cx="1517904" cy="49377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1600" b="1" kern="0" dirty="0">
                <a:solidFill>
                  <a:prstClr val="white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Installation</a:t>
            </a:r>
          </a:p>
        </p:txBody>
      </p:sp>
    </p:spTree>
    <p:extLst>
      <p:ext uri="{BB962C8B-B14F-4D97-AF65-F5344CB8AC3E}">
        <p14:creationId xmlns:p14="http://schemas.microsoft.com/office/powerpoint/2010/main" val="3984518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2DA27-BC13-E67D-A745-16A670F74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60209AC-F5E5-B801-8C9A-E9057B9F3B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6000"/>
          </a:blip>
          <a:srcRect b="15867"/>
          <a:stretch>
            <a:fillRect/>
          </a:stretch>
        </p:blipFill>
        <p:spPr>
          <a:xfrm>
            <a:off x="12699" y="0"/>
            <a:ext cx="12192001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85956A4-D5A3-0FBF-C911-A915730F6057}"/>
              </a:ext>
            </a:extLst>
          </p:cNvPr>
          <p:cNvSpPr txBox="1"/>
          <p:nvPr/>
        </p:nvSpPr>
        <p:spPr>
          <a:xfrm>
            <a:off x="596900" y="117434"/>
            <a:ext cx="5727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kern="0" spc="600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PROVEN SCENARIOS</a:t>
            </a:r>
            <a:endParaRPr lang="zh-CN" altLang="en-US" sz="3200" b="1" kern="0" spc="600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925CB4E2-ADEF-CF8A-98E0-4A8666C0688D}"/>
              </a:ext>
            </a:extLst>
          </p:cNvPr>
          <p:cNvSpPr txBox="1"/>
          <p:nvPr/>
        </p:nvSpPr>
        <p:spPr>
          <a:xfrm>
            <a:off x="159347" y="117434"/>
            <a:ext cx="472753" cy="584775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0F331263-6391-1CB3-C550-16651AE6C070}"/>
              </a:ext>
            </a:extLst>
          </p:cNvPr>
          <p:cNvSpPr txBox="1"/>
          <p:nvPr/>
        </p:nvSpPr>
        <p:spPr>
          <a:xfrm>
            <a:off x="12699" y="117434"/>
            <a:ext cx="102798" cy="584775"/>
          </a:xfrm>
          <a:prstGeom prst="rect">
            <a:avLst/>
          </a:prstGeom>
          <a:solidFill>
            <a:schemeClr val="accent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581F9D2-99B8-0F91-42BC-7E2A92A56683}"/>
              </a:ext>
            </a:extLst>
          </p:cNvPr>
          <p:cNvCxnSpPr>
            <a:cxnSpLocks/>
          </p:cNvCxnSpPr>
          <p:nvPr/>
        </p:nvCxnSpPr>
        <p:spPr>
          <a:xfrm>
            <a:off x="0" y="871105"/>
            <a:ext cx="12179301" cy="0"/>
          </a:xfrm>
          <a:prstGeom prst="line">
            <a:avLst/>
          </a:prstGeom>
          <a:ln w="76200">
            <a:solidFill>
              <a:srgbClr val="386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874ADA07-D7BD-BF15-2E9F-6EF9C0CA4B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8738"/>
          <a:stretch/>
        </p:blipFill>
        <p:spPr>
          <a:xfrm>
            <a:off x="-190501" y="6172347"/>
            <a:ext cx="13316645" cy="803087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72B722FB-98B1-4A4D-AE09-67C866A89EB5}"/>
              </a:ext>
            </a:extLst>
          </p:cNvPr>
          <p:cNvSpPr/>
          <p:nvPr/>
        </p:nvSpPr>
        <p:spPr>
          <a:xfrm>
            <a:off x="357723" y="1122337"/>
            <a:ext cx="11447760" cy="625132"/>
          </a:xfrm>
          <a:prstGeom prst="rect">
            <a:avLst/>
          </a:prstGeom>
          <a:gradFill>
            <a:gsLst>
              <a:gs pos="0">
                <a:srgbClr val="4472C4"/>
              </a:gs>
              <a:gs pos="66000">
                <a:srgbClr val="1B5AB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66C53C25-B2B0-D3BD-9F64-5BF6C6AB3F76}"/>
              </a:ext>
            </a:extLst>
          </p:cNvPr>
          <p:cNvSpPr>
            <a:spLocks noGrp="1"/>
          </p:cNvSpPr>
          <p:nvPr/>
        </p:nvSpPr>
        <p:spPr>
          <a:xfrm>
            <a:off x="3697408" y="1118170"/>
            <a:ext cx="4666351" cy="52783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US" altLang="zh-CN" sz="2400" b="1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Proven Delivery Scenarios</a:t>
            </a:r>
          </a:p>
        </p:txBody>
      </p:sp>
      <p:pic>
        <p:nvPicPr>
          <p:cNvPr id="228" name="图片 227">
            <a:extLst>
              <a:ext uri="{FF2B5EF4-FFF2-40B4-BE49-F238E27FC236}">
                <a16:creationId xmlns:a16="http://schemas.microsoft.com/office/drawing/2014/main" id="{F37421FF-1AE1-7140-5473-88687B48B9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566" y="5306572"/>
            <a:ext cx="5979735" cy="2000389"/>
          </a:xfrm>
          <a:prstGeom prst="rect">
            <a:avLst/>
          </a:prstGeom>
        </p:spPr>
      </p:pic>
      <p:pic>
        <p:nvPicPr>
          <p:cNvPr id="230" name="图片 229">
            <a:extLst>
              <a:ext uri="{FF2B5EF4-FFF2-40B4-BE49-F238E27FC236}">
                <a16:creationId xmlns:a16="http://schemas.microsoft.com/office/drawing/2014/main" id="{582FAF95-D8FB-E485-52DD-EAC1630D30B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4"/>
          <a:stretch/>
        </p:blipFill>
        <p:spPr>
          <a:xfrm>
            <a:off x="-1" y="5295142"/>
            <a:ext cx="6708913" cy="2000389"/>
          </a:xfrm>
          <a:prstGeom prst="rect">
            <a:avLst/>
          </a:prstGeom>
        </p:spPr>
      </p:pic>
      <p:sp>
        <p:nvSpPr>
          <p:cNvPr id="139" name="矩形: 圆角 18">
            <a:extLst>
              <a:ext uri="{FF2B5EF4-FFF2-40B4-BE49-F238E27FC236}">
                <a16:creationId xmlns:a16="http://schemas.microsoft.com/office/drawing/2014/main" id="{BC14D3C2-EE19-F7E9-4900-86B6A8C13735}"/>
              </a:ext>
            </a:extLst>
          </p:cNvPr>
          <p:cNvSpPr/>
          <p:nvPr/>
        </p:nvSpPr>
        <p:spPr>
          <a:xfrm>
            <a:off x="349692" y="2235435"/>
            <a:ext cx="11455791" cy="3937338"/>
          </a:xfrm>
          <a:prstGeom prst="roundRect">
            <a:avLst>
              <a:gd name="adj" fmla="val 0"/>
            </a:avLst>
          </a:prstGeom>
          <a:solidFill>
            <a:sysClr val="window" lastClr="FFFFFF">
              <a:alpha val="50000"/>
            </a:sysClr>
          </a:solidFill>
          <a:ln w="12700" cap="flat" cmpd="sng" algn="ctr">
            <a:noFill/>
            <a:prstDash val="solid"/>
            <a:miter lim="800000"/>
          </a:ln>
          <a:effectLst>
            <a:outerShdw blurRad="279400" dist="50800" dir="5400000" algn="t" rotWithShape="0">
              <a:srgbClr val="0A53D0">
                <a:alpha val="25000"/>
              </a:srgbClr>
            </a:outerShdw>
          </a:effectLst>
        </p:spPr>
        <p:txBody>
          <a:bodyPr rot="0" spcFirstLastPara="0" vertOverflow="overflow" horzOverflow="overflow" vert="horz" wrap="square" lIns="85039" tIns="42520" rIns="85039" bIns="425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74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思源黑体 CN Bold" panose="020B0800000000000000" pitchFamily="34" charset="-122"/>
                <a:cs typeface="+mn-cs"/>
                <a:sym typeface="Arial" panose="020B0604020202020204" pitchFamily="34" charset="0"/>
              </a:rPr>
              <a:t> </a:t>
            </a:r>
            <a:endParaRPr kumimoji="0" lang="zh-CN" altLang="en-US" sz="1674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思源黑体 CN Bold" panose="020B0800000000000000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83" name="组合 182">
            <a:extLst>
              <a:ext uri="{FF2B5EF4-FFF2-40B4-BE49-F238E27FC236}">
                <a16:creationId xmlns:a16="http://schemas.microsoft.com/office/drawing/2014/main" id="{33290DEF-CAB2-26FF-F678-D2FFBF6BFF8A}"/>
              </a:ext>
            </a:extLst>
          </p:cNvPr>
          <p:cNvGrpSpPr/>
          <p:nvPr/>
        </p:nvGrpSpPr>
        <p:grpSpPr>
          <a:xfrm>
            <a:off x="534456" y="2812056"/>
            <a:ext cx="3522531" cy="2446601"/>
            <a:chOff x="510917" y="2663642"/>
            <a:chExt cx="3522531" cy="2243555"/>
          </a:xfrm>
        </p:grpSpPr>
        <p:sp>
          <p:nvSpPr>
            <p:cNvPr id="157" name="文本框 156">
              <a:extLst>
                <a:ext uri="{FF2B5EF4-FFF2-40B4-BE49-F238E27FC236}">
                  <a16:creationId xmlns:a16="http://schemas.microsoft.com/office/drawing/2014/main" id="{03443FC0-0B3B-3655-7164-C2754DCD140E}"/>
                </a:ext>
              </a:extLst>
            </p:cNvPr>
            <p:cNvSpPr txBox="1"/>
            <p:nvPr/>
          </p:nvSpPr>
          <p:spPr>
            <a:xfrm>
              <a:off x="510917" y="4312446"/>
              <a:ext cx="3522531" cy="594751"/>
            </a:xfrm>
            <a:prstGeom prst="rect">
              <a:avLst/>
            </a:prstGeom>
            <a:solidFill>
              <a:srgbClr val="0E419C"/>
            </a:solidFill>
            <a:ln w="19050" cap="flat" cmpd="sng" algn="ctr">
              <a:solidFill>
                <a:srgbClr val="0E419C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  <a:latin typeface="微软雅黑" panose="020B0503020204020204" pitchFamily="34" charset="-122"/>
                  <a:cs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50" b="1">
                  <a:solidFill>
                    <a:srgbClr val="171717"/>
                  </a:solidFill>
                </a:defRPr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/>
                <a:ea typeface="Microsoft YaHei"/>
                <a:cs typeface="+mn-ea"/>
              </a:endParaRPr>
            </a:p>
          </p:txBody>
        </p:sp>
        <p:pic>
          <p:nvPicPr>
            <p:cNvPr id="176" name="图片 175">
              <a:extLst>
                <a:ext uri="{FF2B5EF4-FFF2-40B4-BE49-F238E27FC236}">
                  <a16:creationId xmlns:a16="http://schemas.microsoft.com/office/drawing/2014/main" id="{EB2C09B9-5C48-D898-3E5C-0785A8535D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4177" t="16829" r="3382"/>
            <a:stretch>
              <a:fillRect/>
            </a:stretch>
          </p:blipFill>
          <p:spPr>
            <a:xfrm>
              <a:off x="510917" y="2663642"/>
              <a:ext cx="3522531" cy="1668308"/>
            </a:xfrm>
            <a:prstGeom prst="roundRect">
              <a:avLst>
                <a:gd name="adj" fmla="val 0"/>
              </a:avLst>
            </a:prstGeom>
          </p:spPr>
        </p:pic>
      </p:grpSp>
      <p:grpSp>
        <p:nvGrpSpPr>
          <p:cNvPr id="184" name="组合 183">
            <a:extLst>
              <a:ext uri="{FF2B5EF4-FFF2-40B4-BE49-F238E27FC236}">
                <a16:creationId xmlns:a16="http://schemas.microsoft.com/office/drawing/2014/main" id="{61991624-DBB7-D5F6-8A34-61C841B57725}"/>
              </a:ext>
            </a:extLst>
          </p:cNvPr>
          <p:cNvGrpSpPr/>
          <p:nvPr/>
        </p:nvGrpSpPr>
        <p:grpSpPr>
          <a:xfrm>
            <a:off x="4310354" y="2812056"/>
            <a:ext cx="3522531" cy="2448604"/>
            <a:chOff x="4428773" y="2711501"/>
            <a:chExt cx="3522531" cy="2197698"/>
          </a:xfrm>
        </p:grpSpPr>
        <p:sp>
          <p:nvSpPr>
            <p:cNvPr id="159" name="矩形 158">
              <a:extLst>
                <a:ext uri="{FF2B5EF4-FFF2-40B4-BE49-F238E27FC236}">
                  <a16:creationId xmlns:a16="http://schemas.microsoft.com/office/drawing/2014/main" id="{CEE989D3-9A73-43CA-735D-0EE17CBF2C50}"/>
                </a:ext>
              </a:extLst>
            </p:cNvPr>
            <p:cNvSpPr/>
            <p:nvPr/>
          </p:nvSpPr>
          <p:spPr>
            <a:xfrm>
              <a:off x="4428773" y="4311694"/>
              <a:ext cx="3522531" cy="597505"/>
            </a:xfrm>
            <a:prstGeom prst="rect">
              <a:avLst/>
            </a:prstGeom>
            <a:solidFill>
              <a:srgbClr val="0E419C"/>
            </a:solidFill>
            <a:ln w="19050" cap="flat" cmpd="sng" algn="ctr">
              <a:solidFill>
                <a:srgbClr val="0E419C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50" b="1">
                  <a:solidFill>
                    <a:srgbClr val="171717"/>
                  </a:solidFill>
                </a:defRPr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/>
                <a:ea typeface="Microsoft YaHei"/>
                <a:cs typeface="+mn-cs"/>
              </a:endParaRPr>
            </a:p>
          </p:txBody>
        </p:sp>
        <p:pic>
          <p:nvPicPr>
            <p:cNvPr id="180" name="图片 179">
              <a:extLst>
                <a:ext uri="{FF2B5EF4-FFF2-40B4-BE49-F238E27FC236}">
                  <a16:creationId xmlns:a16="http://schemas.microsoft.com/office/drawing/2014/main" id="{301F6771-6969-3D91-1461-647501316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3639" t="17012" r="2336"/>
            <a:stretch>
              <a:fillRect/>
            </a:stretch>
          </p:blipFill>
          <p:spPr>
            <a:xfrm>
              <a:off x="4428773" y="2711501"/>
              <a:ext cx="3522531" cy="1600193"/>
            </a:xfrm>
            <a:prstGeom prst="roundRect">
              <a:avLst>
                <a:gd name="adj" fmla="val 0"/>
              </a:avLst>
            </a:prstGeom>
          </p:spPr>
        </p:pic>
      </p:grpSp>
      <p:grpSp>
        <p:nvGrpSpPr>
          <p:cNvPr id="185" name="组合 184">
            <a:extLst>
              <a:ext uri="{FF2B5EF4-FFF2-40B4-BE49-F238E27FC236}">
                <a16:creationId xmlns:a16="http://schemas.microsoft.com/office/drawing/2014/main" id="{47EB4354-494C-C248-0A86-0B87AE4AEBA2}"/>
              </a:ext>
            </a:extLst>
          </p:cNvPr>
          <p:cNvGrpSpPr/>
          <p:nvPr/>
        </p:nvGrpSpPr>
        <p:grpSpPr>
          <a:xfrm>
            <a:off x="8093232" y="2812056"/>
            <a:ext cx="3518438" cy="2444749"/>
            <a:chOff x="8208161" y="2634469"/>
            <a:chExt cx="3518438" cy="2241700"/>
          </a:xfrm>
        </p:grpSpPr>
        <p:sp>
          <p:nvSpPr>
            <p:cNvPr id="162" name="矩形 161">
              <a:extLst>
                <a:ext uri="{FF2B5EF4-FFF2-40B4-BE49-F238E27FC236}">
                  <a16:creationId xmlns:a16="http://schemas.microsoft.com/office/drawing/2014/main" id="{DC83FDE3-60DC-263D-E38A-7DF589FCE36C}"/>
                </a:ext>
              </a:extLst>
            </p:cNvPr>
            <p:cNvSpPr/>
            <p:nvPr/>
          </p:nvSpPr>
          <p:spPr>
            <a:xfrm>
              <a:off x="8215142" y="4246644"/>
              <a:ext cx="3511457" cy="629525"/>
            </a:xfrm>
            <a:prstGeom prst="rect">
              <a:avLst/>
            </a:prstGeom>
            <a:solidFill>
              <a:srgbClr val="0E419C"/>
            </a:solidFill>
            <a:ln w="19050" cap="flat" cmpd="sng" algn="ctr">
              <a:solidFill>
                <a:srgbClr val="0E419C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50" b="1">
                  <a:solidFill>
                    <a:srgbClr val="171717"/>
                  </a:solidFill>
                </a:defRPr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/>
                <a:ea typeface="Microsoft YaHei"/>
                <a:cs typeface="+mn-cs"/>
              </a:endParaRPr>
            </a:p>
          </p:txBody>
        </p:sp>
        <p:pic>
          <p:nvPicPr>
            <p:cNvPr id="182" name="图片 181">
              <a:extLst>
                <a:ext uri="{FF2B5EF4-FFF2-40B4-BE49-F238E27FC236}">
                  <a16:creationId xmlns:a16="http://schemas.microsoft.com/office/drawing/2014/main" id="{7BC1ECBC-708E-A3AC-2AAB-0697300EDC3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4103" t="17109" r="26626"/>
            <a:stretch>
              <a:fillRect/>
            </a:stretch>
          </p:blipFill>
          <p:spPr>
            <a:xfrm>
              <a:off x="8208161" y="2634469"/>
              <a:ext cx="3518438" cy="1677225"/>
            </a:xfrm>
            <a:prstGeom prst="roundRect">
              <a:avLst>
                <a:gd name="adj" fmla="val 0"/>
              </a:avLst>
            </a:prstGeom>
          </p:spPr>
        </p:pic>
      </p:grpSp>
      <p:sp>
        <p:nvSpPr>
          <p:cNvPr id="191" name="矩形: 圆角 190">
            <a:extLst>
              <a:ext uri="{FF2B5EF4-FFF2-40B4-BE49-F238E27FC236}">
                <a16:creationId xmlns:a16="http://schemas.microsoft.com/office/drawing/2014/main" id="{459841E5-B1C9-4DE8-E253-3BD7455FA1ED}"/>
              </a:ext>
            </a:extLst>
          </p:cNvPr>
          <p:cNvSpPr/>
          <p:nvPr/>
        </p:nvSpPr>
        <p:spPr>
          <a:xfrm>
            <a:off x="517171" y="5470335"/>
            <a:ext cx="3539816" cy="445456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905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2" name="矩形: 圆角 191">
            <a:extLst>
              <a:ext uri="{FF2B5EF4-FFF2-40B4-BE49-F238E27FC236}">
                <a16:creationId xmlns:a16="http://schemas.microsoft.com/office/drawing/2014/main" id="{226E91BC-46B5-D8D2-0D31-4D5A3AE8961E}"/>
              </a:ext>
            </a:extLst>
          </p:cNvPr>
          <p:cNvSpPr/>
          <p:nvPr/>
        </p:nvSpPr>
        <p:spPr>
          <a:xfrm>
            <a:off x="4277196" y="5470335"/>
            <a:ext cx="3539816" cy="445456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905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3" name="矩形: 圆角 192">
            <a:extLst>
              <a:ext uri="{FF2B5EF4-FFF2-40B4-BE49-F238E27FC236}">
                <a16:creationId xmlns:a16="http://schemas.microsoft.com/office/drawing/2014/main" id="{CFC513D3-B61C-78BE-C358-A12DBCADE0CD}"/>
              </a:ext>
            </a:extLst>
          </p:cNvPr>
          <p:cNvSpPr/>
          <p:nvPr/>
        </p:nvSpPr>
        <p:spPr>
          <a:xfrm>
            <a:off x="8082534" y="5424678"/>
            <a:ext cx="3539490" cy="537210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9050" cap="flat" cmpd="sng" algn="ctr">
            <a:solidFill>
              <a:srgbClr val="7030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2" name="箭头: 五边形 201">
            <a:extLst>
              <a:ext uri="{FF2B5EF4-FFF2-40B4-BE49-F238E27FC236}">
                <a16:creationId xmlns:a16="http://schemas.microsoft.com/office/drawing/2014/main" id="{F0901E07-4BE6-CB04-FE36-597408DD967D}"/>
              </a:ext>
            </a:extLst>
          </p:cNvPr>
          <p:cNvSpPr/>
          <p:nvPr/>
        </p:nvSpPr>
        <p:spPr>
          <a:xfrm>
            <a:off x="357723" y="2032422"/>
            <a:ext cx="9044694" cy="467811"/>
          </a:xfrm>
          <a:prstGeom prst="homePlate">
            <a:avLst>
              <a:gd name="adj" fmla="val 79062"/>
            </a:avLst>
          </a:prstGeom>
          <a:gradFill flip="none" rotWithShape="1">
            <a:gsLst>
              <a:gs pos="0">
                <a:srgbClr val="40A8F1"/>
              </a:gs>
              <a:gs pos="100000">
                <a:srgbClr val="0374E9"/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24756A68-A801-D3B1-554D-88C16C503FDE}"/>
              </a:ext>
            </a:extLst>
          </p:cNvPr>
          <p:cNvSpPr txBox="1"/>
          <p:nvPr/>
        </p:nvSpPr>
        <p:spPr>
          <a:xfrm>
            <a:off x="397879" y="2107715"/>
            <a:ext cx="89643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Three types of delivered projects within TO-U's interior &amp; building resource system.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5778B68-19DD-0B99-F391-C977B369E77D}"/>
              </a:ext>
            </a:extLst>
          </p:cNvPr>
          <p:cNvSpPr>
            <a:spLocks noGrp="1"/>
          </p:cNvSpPr>
          <p:nvPr/>
        </p:nvSpPr>
        <p:spPr>
          <a:xfrm>
            <a:off x="784056" y="4668879"/>
            <a:ext cx="31146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71717"/>
                </a:solidFill>
              </a:defRPr>
            </a:pPr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</a:rPr>
              <a:t>Tier-1 City CBD Hotel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D0744E7-7B6F-02FC-4F3B-54C1D10A206A}"/>
              </a:ext>
            </a:extLst>
          </p:cNvPr>
          <p:cNvSpPr>
            <a:spLocks noGrp="1"/>
          </p:cNvSpPr>
          <p:nvPr/>
        </p:nvSpPr>
        <p:spPr>
          <a:xfrm>
            <a:off x="647700" y="5567172"/>
            <a:ext cx="3284220" cy="24079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685F50"/>
                </a:solidFill>
              </a:defRPr>
            </a:pPr>
            <a:r>
              <a:rPr sz="1600" dirty="0">
                <a:ln>
                  <a:noFill/>
                  <a:prstDash val="sysDot"/>
                </a:ln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Complete FF&amp;E Package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E0914B9-DB61-5A4F-E4C2-56C2D14DECD2}"/>
              </a:ext>
            </a:extLst>
          </p:cNvPr>
          <p:cNvSpPr>
            <a:spLocks noGrp="1"/>
          </p:cNvSpPr>
          <p:nvPr/>
        </p:nvSpPr>
        <p:spPr>
          <a:xfrm>
            <a:off x="4514281" y="4640611"/>
            <a:ext cx="31146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71717"/>
                </a:solidFill>
              </a:defRPr>
            </a:pPr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</a:rPr>
              <a:t>Resort Boutique Hotel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39751F2-70FB-75EA-C6EC-3A3D30A48A35}"/>
              </a:ext>
            </a:extLst>
          </p:cNvPr>
          <p:cNvSpPr>
            <a:spLocks noGrp="1"/>
          </p:cNvSpPr>
          <p:nvPr/>
        </p:nvSpPr>
        <p:spPr>
          <a:xfrm>
            <a:off x="4473245" y="5520529"/>
            <a:ext cx="31146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685F50"/>
                </a:solidFill>
              </a:defRPr>
            </a:pPr>
            <a:r>
              <a:rPr sz="1600" dirty="0">
                <a:ln>
                  <a:noFill/>
                  <a:prstDash val="sysDot"/>
                </a:ln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Full-Chain Delivery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3EEFB96-1467-1983-0B17-F199B724E93B}"/>
              </a:ext>
            </a:extLst>
          </p:cNvPr>
          <p:cNvSpPr>
            <a:spLocks noGrp="1"/>
          </p:cNvSpPr>
          <p:nvPr/>
        </p:nvSpPr>
        <p:spPr>
          <a:xfrm>
            <a:off x="8377553" y="4660338"/>
            <a:ext cx="31146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71717"/>
                </a:solidFill>
              </a:defRPr>
            </a:pPr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</a:rPr>
              <a:t>Regional Hub</a:t>
            </a:r>
          </a:p>
          <a:p>
            <a:pPr algn="ctr">
              <a:defRPr sz="1650" b="1">
                <a:solidFill>
                  <a:srgbClr val="171717"/>
                </a:solidFill>
              </a:defRPr>
            </a:pPr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</a:rPr>
              <a:t>Star-Rated Hotel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4E825FC-2C59-EEDD-E086-1360BEA22D46}"/>
              </a:ext>
            </a:extLst>
          </p:cNvPr>
          <p:cNvSpPr>
            <a:spLocks noGrp="1"/>
          </p:cNvSpPr>
          <p:nvPr/>
        </p:nvSpPr>
        <p:spPr>
          <a:xfrm>
            <a:off x="8252460" y="5440680"/>
            <a:ext cx="3238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685F50"/>
                </a:solidFill>
              </a:defRPr>
            </a:pPr>
            <a:r>
              <a:rPr sz="1600" dirty="0">
                <a:ln>
                  <a:noFill/>
                  <a:prstDash val="sysDot"/>
                </a:ln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Standardized</a:t>
            </a:r>
          </a:p>
          <a:p>
            <a:pPr algn="ctr">
              <a:defRPr sz="1275" b="0">
                <a:solidFill>
                  <a:srgbClr val="685F50"/>
                </a:solidFill>
              </a:defRPr>
            </a:pPr>
            <a:r>
              <a:rPr sz="1600" dirty="0">
                <a:ln>
                  <a:noFill/>
                  <a:prstDash val="sysDot"/>
                </a:ln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Coordinated Delivery</a:t>
            </a:r>
          </a:p>
        </p:txBody>
      </p:sp>
    </p:spTree>
    <p:extLst>
      <p:ext uri="{BB962C8B-B14F-4D97-AF65-F5344CB8AC3E}">
        <p14:creationId xmlns:p14="http://schemas.microsoft.com/office/powerpoint/2010/main" val="2150727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1501D-4061-A95B-ACD8-B2D8FA672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CDCB77D-A32F-238B-B3D1-978A0AC94972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alphaModFix amt="26000"/>
          </a:blip>
          <a:srcRect b="15867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D241E4B-96A8-3E25-1EA6-A2E9B7EA673F}"/>
              </a:ext>
            </a:extLst>
          </p:cNvPr>
          <p:cNvSpPr txBox="1"/>
          <p:nvPr/>
        </p:nvSpPr>
        <p:spPr>
          <a:xfrm>
            <a:off x="596900" y="117434"/>
            <a:ext cx="41472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kern="0" spc="600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CASE</a:t>
            </a:r>
            <a:endParaRPr lang="zh-CN" altLang="en-US" sz="3200" b="1" kern="0" spc="600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9AB5AD81-C3D0-137D-149F-E66E2698D59C}"/>
              </a:ext>
            </a:extLst>
          </p:cNvPr>
          <p:cNvSpPr txBox="1"/>
          <p:nvPr/>
        </p:nvSpPr>
        <p:spPr>
          <a:xfrm>
            <a:off x="159347" y="117434"/>
            <a:ext cx="472753" cy="584775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A759A920-747A-1F98-E9D5-814CAD12F536}"/>
              </a:ext>
            </a:extLst>
          </p:cNvPr>
          <p:cNvSpPr txBox="1"/>
          <p:nvPr/>
        </p:nvSpPr>
        <p:spPr>
          <a:xfrm>
            <a:off x="12699" y="117434"/>
            <a:ext cx="102798" cy="584775"/>
          </a:xfrm>
          <a:prstGeom prst="rect">
            <a:avLst/>
          </a:prstGeom>
          <a:solidFill>
            <a:schemeClr val="accent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75DF168F-1BE8-CF26-F000-AF16D6E2D4F4}"/>
              </a:ext>
            </a:extLst>
          </p:cNvPr>
          <p:cNvCxnSpPr>
            <a:cxnSpLocks/>
          </p:cNvCxnSpPr>
          <p:nvPr/>
        </p:nvCxnSpPr>
        <p:spPr>
          <a:xfrm>
            <a:off x="0" y="871105"/>
            <a:ext cx="12179301" cy="0"/>
          </a:xfrm>
          <a:prstGeom prst="line">
            <a:avLst/>
          </a:prstGeom>
          <a:ln w="76200">
            <a:solidFill>
              <a:srgbClr val="386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3" name="矩形: 圆角 252">
            <a:extLst>
              <a:ext uri="{FF2B5EF4-FFF2-40B4-BE49-F238E27FC236}">
                <a16:creationId xmlns:a16="http://schemas.microsoft.com/office/drawing/2014/main" id="{EF2161CD-C9A4-0D1A-530F-7182DD88EDA2}"/>
              </a:ext>
            </a:extLst>
          </p:cNvPr>
          <p:cNvSpPr/>
          <p:nvPr/>
        </p:nvSpPr>
        <p:spPr>
          <a:xfrm>
            <a:off x="463163" y="1742212"/>
            <a:ext cx="11245133" cy="2889424"/>
          </a:xfrm>
          <a:prstGeom prst="roundRect">
            <a:avLst>
              <a:gd name="adj" fmla="val 1346"/>
            </a:avLst>
          </a:prstGeom>
          <a:solidFill>
            <a:sysClr val="window" lastClr="FFFFFF"/>
          </a:solidFill>
          <a:ln w="19050" cap="flat" cmpd="sng" algn="ctr">
            <a:solidFill>
              <a:srgbClr val="4874CB">
                <a:lumMod val="40000"/>
                <a:lumOff val="60000"/>
              </a:srgbClr>
            </a:solidFill>
            <a:prstDash val="solid"/>
            <a:miter lim="800000"/>
          </a:ln>
          <a:effectLst>
            <a:outerShdw blurRad="304800" dist="304800" dir="5400000" sx="94000" sy="94000" algn="t" rotWithShape="0">
              <a:srgbClr val="0056B4">
                <a:lumMod val="75000"/>
                <a:alpha val="2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rmonyOS Sans SC"/>
              <a:ea typeface="HarmonyOS Sans SC"/>
              <a:cs typeface="+mn-cs"/>
            </a:endParaRPr>
          </a:p>
        </p:txBody>
      </p:sp>
      <p:sp>
        <p:nvSpPr>
          <p:cNvPr id="2" name="18-1">
            <a:extLst>
              <a:ext uri="{FF2B5EF4-FFF2-40B4-BE49-F238E27FC236}">
                <a16:creationId xmlns:a16="http://schemas.microsoft.com/office/drawing/2014/main" id="{5173D8A7-E333-0B45-5353-BCE19DA3E174}"/>
              </a:ext>
            </a:extLst>
          </p:cNvPr>
          <p:cNvSpPr/>
          <p:nvPr/>
        </p:nvSpPr>
        <p:spPr>
          <a:xfrm>
            <a:off x="2673626" y="1115725"/>
            <a:ext cx="6808303" cy="507611"/>
          </a:xfrm>
          <a:prstGeom prst="hexagon">
            <a:avLst>
              <a:gd name="adj" fmla="val 39554"/>
              <a:gd name="vf" fmla="val 115470"/>
            </a:avLst>
          </a:prstGeom>
          <a:gradFill flip="none" rotWithShape="1">
            <a:gsLst>
              <a:gs pos="100000">
                <a:srgbClr val="1249A2"/>
              </a:gs>
              <a:gs pos="2000">
                <a:srgbClr val="1249A2">
                  <a:lumMod val="90000"/>
                  <a:lumOff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contrasting" dir="t"/>
          </a:scene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A5C793A6-8BF6-4D52-F282-F83E41F2588D}"/>
              </a:ext>
            </a:extLst>
          </p:cNvPr>
          <p:cNvSpPr>
            <a:spLocks noGrp="1"/>
          </p:cNvSpPr>
          <p:nvPr/>
        </p:nvSpPr>
        <p:spPr>
          <a:xfrm>
            <a:off x="3135843" y="1149331"/>
            <a:ext cx="6609920" cy="42628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US" altLang="zh-CN" sz="2400" b="1" dirty="0">
                <a:solidFill>
                  <a:prstClr val="white"/>
                </a:solidFill>
                <a:latin typeface="Microsoft YaHei"/>
                <a:ea typeface="Microsoft YaHei"/>
              </a:rPr>
              <a:t>Featured Case: Hotel Custom Furniture</a:t>
            </a:r>
          </a:p>
        </p:txBody>
      </p:sp>
      <p:pic>
        <p:nvPicPr>
          <p:cNvPr id="15" name="Image 2">
            <a:extLst>
              <a:ext uri="{FF2B5EF4-FFF2-40B4-BE49-F238E27FC236}">
                <a16:creationId xmlns:a16="http://schemas.microsoft.com/office/drawing/2014/main" id="{CECD28F7-C2FA-E511-50D9-184FE97F99E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52041" y="1869754"/>
            <a:ext cx="2596093" cy="1261872"/>
          </a:xfrm>
          <a:prstGeom prst="rect">
            <a:avLst/>
          </a:prstGeom>
        </p:spPr>
      </p:pic>
      <p:pic>
        <p:nvPicPr>
          <p:cNvPr id="17" name="Image 3">
            <a:extLst>
              <a:ext uri="{FF2B5EF4-FFF2-40B4-BE49-F238E27FC236}">
                <a16:creationId xmlns:a16="http://schemas.microsoft.com/office/drawing/2014/main" id="{6FEF24EB-00C7-9ACF-2B44-D0B307000EE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66360" y="1860704"/>
            <a:ext cx="2609196" cy="1261872"/>
          </a:xfrm>
          <a:prstGeom prst="rect">
            <a:avLst/>
          </a:prstGeom>
        </p:spPr>
      </p:pic>
      <p:pic>
        <p:nvPicPr>
          <p:cNvPr id="22" name="Image 4">
            <a:extLst>
              <a:ext uri="{FF2B5EF4-FFF2-40B4-BE49-F238E27FC236}">
                <a16:creationId xmlns:a16="http://schemas.microsoft.com/office/drawing/2014/main" id="{8E72D211-FB1D-4B43-6649-DCE425D975E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6899" y="3233617"/>
            <a:ext cx="2593291" cy="1261872"/>
          </a:xfrm>
          <a:prstGeom prst="rect">
            <a:avLst/>
          </a:prstGeom>
        </p:spPr>
      </p:pic>
      <p:pic>
        <p:nvPicPr>
          <p:cNvPr id="24" name="Image 5">
            <a:extLst>
              <a:ext uri="{FF2B5EF4-FFF2-40B4-BE49-F238E27FC236}">
                <a16:creationId xmlns:a16="http://schemas.microsoft.com/office/drawing/2014/main" id="{08E0A2C8-F348-6A93-C034-CF5907C926E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380286" y="3233617"/>
            <a:ext cx="2616382" cy="1261872"/>
          </a:xfrm>
          <a:prstGeom prst="rect">
            <a:avLst/>
          </a:prstGeom>
        </p:spPr>
      </p:pic>
      <p:pic>
        <p:nvPicPr>
          <p:cNvPr id="28" name="Image 6">
            <a:extLst>
              <a:ext uri="{FF2B5EF4-FFF2-40B4-BE49-F238E27FC236}">
                <a16:creationId xmlns:a16="http://schemas.microsoft.com/office/drawing/2014/main" id="{3AFAD390-F17E-217C-7A7B-DE84CDE3745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152044" y="3233617"/>
            <a:ext cx="2596090" cy="1261872"/>
          </a:xfrm>
          <a:prstGeom prst="rect">
            <a:avLst/>
          </a:prstGeom>
        </p:spPr>
      </p:pic>
      <p:pic>
        <p:nvPicPr>
          <p:cNvPr id="29" name="Image 7">
            <a:extLst>
              <a:ext uri="{FF2B5EF4-FFF2-40B4-BE49-F238E27FC236}">
                <a16:creationId xmlns:a16="http://schemas.microsoft.com/office/drawing/2014/main" id="{7B8B9EA3-8EC8-7CEB-212F-518195E2156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55800" y="3229511"/>
            <a:ext cx="2619756" cy="1261872"/>
          </a:xfrm>
          <a:prstGeom prst="rect">
            <a:avLst/>
          </a:prstGeom>
        </p:spPr>
      </p:pic>
      <p:grpSp>
        <p:nvGrpSpPr>
          <p:cNvPr id="31" name="组合 30">
            <a:extLst>
              <a:ext uri="{FF2B5EF4-FFF2-40B4-BE49-F238E27FC236}">
                <a16:creationId xmlns:a16="http://schemas.microsoft.com/office/drawing/2014/main" id="{932D5CD9-4E7B-63BA-D5CA-D9148DBBEE42}"/>
              </a:ext>
            </a:extLst>
          </p:cNvPr>
          <p:cNvGrpSpPr/>
          <p:nvPr/>
        </p:nvGrpSpPr>
        <p:grpSpPr>
          <a:xfrm>
            <a:off x="582267" y="1865742"/>
            <a:ext cx="2607924" cy="1261872"/>
            <a:chOff x="582267" y="1865742"/>
            <a:chExt cx="2607924" cy="1261872"/>
          </a:xfrm>
        </p:grpSpPr>
        <p:pic>
          <p:nvPicPr>
            <p:cNvPr id="11" name="Image 0">
              <a:extLst>
                <a:ext uri="{FF2B5EF4-FFF2-40B4-BE49-F238E27FC236}">
                  <a16:creationId xmlns:a16="http://schemas.microsoft.com/office/drawing/2014/main" id="{A5554095-C68B-D6D8-D701-DE42742B1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588807" y="1865742"/>
              <a:ext cx="2601384" cy="1261872"/>
            </a:xfrm>
            <a:prstGeom prst="rect">
              <a:avLst/>
            </a:prstGeom>
          </p:spPr>
        </p:pic>
        <p:sp>
          <p:nvSpPr>
            <p:cNvPr id="266" name="文本框 265">
              <a:extLst>
                <a:ext uri="{FF2B5EF4-FFF2-40B4-BE49-F238E27FC236}">
                  <a16:creationId xmlns:a16="http://schemas.microsoft.com/office/drawing/2014/main" id="{478F68A1-2E70-9A80-01CC-A182FA397CCD}"/>
                </a:ext>
              </a:extLst>
            </p:cNvPr>
            <p:cNvSpPr txBox="1"/>
            <p:nvPr/>
          </p:nvSpPr>
          <p:spPr>
            <a:xfrm>
              <a:off x="582267" y="2800859"/>
              <a:ext cx="2607923" cy="326755"/>
            </a:xfrm>
            <a:prstGeom prst="rect">
              <a:avLst/>
            </a:prstGeom>
            <a:solidFill>
              <a:srgbClr val="0E419C">
                <a:alpha val="7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  <a:latin typeface="微软雅黑" panose="020B0503020204020204" pitchFamily="34" charset="-122"/>
                  <a:cs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50" b="1">
                  <a:solidFill>
                    <a:srgbClr val="171717"/>
                  </a:solidFill>
                </a:defRPr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/>
                <a:ea typeface="Microsoft YaHei"/>
                <a:cs typeface="+mn-ea"/>
              </a:endParaRPr>
            </a:p>
          </p:txBody>
        </p:sp>
      </p:grpSp>
      <p:pic>
        <p:nvPicPr>
          <p:cNvPr id="463" name="图片 462">
            <a:extLst>
              <a:ext uri="{FF2B5EF4-FFF2-40B4-BE49-F238E27FC236}">
                <a16:creationId xmlns:a16="http://schemas.microsoft.com/office/drawing/2014/main" id="{7DB8BE3D-7C8E-7577-2910-491C68211B0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43" y="1020019"/>
            <a:ext cx="1076325" cy="974090"/>
          </a:xfrm>
          <a:prstGeom prst="rect">
            <a:avLst/>
          </a:prstGeom>
        </p:spPr>
      </p:pic>
      <p:grpSp>
        <p:nvGrpSpPr>
          <p:cNvPr id="30" name="组合 29">
            <a:extLst>
              <a:ext uri="{FF2B5EF4-FFF2-40B4-BE49-F238E27FC236}">
                <a16:creationId xmlns:a16="http://schemas.microsoft.com/office/drawing/2014/main" id="{A26E2CF4-03EE-F514-7EB2-A5B49F54320D}"/>
              </a:ext>
            </a:extLst>
          </p:cNvPr>
          <p:cNvGrpSpPr/>
          <p:nvPr/>
        </p:nvGrpSpPr>
        <p:grpSpPr>
          <a:xfrm>
            <a:off x="3364582" y="1860806"/>
            <a:ext cx="2613071" cy="1270820"/>
            <a:chOff x="3364582" y="1860806"/>
            <a:chExt cx="2613071" cy="1270820"/>
          </a:xfrm>
        </p:grpSpPr>
        <p:pic>
          <p:nvPicPr>
            <p:cNvPr id="12" name="Image 1">
              <a:extLst>
                <a:ext uri="{FF2B5EF4-FFF2-40B4-BE49-F238E27FC236}">
                  <a16:creationId xmlns:a16="http://schemas.microsoft.com/office/drawing/2014/main" id="{C1C71FE7-D83D-E4B7-E24A-58E088EC2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364582" y="1860806"/>
              <a:ext cx="2613069" cy="1270820"/>
            </a:xfrm>
            <a:prstGeom prst="rect">
              <a:avLst/>
            </a:prstGeom>
          </p:spPr>
        </p:pic>
        <p:sp>
          <p:nvSpPr>
            <p:cNvPr id="300" name="文本框 299">
              <a:extLst>
                <a:ext uri="{FF2B5EF4-FFF2-40B4-BE49-F238E27FC236}">
                  <a16:creationId xmlns:a16="http://schemas.microsoft.com/office/drawing/2014/main" id="{E7A4A2D1-9136-1B91-DDD5-2984F8D66EA4}"/>
                </a:ext>
              </a:extLst>
            </p:cNvPr>
            <p:cNvSpPr txBox="1"/>
            <p:nvPr/>
          </p:nvSpPr>
          <p:spPr>
            <a:xfrm>
              <a:off x="3381560" y="2800859"/>
              <a:ext cx="2596093" cy="326755"/>
            </a:xfrm>
            <a:prstGeom prst="rect">
              <a:avLst/>
            </a:prstGeom>
            <a:solidFill>
              <a:srgbClr val="0E419C">
                <a:alpha val="7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  <a:latin typeface="微软雅黑" panose="020B0503020204020204" pitchFamily="34" charset="-122"/>
                  <a:cs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50" b="1">
                  <a:solidFill>
                    <a:srgbClr val="171717"/>
                  </a:solidFill>
                </a:defRPr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/>
                <a:ea typeface="Microsoft YaHei"/>
                <a:cs typeface="+mn-ea"/>
              </a:endParaRPr>
            </a:p>
          </p:txBody>
        </p:sp>
      </p:grpSp>
      <p:sp>
        <p:nvSpPr>
          <p:cNvPr id="309" name="文本框 308">
            <a:extLst>
              <a:ext uri="{FF2B5EF4-FFF2-40B4-BE49-F238E27FC236}">
                <a16:creationId xmlns:a16="http://schemas.microsoft.com/office/drawing/2014/main" id="{3C92C2E6-4EFF-FA56-751C-3BB9AC8772A7}"/>
              </a:ext>
            </a:extLst>
          </p:cNvPr>
          <p:cNvSpPr txBox="1"/>
          <p:nvPr/>
        </p:nvSpPr>
        <p:spPr>
          <a:xfrm>
            <a:off x="582267" y="4164628"/>
            <a:ext cx="2607923" cy="326755"/>
          </a:xfrm>
          <a:prstGeom prst="rect">
            <a:avLst/>
          </a:prstGeom>
          <a:solidFill>
            <a:srgbClr val="0E419C">
              <a:alpha val="7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微软雅黑" panose="020B0503020204020204" pitchFamily="34" charset="-122"/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71717"/>
                </a:solidFill>
              </a:defRPr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/>
              <a:ea typeface="Microsoft YaHei"/>
              <a:cs typeface="+mn-ea"/>
            </a:endParaRPr>
          </a:p>
        </p:txBody>
      </p:sp>
      <p:sp>
        <p:nvSpPr>
          <p:cNvPr id="312" name="文本框 311">
            <a:extLst>
              <a:ext uri="{FF2B5EF4-FFF2-40B4-BE49-F238E27FC236}">
                <a16:creationId xmlns:a16="http://schemas.microsoft.com/office/drawing/2014/main" id="{27AAD7F3-B0EE-8C0F-00EB-96AC7EA1D27F}"/>
              </a:ext>
            </a:extLst>
          </p:cNvPr>
          <p:cNvSpPr txBox="1"/>
          <p:nvPr/>
        </p:nvSpPr>
        <p:spPr>
          <a:xfrm>
            <a:off x="3381560" y="4164628"/>
            <a:ext cx="2607923" cy="326755"/>
          </a:xfrm>
          <a:prstGeom prst="rect">
            <a:avLst/>
          </a:prstGeom>
          <a:solidFill>
            <a:srgbClr val="0E419C">
              <a:alpha val="7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微软雅黑" panose="020B0503020204020204" pitchFamily="34" charset="-122"/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71717"/>
                </a:solidFill>
              </a:defRPr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/>
              <a:ea typeface="Microsoft YaHei"/>
              <a:cs typeface="+mn-ea"/>
            </a:endParaRPr>
          </a:p>
        </p:txBody>
      </p:sp>
      <p:sp>
        <p:nvSpPr>
          <p:cNvPr id="303" name="文本框 302">
            <a:extLst>
              <a:ext uri="{FF2B5EF4-FFF2-40B4-BE49-F238E27FC236}">
                <a16:creationId xmlns:a16="http://schemas.microsoft.com/office/drawing/2014/main" id="{F0744300-1F2E-8D7E-7AEB-DE83F3119E71}"/>
              </a:ext>
            </a:extLst>
          </p:cNvPr>
          <p:cNvSpPr txBox="1"/>
          <p:nvPr/>
        </p:nvSpPr>
        <p:spPr>
          <a:xfrm>
            <a:off x="6152388" y="2468880"/>
            <a:ext cx="2607564" cy="659130"/>
          </a:xfrm>
          <a:prstGeom prst="rect">
            <a:avLst/>
          </a:prstGeom>
          <a:solidFill>
            <a:srgbClr val="0E419C">
              <a:alpha val="7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微软雅黑" panose="020B0503020204020204" pitchFamily="34" charset="-122"/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71717"/>
                </a:solidFill>
              </a:defRPr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/>
              <a:ea typeface="Microsoft YaHei"/>
              <a:cs typeface="+mn-ea"/>
            </a:endParaRPr>
          </a:p>
        </p:txBody>
      </p:sp>
      <p:sp>
        <p:nvSpPr>
          <p:cNvPr id="315" name="文本框 314">
            <a:extLst>
              <a:ext uri="{FF2B5EF4-FFF2-40B4-BE49-F238E27FC236}">
                <a16:creationId xmlns:a16="http://schemas.microsoft.com/office/drawing/2014/main" id="{ECA297F8-2432-06E7-45A3-EF9D99B6D57B}"/>
              </a:ext>
            </a:extLst>
          </p:cNvPr>
          <p:cNvSpPr txBox="1"/>
          <p:nvPr/>
        </p:nvSpPr>
        <p:spPr>
          <a:xfrm>
            <a:off x="6152044" y="4164628"/>
            <a:ext cx="2607923" cy="326755"/>
          </a:xfrm>
          <a:prstGeom prst="rect">
            <a:avLst/>
          </a:prstGeom>
          <a:solidFill>
            <a:srgbClr val="0E419C">
              <a:alpha val="7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微软雅黑" panose="020B0503020204020204" pitchFamily="34" charset="-122"/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71717"/>
                </a:solidFill>
              </a:defRPr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/>
              <a:ea typeface="Microsoft YaHei"/>
              <a:cs typeface="+mn-ea"/>
            </a:endParaRPr>
          </a:p>
        </p:txBody>
      </p:sp>
      <p:sp>
        <p:nvSpPr>
          <p:cNvPr id="306" name="文本框 305">
            <a:extLst>
              <a:ext uri="{FF2B5EF4-FFF2-40B4-BE49-F238E27FC236}">
                <a16:creationId xmlns:a16="http://schemas.microsoft.com/office/drawing/2014/main" id="{198BBF69-33D9-9A07-E379-55220FE3A23B}"/>
              </a:ext>
            </a:extLst>
          </p:cNvPr>
          <p:cNvSpPr txBox="1"/>
          <p:nvPr/>
        </p:nvSpPr>
        <p:spPr>
          <a:xfrm>
            <a:off x="8967633" y="2800859"/>
            <a:ext cx="2607923" cy="326755"/>
          </a:xfrm>
          <a:prstGeom prst="rect">
            <a:avLst/>
          </a:prstGeom>
          <a:solidFill>
            <a:srgbClr val="0E419C">
              <a:alpha val="7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微软雅黑" panose="020B0503020204020204" pitchFamily="34" charset="-122"/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71717"/>
                </a:solidFill>
              </a:defRPr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/>
              <a:ea typeface="Microsoft YaHei"/>
              <a:cs typeface="+mn-ea"/>
            </a:endParaRPr>
          </a:p>
        </p:txBody>
      </p:sp>
      <p:pic>
        <p:nvPicPr>
          <p:cNvPr id="462" name="巅峰之秀11">
            <a:extLst>
              <a:ext uri="{FF2B5EF4-FFF2-40B4-BE49-F238E27FC236}">
                <a16:creationId xmlns:a16="http://schemas.microsoft.com/office/drawing/2014/main" id="{B99B76E7-8767-D632-104F-14C1C0D7F48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77698" y="728906"/>
            <a:ext cx="2286635" cy="1453515"/>
          </a:xfrm>
          <a:prstGeom prst="rect">
            <a:avLst/>
          </a:prstGeom>
        </p:spPr>
      </p:pic>
      <p:sp>
        <p:nvSpPr>
          <p:cNvPr id="318" name="文本框 317">
            <a:extLst>
              <a:ext uri="{FF2B5EF4-FFF2-40B4-BE49-F238E27FC236}">
                <a16:creationId xmlns:a16="http://schemas.microsoft.com/office/drawing/2014/main" id="{97E9688A-E7FC-9D48-BEE0-56E214ECB745}"/>
              </a:ext>
            </a:extLst>
          </p:cNvPr>
          <p:cNvSpPr txBox="1"/>
          <p:nvPr/>
        </p:nvSpPr>
        <p:spPr>
          <a:xfrm>
            <a:off x="8967633" y="4164628"/>
            <a:ext cx="2607923" cy="326755"/>
          </a:xfrm>
          <a:prstGeom prst="rect">
            <a:avLst/>
          </a:prstGeom>
          <a:solidFill>
            <a:srgbClr val="0E419C">
              <a:alpha val="7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微软雅黑" panose="020B0503020204020204" pitchFamily="34" charset="-122"/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71717"/>
                </a:solidFill>
              </a:defRPr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/>
              <a:ea typeface="Microsoft YaHei"/>
              <a:cs typeface="+mn-ea"/>
            </a:endParaRPr>
          </a:p>
        </p:txBody>
      </p:sp>
      <p:grpSp>
        <p:nvGrpSpPr>
          <p:cNvPr id="246" name="组合 245">
            <a:extLst>
              <a:ext uri="{FF2B5EF4-FFF2-40B4-BE49-F238E27FC236}">
                <a16:creationId xmlns:a16="http://schemas.microsoft.com/office/drawing/2014/main" id="{E59DC1F3-44D4-055E-6A6F-4508B2D6E7BC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405198" y="5884020"/>
            <a:ext cx="3545293" cy="465836"/>
            <a:chOff x="4316564" y="2079608"/>
            <a:chExt cx="3545293" cy="465836"/>
          </a:xfrm>
        </p:grpSpPr>
        <p:sp>
          <p:nvSpPr>
            <p:cNvPr id="247" name="箭头: V 形 246">
              <a:extLst>
                <a:ext uri="{FF2B5EF4-FFF2-40B4-BE49-F238E27FC236}">
                  <a16:creationId xmlns:a16="http://schemas.microsoft.com/office/drawing/2014/main" id="{47705B15-872F-C1CE-5634-C8BDE7498E40}"/>
                </a:ext>
              </a:extLst>
            </p:cNvPr>
            <p:cNvSpPr/>
            <p:nvPr/>
          </p:nvSpPr>
          <p:spPr>
            <a:xfrm>
              <a:off x="4316564" y="2079608"/>
              <a:ext cx="3545293" cy="465836"/>
            </a:xfrm>
            <a:prstGeom prst="chevron">
              <a:avLst/>
            </a:prstGeom>
            <a:gradFill>
              <a:gsLst>
                <a:gs pos="0">
                  <a:srgbClr val="1249A2"/>
                </a:gs>
                <a:gs pos="100000">
                  <a:srgbClr val="1249A2">
                    <a:lumMod val="85000"/>
                    <a:lumOff val="15000"/>
                  </a:srgbClr>
                </a:gs>
              </a:gsLst>
              <a:lin ang="5400000" scaled="1"/>
            </a:gradFill>
            <a:ln w="19050" cap="flat" cmpd="sng" algn="ctr">
              <a:gradFill flip="none" rotWithShape="1">
                <a:gsLst>
                  <a:gs pos="0">
                    <a:srgbClr val="1249A2"/>
                  </a:gs>
                  <a:gs pos="100000">
                    <a:srgbClr val="1249A2">
                      <a:lumMod val="60000"/>
                      <a:lumOff val="40000"/>
                      <a:alpha val="0"/>
                    </a:srgbClr>
                  </a:gs>
                </a:gsLst>
                <a:lin ang="5400000" scaled="1"/>
                <a:tileRect/>
              </a:gradFill>
              <a:prstDash val="solid"/>
              <a:miter lim="800000"/>
            </a:ln>
            <a:effectLst>
              <a:outerShdw blurRad="325755" dist="132715" dir="5400000" sx="96000" sy="96000" algn="t" rotWithShape="0">
                <a:srgbClr val="1249A2">
                  <a:lumMod val="75000"/>
                  <a:alpha val="30000"/>
                </a:srgbClr>
              </a:outerShdw>
            </a:effectLst>
          </p:spPr>
          <p:txBody>
            <a:bodyPr wrap="square" lIns="86868" tIns="43434" rIns="86868" bIns="43434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1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48" name="TextBox 33+">
              <a:extLst>
                <a:ext uri="{FF2B5EF4-FFF2-40B4-BE49-F238E27FC236}">
                  <a16:creationId xmlns:a16="http://schemas.microsoft.com/office/drawing/2014/main" id="{61129DC1-F50C-0B1A-0D70-418589094381}"/>
                </a:ext>
              </a:extLst>
            </p:cNvPr>
            <p:cNvSpPr txBox="1"/>
            <p:nvPr/>
          </p:nvSpPr>
          <p:spPr>
            <a:xfrm>
              <a:off x="4363184" y="2155450"/>
              <a:ext cx="341839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YaHei"/>
                  <a:ea typeface="Microsoft YaHei"/>
                  <a:cs typeface="+mn-cs"/>
                </a:rPr>
                <a:t>Custom Furniture / FF&amp;E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/>
                <a:ea typeface="Microsoft YaHei"/>
                <a:cs typeface="+mn-cs"/>
              </a:endParaRPr>
            </a:p>
          </p:txBody>
        </p:sp>
      </p:grpSp>
      <p:grpSp>
        <p:nvGrpSpPr>
          <p:cNvPr id="249" name="组合 248">
            <a:extLst>
              <a:ext uri="{FF2B5EF4-FFF2-40B4-BE49-F238E27FC236}">
                <a16:creationId xmlns:a16="http://schemas.microsoft.com/office/drawing/2014/main" id="{E714FFB4-C4CD-4C35-4E0E-454E31A3B59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321087" y="5884020"/>
            <a:ext cx="3655632" cy="465836"/>
            <a:chOff x="8232453" y="2079608"/>
            <a:chExt cx="3655632" cy="465836"/>
          </a:xfrm>
        </p:grpSpPr>
        <p:sp>
          <p:nvSpPr>
            <p:cNvPr id="250" name="箭头: V 形 249">
              <a:extLst>
                <a:ext uri="{FF2B5EF4-FFF2-40B4-BE49-F238E27FC236}">
                  <a16:creationId xmlns:a16="http://schemas.microsoft.com/office/drawing/2014/main" id="{5229DFFA-E1FD-7931-636E-491EF6E67E1B}"/>
                </a:ext>
              </a:extLst>
            </p:cNvPr>
            <p:cNvSpPr/>
            <p:nvPr/>
          </p:nvSpPr>
          <p:spPr>
            <a:xfrm>
              <a:off x="8232406" y="1979168"/>
              <a:ext cx="3655314" cy="807720"/>
            </a:xfrm>
            <a:prstGeom prst="chevron">
              <a:avLst/>
            </a:prstGeom>
            <a:gradFill>
              <a:gsLst>
                <a:gs pos="0">
                  <a:srgbClr val="1249A2"/>
                </a:gs>
                <a:gs pos="100000">
                  <a:srgbClr val="1249A2">
                    <a:lumMod val="85000"/>
                    <a:lumOff val="15000"/>
                  </a:srgbClr>
                </a:gs>
              </a:gsLst>
              <a:lin ang="5400000" scaled="1"/>
            </a:gradFill>
            <a:ln w="19050" cap="flat" cmpd="sng" algn="ctr">
              <a:gradFill flip="none" rotWithShape="1">
                <a:gsLst>
                  <a:gs pos="0">
                    <a:srgbClr val="1249A2"/>
                  </a:gs>
                  <a:gs pos="100000">
                    <a:srgbClr val="1249A2">
                      <a:lumMod val="60000"/>
                      <a:lumOff val="40000"/>
                      <a:alpha val="0"/>
                    </a:srgbClr>
                  </a:gs>
                </a:gsLst>
                <a:lin ang="5400000" scaled="1"/>
                <a:tileRect/>
              </a:gradFill>
              <a:prstDash val="solid"/>
              <a:miter lim="800000"/>
            </a:ln>
            <a:effectLst>
              <a:outerShdw blurRad="325755" dist="132715" dir="5400000" sx="96000" sy="96000" algn="t" rotWithShape="0">
                <a:srgbClr val="1249A2">
                  <a:lumMod val="75000"/>
                  <a:alpha val="30000"/>
                </a:srgbClr>
              </a:outerShdw>
            </a:effectLst>
          </p:spPr>
          <p:txBody>
            <a:bodyPr wrap="square" lIns="86868" tIns="43434" rIns="86868" bIns="43434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1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51" name="TextBox 33++">
              <a:extLst>
                <a:ext uri="{FF2B5EF4-FFF2-40B4-BE49-F238E27FC236}">
                  <a16:creationId xmlns:a16="http://schemas.microsoft.com/office/drawing/2014/main" id="{B5FC8E36-B4DB-98D2-2514-573E955A1468}"/>
                </a:ext>
              </a:extLst>
            </p:cNvPr>
            <p:cNvSpPr txBox="1"/>
            <p:nvPr/>
          </p:nvSpPr>
          <p:spPr>
            <a:xfrm>
              <a:off x="8445766" y="2047748"/>
              <a:ext cx="3200400" cy="6781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lvl="0" algn="ctr"/>
              <a:r>
                <a:rPr lang="en-US" altLang="zh-CN" sz="1400" b="1" dirty="0">
                  <a:solidFill>
                    <a:prstClr val="white"/>
                  </a:solidFill>
                  <a:latin typeface="Microsoft YaHei"/>
                  <a:ea typeface="Microsoft YaHei"/>
                </a:rPr>
                <a:t>Requirements Alignment ·</a:t>
              </a:r>
              <a:endParaRPr lang="zh-CN" altLang="en-US" sz="1400" b="1" dirty="0">
                <a:solidFill>
                  <a:prstClr val="white"/>
                </a:solidFill>
                <a:latin typeface="Microsoft YaHei"/>
                <a:ea typeface="Microsoft YaHei"/>
              </a:endParaRPr>
            </a:p>
            <a:p>
              <a:pPr lvl="0" algn="ctr"/>
              <a:r>
                <a:rPr lang="en-US" altLang="zh-CN" sz="1400" b="1" dirty="0">
                  <a:solidFill>
                    <a:prstClr val="white"/>
                  </a:solidFill>
                  <a:latin typeface="Microsoft YaHei"/>
                  <a:ea typeface="Microsoft YaHei"/>
                </a:rPr>
                <a:t>Resource Integration · QC ·</a:t>
              </a:r>
              <a:endParaRPr lang="zh-CN" altLang="en-US" sz="1400" b="1" dirty="0">
                <a:solidFill>
                  <a:prstClr val="white"/>
                </a:solidFill>
                <a:latin typeface="Microsoft YaHei"/>
                <a:ea typeface="Microsoft YaHei"/>
              </a:endParaRPr>
            </a:p>
            <a:p>
              <a:pPr lvl="0" algn="ctr"/>
              <a:r>
                <a:rPr lang="en-US" altLang="zh-CN" sz="1400" b="1" dirty="0">
                  <a:solidFill>
                    <a:prstClr val="white"/>
                  </a:solidFill>
                  <a:latin typeface="Microsoft YaHei"/>
                  <a:ea typeface="Microsoft YaHei"/>
                </a:rPr>
                <a:t>Delivery Coordination</a:t>
              </a:r>
              <a:endParaRPr lang="zh-CN" altLang="en-US" sz="1400" b="1" dirty="0">
                <a:solidFill>
                  <a:prstClr val="white"/>
                </a:solidFill>
                <a:latin typeface="Microsoft YaHei"/>
                <a:ea typeface="Microsoft YaHei"/>
              </a:endParaRPr>
            </a:p>
          </p:txBody>
        </p:sp>
      </p:grpSp>
      <p:grpSp>
        <p:nvGrpSpPr>
          <p:cNvPr id="252" name="组合 251">
            <a:extLst>
              <a:ext uri="{FF2B5EF4-FFF2-40B4-BE49-F238E27FC236}">
                <a16:creationId xmlns:a16="http://schemas.microsoft.com/office/drawing/2014/main" id="{FD40E7F3-1A24-BBE1-3ED3-8E97A0AAC3DB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83041" y="5884020"/>
            <a:ext cx="3545293" cy="465836"/>
            <a:chOff x="394407" y="2079608"/>
            <a:chExt cx="3545293" cy="465836"/>
          </a:xfrm>
        </p:grpSpPr>
        <p:sp>
          <p:nvSpPr>
            <p:cNvPr id="254" name="箭头: 五边形 253">
              <a:extLst>
                <a:ext uri="{FF2B5EF4-FFF2-40B4-BE49-F238E27FC236}">
                  <a16:creationId xmlns:a16="http://schemas.microsoft.com/office/drawing/2014/main" id="{7B4225B3-7FB4-9333-4DBC-5272C6D7E49F}"/>
                </a:ext>
              </a:extLst>
            </p:cNvPr>
            <p:cNvSpPr/>
            <p:nvPr/>
          </p:nvSpPr>
          <p:spPr>
            <a:xfrm>
              <a:off x="394407" y="2079608"/>
              <a:ext cx="3545293" cy="465836"/>
            </a:xfrm>
            <a:prstGeom prst="homePlate">
              <a:avLst/>
            </a:prstGeom>
            <a:gradFill>
              <a:gsLst>
                <a:gs pos="0">
                  <a:srgbClr val="1249A2"/>
                </a:gs>
                <a:gs pos="100000">
                  <a:srgbClr val="1249A2">
                    <a:lumMod val="85000"/>
                    <a:lumOff val="15000"/>
                  </a:srgbClr>
                </a:gs>
              </a:gsLst>
              <a:lin ang="5400000" scaled="1"/>
            </a:gradFill>
            <a:ln w="19050" cap="flat" cmpd="sng" algn="ctr">
              <a:gradFill flip="none" rotWithShape="1">
                <a:gsLst>
                  <a:gs pos="0">
                    <a:srgbClr val="1249A2"/>
                  </a:gs>
                  <a:gs pos="100000">
                    <a:srgbClr val="1249A2">
                      <a:lumMod val="60000"/>
                      <a:lumOff val="40000"/>
                      <a:alpha val="0"/>
                    </a:srgbClr>
                  </a:gs>
                </a:gsLst>
                <a:lin ang="5400000" scaled="1"/>
                <a:tileRect/>
              </a:gradFill>
              <a:prstDash val="solid"/>
              <a:miter lim="800000"/>
            </a:ln>
            <a:effectLst>
              <a:outerShdw blurRad="325755" dist="132715" dir="5400000" sx="96000" sy="96000" algn="t" rotWithShape="0">
                <a:srgbClr val="1249A2">
                  <a:lumMod val="75000"/>
                  <a:alpha val="30000"/>
                </a:srgbClr>
              </a:outerShdw>
            </a:effectLst>
          </p:spPr>
          <p:txBody>
            <a:bodyPr wrap="square" lIns="86868" tIns="43434" rIns="86868" bIns="43434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1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55" name="文本框 254">
              <a:extLst>
                <a:ext uri="{FF2B5EF4-FFF2-40B4-BE49-F238E27FC236}">
                  <a16:creationId xmlns:a16="http://schemas.microsoft.com/office/drawing/2014/main" id="{87489DB0-5F32-CA47-D2ED-9D930F83CDC7}"/>
                </a:ext>
              </a:extLst>
            </p:cNvPr>
            <p:cNvSpPr txBox="1"/>
            <p:nvPr/>
          </p:nvSpPr>
          <p:spPr>
            <a:xfrm>
              <a:off x="557750" y="2150528"/>
              <a:ext cx="321615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YaHei"/>
                  <a:ea typeface="Microsoft YaHei"/>
                  <a:cs typeface="Microsoft YaHei"/>
                </a:rPr>
                <a:t>Hotel / Hospitality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+mn-cs"/>
              </a:endParaRPr>
            </a:p>
          </p:txBody>
        </p:sp>
      </p:grpSp>
      <p:grpSp>
        <p:nvGrpSpPr>
          <p:cNvPr id="256" name="组合 255">
            <a:extLst>
              <a:ext uri="{FF2B5EF4-FFF2-40B4-BE49-F238E27FC236}">
                <a16:creationId xmlns:a16="http://schemas.microsoft.com/office/drawing/2014/main" id="{BE2196EC-048D-3012-EFDF-8AF0D8AC02C3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96622" y="5490337"/>
            <a:ext cx="11369758" cy="168015"/>
            <a:chOff x="322174" y="3898232"/>
            <a:chExt cx="10944745" cy="163629"/>
          </a:xfrm>
        </p:grpSpPr>
        <p:cxnSp>
          <p:nvCxnSpPr>
            <p:cNvPr id="257" name="直接连接符 256">
              <a:extLst>
                <a:ext uri="{FF2B5EF4-FFF2-40B4-BE49-F238E27FC236}">
                  <a16:creationId xmlns:a16="http://schemas.microsoft.com/office/drawing/2014/main" id="{2B5C791F-A0EE-F078-FEA5-EA681B86CD08}"/>
                </a:ext>
              </a:extLst>
            </p:cNvPr>
            <p:cNvCxnSpPr/>
            <p:nvPr/>
          </p:nvCxnSpPr>
          <p:spPr>
            <a:xfrm>
              <a:off x="322174" y="4061861"/>
              <a:ext cx="10944745" cy="0"/>
            </a:xfrm>
            <a:prstGeom prst="line">
              <a:avLst/>
            </a:prstGeom>
            <a:noFill/>
            <a:ln w="28575" cap="flat" cmpd="sng" algn="ctr">
              <a:solidFill>
                <a:srgbClr val="1249A2"/>
              </a:solidFill>
              <a:prstDash val="solid"/>
              <a:miter lim="800000"/>
            </a:ln>
            <a:effectLst/>
          </p:spPr>
        </p:cxnSp>
        <p:cxnSp>
          <p:nvCxnSpPr>
            <p:cNvPr id="258" name="Straight Connector 1220+">
              <a:extLst>
                <a:ext uri="{FF2B5EF4-FFF2-40B4-BE49-F238E27FC236}">
                  <a16:creationId xmlns:a16="http://schemas.microsoft.com/office/drawing/2014/main" id="{3B3ED531-7980-04A9-C36E-87D9BB05E153}"/>
                </a:ext>
              </a:extLst>
            </p:cNvPr>
            <p:cNvCxnSpPr/>
            <p:nvPr/>
          </p:nvCxnSpPr>
          <p:spPr>
            <a:xfrm>
              <a:off x="11009122" y="3898232"/>
              <a:ext cx="257797" cy="163629"/>
            </a:xfrm>
            <a:prstGeom prst="line">
              <a:avLst/>
            </a:prstGeom>
            <a:noFill/>
            <a:ln w="28575" cap="flat" cmpd="sng" algn="ctr">
              <a:solidFill>
                <a:srgbClr val="1249A2"/>
              </a:solidFill>
              <a:prstDash val="solid"/>
              <a:miter lim="800000"/>
            </a:ln>
            <a:effectLst/>
          </p:spPr>
        </p:cxnSp>
      </p:grpSp>
      <p:grpSp>
        <p:nvGrpSpPr>
          <p:cNvPr id="259" name="组合 258">
            <a:extLst>
              <a:ext uri="{FF2B5EF4-FFF2-40B4-BE49-F238E27FC236}">
                <a16:creationId xmlns:a16="http://schemas.microsoft.com/office/drawing/2014/main" id="{905F5977-E1B8-6C53-4B34-731363E0246C}"/>
              </a:ext>
            </a:extLst>
          </p:cNvPr>
          <p:cNvGrpSpPr/>
          <p:nvPr/>
        </p:nvGrpSpPr>
        <p:grpSpPr>
          <a:xfrm>
            <a:off x="2160081" y="5563657"/>
            <a:ext cx="191212" cy="191210"/>
            <a:chOff x="-861728" y="5207001"/>
            <a:chExt cx="191212" cy="191210"/>
          </a:xfrm>
        </p:grpSpPr>
        <p:sp>
          <p:nvSpPr>
            <p:cNvPr id="260" name="Oval 1224+">
              <a:extLst>
                <a:ext uri="{FF2B5EF4-FFF2-40B4-BE49-F238E27FC236}">
                  <a16:creationId xmlns:a16="http://schemas.microsoft.com/office/drawing/2014/main" id="{F6905E45-A098-8BE7-4546-37BF7D0EA73E}"/>
                </a:ext>
              </a:extLst>
            </p:cNvPr>
            <p:cNvSpPr/>
            <p:nvPr/>
          </p:nvSpPr>
          <p:spPr>
            <a:xfrm>
              <a:off x="-861728" y="5207001"/>
              <a:ext cx="191212" cy="191210"/>
            </a:xfrm>
            <a:prstGeom prst="ellipse">
              <a:avLst/>
            </a:prstGeom>
            <a:solidFill>
              <a:srgbClr val="1249A2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contrasting" dir="t"/>
            </a:scene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1" name="椭圆 260">
              <a:extLst>
                <a:ext uri="{FF2B5EF4-FFF2-40B4-BE49-F238E27FC236}">
                  <a16:creationId xmlns:a16="http://schemas.microsoft.com/office/drawing/2014/main" id="{A09625DE-E60A-0F8B-1248-BF43BADEBA13}"/>
                </a:ext>
              </a:extLst>
            </p:cNvPr>
            <p:cNvSpPr/>
            <p:nvPr/>
          </p:nvSpPr>
          <p:spPr>
            <a:xfrm>
              <a:off x="-842211" y="5226517"/>
              <a:ext cx="152177" cy="152177"/>
            </a:xfrm>
            <a:prstGeom prst="ellipse">
              <a:avLst/>
            </a:prstGeom>
            <a:gradFill flip="none" rotWithShape="1">
              <a:gsLst>
                <a:gs pos="42000">
                  <a:srgbClr val="1249A2"/>
                </a:gs>
                <a:gs pos="75000">
                  <a:srgbClr val="1249A2">
                    <a:lumMod val="89000"/>
                    <a:lumOff val="11000"/>
                  </a:srgbClr>
                </a:gs>
                <a:gs pos="100000">
                  <a:srgbClr val="1249A2"/>
                </a:gs>
                <a:gs pos="2000">
                  <a:srgbClr val="1249A2">
                    <a:lumMod val="40000"/>
                    <a:lumOff val="6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contrasting" dir="t"/>
            </a:scene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63" name="组合 262">
            <a:extLst>
              <a:ext uri="{FF2B5EF4-FFF2-40B4-BE49-F238E27FC236}">
                <a16:creationId xmlns:a16="http://schemas.microsoft.com/office/drawing/2014/main" id="{52D3E410-4C6A-D042-2661-BC1F2F761131}"/>
              </a:ext>
            </a:extLst>
          </p:cNvPr>
          <p:cNvGrpSpPr/>
          <p:nvPr/>
        </p:nvGrpSpPr>
        <p:grpSpPr>
          <a:xfrm>
            <a:off x="598064" y="4962111"/>
            <a:ext cx="3312795" cy="562274"/>
            <a:chOff x="509430" y="1179655"/>
            <a:chExt cx="3312795" cy="562274"/>
          </a:xfrm>
        </p:grpSpPr>
        <p:grpSp>
          <p:nvGrpSpPr>
            <p:cNvPr id="264" name="组合 263">
              <a:extLst>
                <a:ext uri="{FF2B5EF4-FFF2-40B4-BE49-F238E27FC236}">
                  <a16:creationId xmlns:a16="http://schemas.microsoft.com/office/drawing/2014/main" id="{BD77AE74-C438-5428-E835-BED3D43AA0FF}"/>
                </a:ext>
              </a:extLst>
            </p:cNvPr>
            <p:cNvGrpSpPr/>
            <p:nvPr/>
          </p:nvGrpSpPr>
          <p:grpSpPr>
            <a:xfrm>
              <a:off x="509430" y="1244724"/>
              <a:ext cx="3312795" cy="497205"/>
              <a:chOff x="6398" y="2871"/>
              <a:chExt cx="5217" cy="783"/>
            </a:xfrm>
          </p:grpSpPr>
          <p:sp>
            <p:nvSpPr>
              <p:cNvPr id="268" name="椭圆 267">
                <a:extLst>
                  <a:ext uri="{FF2B5EF4-FFF2-40B4-BE49-F238E27FC236}">
                    <a16:creationId xmlns:a16="http://schemas.microsoft.com/office/drawing/2014/main" id="{9E18FA73-38FF-676C-EAD9-04B89CCE1F6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6398" y="2871"/>
                <a:ext cx="5217" cy="783"/>
              </a:xfrm>
              <a:prstGeom prst="ellipse">
                <a:avLst/>
              </a:prstGeom>
              <a:noFill/>
              <a:ln w="12700" cap="flat" cmpd="sng" algn="ctr">
                <a:gradFill>
                  <a:gsLst>
                    <a:gs pos="0">
                      <a:srgbClr val="1249A2"/>
                    </a:gs>
                    <a:gs pos="100000">
                      <a:srgbClr val="F2FEFE">
                        <a:alpha val="0"/>
                      </a:srgbClr>
                    </a:gs>
                  </a:gsLst>
                  <a:lin ang="15960000" scaled="0"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269" name="椭圆 268">
                <a:extLst>
                  <a:ext uri="{FF2B5EF4-FFF2-40B4-BE49-F238E27FC236}">
                    <a16:creationId xmlns:a16="http://schemas.microsoft.com/office/drawing/2014/main" id="{8916444E-EBDA-9359-B44B-1A27DCB29801}"/>
                  </a:ext>
                </a:extLst>
              </p:cNvPr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6763" y="3066"/>
                <a:ext cx="4434" cy="434"/>
              </a:xfrm>
              <a:prstGeom prst="ellipse">
                <a:avLst/>
              </a:prstGeom>
              <a:gradFill>
                <a:gsLst>
                  <a:gs pos="87000">
                    <a:srgbClr val="FFFFFF">
                      <a:alpha val="0"/>
                    </a:srgbClr>
                  </a:gs>
                  <a:gs pos="0">
                    <a:srgbClr val="1249A2">
                      <a:lumMod val="20000"/>
                      <a:lumOff val="80000"/>
                      <a:alpha val="84000"/>
                    </a:srgbClr>
                  </a:gs>
                </a:gsLst>
                <a:lin ang="16200000"/>
              </a:gradFill>
              <a:ln w="12700" cap="flat" cmpd="sng" algn="ctr">
                <a:gradFill>
                  <a:gsLst>
                    <a:gs pos="0">
                      <a:srgbClr val="0258CF"/>
                    </a:gs>
                    <a:gs pos="100000">
                      <a:srgbClr val="F2FEFE">
                        <a:alpha val="0"/>
                      </a:srgbClr>
                    </a:gs>
                  </a:gsLst>
                  <a:lin ang="15960000" scaled="1"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思源黑体 CN Medium" panose="020B0600000000000000" charset="-122"/>
                </a:endParaRPr>
              </a:p>
            </p:txBody>
          </p:sp>
        </p:grpSp>
        <p:sp>
          <p:nvSpPr>
            <p:cNvPr id="265" name="文本框 264">
              <a:extLst>
                <a:ext uri="{FF2B5EF4-FFF2-40B4-BE49-F238E27FC236}">
                  <a16:creationId xmlns:a16="http://schemas.microsoft.com/office/drawing/2014/main" id="{3A40F545-D792-17A6-9B17-A76C77124ECB}"/>
                </a:ext>
              </a:extLst>
            </p:cNvPr>
            <p:cNvSpPr txBox="1"/>
            <p:nvPr/>
          </p:nvSpPr>
          <p:spPr>
            <a:xfrm>
              <a:off x="680043" y="1179655"/>
              <a:ext cx="2937914" cy="409565"/>
            </a:xfrm>
            <a:prstGeom prst="rect">
              <a:avLst/>
            </a:prstGeom>
            <a:noFill/>
            <a:effectLst/>
          </p:spPr>
          <p:txBody>
            <a:bodyPr wrap="square" lIns="39845" tIns="19922" rIns="39845" bIns="19922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chemeClr val="accent1"/>
                  </a:solidFill>
                  <a:latin typeface="+mj-ea"/>
                  <a:ea typeface="+mj-ea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249A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Type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249A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70" name="Group 1226+">
            <a:extLst>
              <a:ext uri="{FF2B5EF4-FFF2-40B4-BE49-F238E27FC236}">
                <a16:creationId xmlns:a16="http://schemas.microsoft.com/office/drawing/2014/main" id="{1EC39195-3830-0E40-B9AC-4A3E70126B70}"/>
              </a:ext>
            </a:extLst>
          </p:cNvPr>
          <p:cNvGrpSpPr/>
          <p:nvPr/>
        </p:nvGrpSpPr>
        <p:grpSpPr>
          <a:xfrm>
            <a:off x="6082238" y="5563657"/>
            <a:ext cx="191212" cy="191210"/>
            <a:chOff x="-861728" y="5207001"/>
            <a:chExt cx="191212" cy="191210"/>
          </a:xfrm>
        </p:grpSpPr>
        <p:sp>
          <p:nvSpPr>
            <p:cNvPr id="271" name="Oval 1224+">
              <a:extLst>
                <a:ext uri="{FF2B5EF4-FFF2-40B4-BE49-F238E27FC236}">
                  <a16:creationId xmlns:a16="http://schemas.microsoft.com/office/drawing/2014/main" id="{2C6DDF38-B66C-D283-E810-BC0B4BA05156}"/>
                </a:ext>
              </a:extLst>
            </p:cNvPr>
            <p:cNvSpPr/>
            <p:nvPr/>
          </p:nvSpPr>
          <p:spPr>
            <a:xfrm>
              <a:off x="-861728" y="5207001"/>
              <a:ext cx="191212" cy="191210"/>
            </a:xfrm>
            <a:prstGeom prst="ellipse">
              <a:avLst/>
            </a:prstGeom>
            <a:solidFill>
              <a:srgbClr val="1249A2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contrasting" dir="t"/>
            </a:scene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2" name="椭圆 271">
              <a:extLst>
                <a:ext uri="{FF2B5EF4-FFF2-40B4-BE49-F238E27FC236}">
                  <a16:creationId xmlns:a16="http://schemas.microsoft.com/office/drawing/2014/main" id="{5D1D02E7-4048-3F71-CF95-31E057C67321}"/>
                </a:ext>
              </a:extLst>
            </p:cNvPr>
            <p:cNvSpPr/>
            <p:nvPr/>
          </p:nvSpPr>
          <p:spPr>
            <a:xfrm>
              <a:off x="-842211" y="5226517"/>
              <a:ext cx="152177" cy="152177"/>
            </a:xfrm>
            <a:prstGeom prst="ellipse">
              <a:avLst/>
            </a:prstGeom>
            <a:gradFill flip="none" rotWithShape="1">
              <a:gsLst>
                <a:gs pos="42000">
                  <a:srgbClr val="1249A2"/>
                </a:gs>
                <a:gs pos="75000">
                  <a:srgbClr val="1249A2">
                    <a:lumMod val="89000"/>
                    <a:lumOff val="11000"/>
                  </a:srgbClr>
                </a:gs>
                <a:gs pos="100000">
                  <a:srgbClr val="1249A2"/>
                </a:gs>
                <a:gs pos="2000">
                  <a:srgbClr val="1249A2">
                    <a:lumMod val="40000"/>
                    <a:lumOff val="6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contrasting" dir="t"/>
            </a:scene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73" name="组合 272">
            <a:extLst>
              <a:ext uri="{FF2B5EF4-FFF2-40B4-BE49-F238E27FC236}">
                <a16:creationId xmlns:a16="http://schemas.microsoft.com/office/drawing/2014/main" id="{117D87FA-796D-0757-BC12-8A5BD6A2D5F2}"/>
              </a:ext>
            </a:extLst>
          </p:cNvPr>
          <p:cNvGrpSpPr/>
          <p:nvPr/>
        </p:nvGrpSpPr>
        <p:grpSpPr>
          <a:xfrm>
            <a:off x="4521445" y="4952384"/>
            <a:ext cx="3312795" cy="572001"/>
            <a:chOff x="509430" y="1169928"/>
            <a:chExt cx="3312795" cy="572001"/>
          </a:xfrm>
        </p:grpSpPr>
        <p:grpSp>
          <p:nvGrpSpPr>
            <p:cNvPr id="274" name="组合 273">
              <a:extLst>
                <a:ext uri="{FF2B5EF4-FFF2-40B4-BE49-F238E27FC236}">
                  <a16:creationId xmlns:a16="http://schemas.microsoft.com/office/drawing/2014/main" id="{40D93353-ADF5-632E-8FB0-F7B63272FE95}"/>
                </a:ext>
              </a:extLst>
            </p:cNvPr>
            <p:cNvGrpSpPr/>
            <p:nvPr/>
          </p:nvGrpSpPr>
          <p:grpSpPr>
            <a:xfrm>
              <a:off x="509430" y="1244724"/>
              <a:ext cx="3312795" cy="497205"/>
              <a:chOff x="6398" y="2871"/>
              <a:chExt cx="5217" cy="783"/>
            </a:xfrm>
          </p:grpSpPr>
          <p:sp>
            <p:nvSpPr>
              <p:cNvPr id="276" name="椭圆 275">
                <a:extLst>
                  <a:ext uri="{FF2B5EF4-FFF2-40B4-BE49-F238E27FC236}">
                    <a16:creationId xmlns:a16="http://schemas.microsoft.com/office/drawing/2014/main" id="{7EA7AB5A-F686-C707-E4E3-2A5E81725A45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6398" y="2871"/>
                <a:ext cx="5217" cy="783"/>
              </a:xfrm>
              <a:prstGeom prst="ellipse">
                <a:avLst/>
              </a:prstGeom>
              <a:noFill/>
              <a:ln w="12700" cap="flat" cmpd="sng" algn="ctr">
                <a:gradFill>
                  <a:gsLst>
                    <a:gs pos="0">
                      <a:srgbClr val="1249A2"/>
                    </a:gs>
                    <a:gs pos="100000">
                      <a:srgbClr val="F2FEFE">
                        <a:alpha val="0"/>
                      </a:srgbClr>
                    </a:gs>
                  </a:gsLst>
                  <a:lin ang="15960000" scaled="0"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277" name="椭圆 276">
                <a:extLst>
                  <a:ext uri="{FF2B5EF4-FFF2-40B4-BE49-F238E27FC236}">
                    <a16:creationId xmlns:a16="http://schemas.microsoft.com/office/drawing/2014/main" id="{678EDE0F-A101-5A16-B50E-CE380A715D77}"/>
                  </a:ext>
                </a:extLst>
              </p:cNvPr>
              <p:cNvSpPr>
                <a:spLocks noChangeAspect="1"/>
              </p:cNvSpPr>
              <p:nvPr>
                <p:custDataLst>
                  <p:tags r:id="rId8"/>
                </p:custDataLst>
              </p:nvPr>
            </p:nvSpPr>
            <p:spPr>
              <a:xfrm>
                <a:off x="6763" y="3066"/>
                <a:ext cx="4434" cy="434"/>
              </a:xfrm>
              <a:prstGeom prst="ellipse">
                <a:avLst/>
              </a:prstGeom>
              <a:gradFill>
                <a:gsLst>
                  <a:gs pos="87000">
                    <a:srgbClr val="FFFFFF">
                      <a:alpha val="0"/>
                    </a:srgbClr>
                  </a:gs>
                  <a:gs pos="0">
                    <a:srgbClr val="1249A2">
                      <a:lumMod val="20000"/>
                      <a:lumOff val="80000"/>
                      <a:alpha val="84000"/>
                    </a:srgbClr>
                  </a:gs>
                </a:gsLst>
                <a:lin ang="16200000"/>
              </a:gradFill>
              <a:ln w="12700" cap="flat" cmpd="sng" algn="ctr">
                <a:gradFill>
                  <a:gsLst>
                    <a:gs pos="0">
                      <a:srgbClr val="0258CF"/>
                    </a:gs>
                    <a:gs pos="100000">
                      <a:srgbClr val="F2FEFE">
                        <a:alpha val="0"/>
                      </a:srgbClr>
                    </a:gs>
                  </a:gsLst>
                  <a:lin ang="15960000" scaled="1"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思源黑体 CN Medium" panose="020B0600000000000000" charset="-122"/>
                </a:endParaRPr>
              </a:p>
            </p:txBody>
          </p:sp>
        </p:grpSp>
        <p:sp>
          <p:nvSpPr>
            <p:cNvPr id="275" name="文本框 274">
              <a:extLst>
                <a:ext uri="{FF2B5EF4-FFF2-40B4-BE49-F238E27FC236}">
                  <a16:creationId xmlns:a16="http://schemas.microsoft.com/office/drawing/2014/main" id="{D58C16D9-DACD-7CED-C925-E51057A91ABD}"/>
                </a:ext>
              </a:extLst>
            </p:cNvPr>
            <p:cNvSpPr txBox="1"/>
            <p:nvPr/>
          </p:nvSpPr>
          <p:spPr>
            <a:xfrm>
              <a:off x="686004" y="1169928"/>
              <a:ext cx="2937914" cy="409565"/>
            </a:xfrm>
            <a:prstGeom prst="rect">
              <a:avLst/>
            </a:prstGeom>
            <a:noFill/>
            <a:effectLst/>
          </p:spPr>
          <p:txBody>
            <a:bodyPr wrap="square" lIns="39845" tIns="19922" rIns="39845" bIns="19922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chemeClr val="accent1"/>
                  </a:solidFill>
                  <a:latin typeface="+mj-ea"/>
                  <a:ea typeface="+mj-ea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249A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Scope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249A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78" name="Group 1226++">
            <a:extLst>
              <a:ext uri="{FF2B5EF4-FFF2-40B4-BE49-F238E27FC236}">
                <a16:creationId xmlns:a16="http://schemas.microsoft.com/office/drawing/2014/main" id="{0ED095D2-AC32-B4C3-DFCC-CC35D5854026}"/>
              </a:ext>
            </a:extLst>
          </p:cNvPr>
          <p:cNvGrpSpPr/>
          <p:nvPr/>
        </p:nvGrpSpPr>
        <p:grpSpPr>
          <a:xfrm>
            <a:off x="9998127" y="5563657"/>
            <a:ext cx="191212" cy="191210"/>
            <a:chOff x="-861728" y="5207001"/>
            <a:chExt cx="191212" cy="191210"/>
          </a:xfrm>
        </p:grpSpPr>
        <p:sp>
          <p:nvSpPr>
            <p:cNvPr id="279" name="Oval 1224+">
              <a:extLst>
                <a:ext uri="{FF2B5EF4-FFF2-40B4-BE49-F238E27FC236}">
                  <a16:creationId xmlns:a16="http://schemas.microsoft.com/office/drawing/2014/main" id="{A040D424-27A0-0D5F-4773-46EC659ADDEA}"/>
                </a:ext>
              </a:extLst>
            </p:cNvPr>
            <p:cNvSpPr/>
            <p:nvPr/>
          </p:nvSpPr>
          <p:spPr>
            <a:xfrm>
              <a:off x="-861728" y="5207001"/>
              <a:ext cx="191212" cy="191210"/>
            </a:xfrm>
            <a:prstGeom prst="ellipse">
              <a:avLst/>
            </a:prstGeom>
            <a:solidFill>
              <a:srgbClr val="1249A2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contrasting" dir="t"/>
            </a:scene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0" name="椭圆 279">
              <a:extLst>
                <a:ext uri="{FF2B5EF4-FFF2-40B4-BE49-F238E27FC236}">
                  <a16:creationId xmlns:a16="http://schemas.microsoft.com/office/drawing/2014/main" id="{EBBC01E6-F176-9FE4-1EDF-1EFAD74ED018}"/>
                </a:ext>
              </a:extLst>
            </p:cNvPr>
            <p:cNvSpPr/>
            <p:nvPr/>
          </p:nvSpPr>
          <p:spPr>
            <a:xfrm>
              <a:off x="-842211" y="5226517"/>
              <a:ext cx="152177" cy="152177"/>
            </a:xfrm>
            <a:prstGeom prst="ellipse">
              <a:avLst/>
            </a:prstGeom>
            <a:gradFill flip="none" rotWithShape="1">
              <a:gsLst>
                <a:gs pos="42000">
                  <a:srgbClr val="1249A2"/>
                </a:gs>
                <a:gs pos="75000">
                  <a:srgbClr val="1249A2">
                    <a:lumMod val="89000"/>
                    <a:lumOff val="11000"/>
                  </a:srgbClr>
                </a:gs>
                <a:gs pos="100000">
                  <a:srgbClr val="1249A2"/>
                </a:gs>
                <a:gs pos="2000">
                  <a:srgbClr val="1249A2">
                    <a:lumMod val="40000"/>
                    <a:lumOff val="6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contrasting" dir="t"/>
            </a:scene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81" name="组合 280">
            <a:extLst>
              <a:ext uri="{FF2B5EF4-FFF2-40B4-BE49-F238E27FC236}">
                <a16:creationId xmlns:a16="http://schemas.microsoft.com/office/drawing/2014/main" id="{6F71BF30-9082-DFE9-C4DE-09580B09E49C}"/>
              </a:ext>
            </a:extLst>
          </p:cNvPr>
          <p:cNvGrpSpPr/>
          <p:nvPr/>
        </p:nvGrpSpPr>
        <p:grpSpPr>
          <a:xfrm>
            <a:off x="8439921" y="4952384"/>
            <a:ext cx="3312795" cy="572001"/>
            <a:chOff x="509430" y="1169928"/>
            <a:chExt cx="3312795" cy="572001"/>
          </a:xfrm>
        </p:grpSpPr>
        <p:grpSp>
          <p:nvGrpSpPr>
            <p:cNvPr id="282" name="组合 281">
              <a:extLst>
                <a:ext uri="{FF2B5EF4-FFF2-40B4-BE49-F238E27FC236}">
                  <a16:creationId xmlns:a16="http://schemas.microsoft.com/office/drawing/2014/main" id="{53BB233E-BB75-9958-DFD3-7FE2E50F9C19}"/>
                </a:ext>
              </a:extLst>
            </p:cNvPr>
            <p:cNvGrpSpPr/>
            <p:nvPr/>
          </p:nvGrpSpPr>
          <p:grpSpPr>
            <a:xfrm>
              <a:off x="509430" y="1244724"/>
              <a:ext cx="3312795" cy="497205"/>
              <a:chOff x="6398" y="2871"/>
              <a:chExt cx="5217" cy="783"/>
            </a:xfrm>
          </p:grpSpPr>
          <p:sp>
            <p:nvSpPr>
              <p:cNvPr id="284" name="椭圆 283">
                <a:extLst>
                  <a:ext uri="{FF2B5EF4-FFF2-40B4-BE49-F238E27FC236}">
                    <a16:creationId xmlns:a16="http://schemas.microsoft.com/office/drawing/2014/main" id="{109717F6-5DF0-B6E2-34AC-05EF29CD1792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6398" y="2871"/>
                <a:ext cx="5217" cy="783"/>
              </a:xfrm>
              <a:prstGeom prst="ellipse">
                <a:avLst/>
              </a:prstGeom>
              <a:noFill/>
              <a:ln w="12700" cap="flat" cmpd="sng" algn="ctr">
                <a:gradFill>
                  <a:gsLst>
                    <a:gs pos="0">
                      <a:srgbClr val="1249A2"/>
                    </a:gs>
                    <a:gs pos="100000">
                      <a:srgbClr val="F2FEFE">
                        <a:alpha val="0"/>
                      </a:srgbClr>
                    </a:gs>
                  </a:gsLst>
                  <a:lin ang="15960000" scaled="0"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285" name="椭圆 284">
                <a:extLst>
                  <a:ext uri="{FF2B5EF4-FFF2-40B4-BE49-F238E27FC236}">
                    <a16:creationId xmlns:a16="http://schemas.microsoft.com/office/drawing/2014/main" id="{F249AABF-7838-377B-A52E-3001BAAC3D76}"/>
                  </a:ext>
                </a:extLst>
              </p:cNvPr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6763" y="3066"/>
                <a:ext cx="4434" cy="434"/>
              </a:xfrm>
              <a:prstGeom prst="ellipse">
                <a:avLst/>
              </a:prstGeom>
              <a:gradFill>
                <a:gsLst>
                  <a:gs pos="87000">
                    <a:srgbClr val="FFFFFF">
                      <a:alpha val="0"/>
                    </a:srgbClr>
                  </a:gs>
                  <a:gs pos="0">
                    <a:srgbClr val="1249A2">
                      <a:lumMod val="20000"/>
                      <a:lumOff val="80000"/>
                      <a:alpha val="84000"/>
                    </a:srgbClr>
                  </a:gs>
                </a:gsLst>
                <a:lin ang="16200000"/>
              </a:gradFill>
              <a:ln w="12700" cap="flat" cmpd="sng" algn="ctr">
                <a:gradFill>
                  <a:gsLst>
                    <a:gs pos="0">
                      <a:srgbClr val="0258CF"/>
                    </a:gs>
                    <a:gs pos="100000">
                      <a:srgbClr val="F2FEFE">
                        <a:alpha val="0"/>
                      </a:srgbClr>
                    </a:gs>
                  </a:gsLst>
                  <a:lin ang="15960000" scaled="1"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思源黑体 CN Medium" panose="020B0600000000000000" charset="-122"/>
                </a:endParaRPr>
              </a:p>
            </p:txBody>
          </p:sp>
        </p:grpSp>
        <p:sp>
          <p:nvSpPr>
            <p:cNvPr id="283" name="文本框 282">
              <a:extLst>
                <a:ext uri="{FF2B5EF4-FFF2-40B4-BE49-F238E27FC236}">
                  <a16:creationId xmlns:a16="http://schemas.microsoft.com/office/drawing/2014/main" id="{90BC01B4-3143-43AC-2E5C-1FC1C5CFB04E}"/>
                </a:ext>
              </a:extLst>
            </p:cNvPr>
            <p:cNvSpPr txBox="1"/>
            <p:nvPr/>
          </p:nvSpPr>
          <p:spPr>
            <a:xfrm>
              <a:off x="741205" y="1169928"/>
              <a:ext cx="2937914" cy="409565"/>
            </a:xfrm>
            <a:prstGeom prst="rect">
              <a:avLst/>
            </a:prstGeom>
            <a:noFill/>
            <a:effectLst/>
          </p:spPr>
          <p:txBody>
            <a:bodyPr wrap="square" lIns="39845" tIns="19922" rIns="39845" bIns="19922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chemeClr val="accent1"/>
                  </a:solidFill>
                  <a:latin typeface="+mj-ea"/>
                  <a:ea typeface="+mj-ea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249A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TO-U Role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249A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3" name="Text 5">
            <a:extLst>
              <a:ext uri="{FF2B5EF4-FFF2-40B4-BE49-F238E27FC236}">
                <a16:creationId xmlns:a16="http://schemas.microsoft.com/office/drawing/2014/main" id="{D016BAA2-4391-8F45-E28F-2E952FDE8FFE}"/>
              </a:ext>
            </a:extLst>
          </p:cNvPr>
          <p:cNvSpPr>
            <a:spLocks noGrp="1"/>
          </p:cNvSpPr>
          <p:nvPr/>
        </p:nvSpPr>
        <p:spPr>
          <a:xfrm>
            <a:off x="552182" y="2838073"/>
            <a:ext cx="2670048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  <a:cs typeface="+mn-ea"/>
              </a:rPr>
              <a:t>Project Overview</a:t>
            </a: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FE9829E3-02C9-9BC7-EA0F-4F645CEE46CF}"/>
              </a:ext>
            </a:extLst>
          </p:cNvPr>
          <p:cNvSpPr>
            <a:spLocks noGrp="1"/>
          </p:cNvSpPr>
          <p:nvPr/>
        </p:nvSpPr>
        <p:spPr>
          <a:xfrm>
            <a:off x="3369912" y="2858088"/>
            <a:ext cx="2670048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  <a:cs typeface="+mn-ea"/>
              </a:rPr>
              <a:t>Lobby Area</a:t>
            </a: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2A70BA41-7F17-7985-62F7-0FB9238677FF}"/>
              </a:ext>
            </a:extLst>
          </p:cNvPr>
          <p:cNvSpPr>
            <a:spLocks noGrp="1"/>
          </p:cNvSpPr>
          <p:nvPr/>
        </p:nvSpPr>
        <p:spPr>
          <a:xfrm>
            <a:off x="6172200" y="2484120"/>
            <a:ext cx="2552700" cy="5943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  <a:cs typeface="+mn-ea"/>
              </a:rPr>
              <a:t>Lobby Reading</a:t>
            </a:r>
          </a:p>
          <a:p>
            <a:pPr algn="ctr"/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  <a:cs typeface="+mn-ea"/>
              </a:rPr>
              <a:t>Lounge</a:t>
            </a:r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0BAABD33-A4C6-0925-A32D-5CAE130E6E4C}"/>
              </a:ext>
            </a:extLst>
          </p:cNvPr>
          <p:cNvSpPr>
            <a:spLocks noGrp="1"/>
          </p:cNvSpPr>
          <p:nvPr/>
        </p:nvSpPr>
        <p:spPr>
          <a:xfrm>
            <a:off x="8994138" y="2866351"/>
            <a:ext cx="2670048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  <a:cs typeface="+mn-ea"/>
              </a:rPr>
              <a:t>Bar</a:t>
            </a:r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B606C8F6-183B-C7A0-3C08-BB5A91F6A77E}"/>
              </a:ext>
            </a:extLst>
          </p:cNvPr>
          <p:cNvSpPr>
            <a:spLocks noGrp="1"/>
          </p:cNvSpPr>
          <p:nvPr/>
        </p:nvSpPr>
        <p:spPr>
          <a:xfrm>
            <a:off x="490739" y="4193658"/>
            <a:ext cx="2670048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  <a:cs typeface="+mn-ea"/>
              </a:rPr>
              <a:t>All-Day Dining</a:t>
            </a:r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D510CD1C-08D5-574D-559B-EE0C2E69F6DA}"/>
              </a:ext>
            </a:extLst>
          </p:cNvPr>
          <p:cNvSpPr>
            <a:spLocks noGrp="1"/>
          </p:cNvSpPr>
          <p:nvPr/>
        </p:nvSpPr>
        <p:spPr>
          <a:xfrm>
            <a:off x="3294523" y="4209133"/>
            <a:ext cx="2670048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  <a:cs typeface="+mn-ea"/>
              </a:rPr>
              <a:t>King Room</a:t>
            </a: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880AB16C-17E9-BBB6-D37B-39D2AC384A0E}"/>
              </a:ext>
            </a:extLst>
          </p:cNvPr>
          <p:cNvSpPr>
            <a:spLocks noGrp="1"/>
          </p:cNvSpPr>
          <p:nvPr/>
        </p:nvSpPr>
        <p:spPr>
          <a:xfrm>
            <a:off x="6032223" y="4201282"/>
            <a:ext cx="2670048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  <a:cs typeface="+mn-ea"/>
              </a:rPr>
              <a:t>Twin Room</a:t>
            </a:r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2FCC71F9-2A8D-D29F-0515-A65F7E1D76D6}"/>
              </a:ext>
            </a:extLst>
          </p:cNvPr>
          <p:cNvSpPr>
            <a:spLocks noGrp="1"/>
          </p:cNvSpPr>
          <p:nvPr/>
        </p:nvSpPr>
        <p:spPr>
          <a:xfrm>
            <a:off x="8966242" y="4193658"/>
            <a:ext cx="2670048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000" b="1" dirty="0">
                <a:solidFill>
                  <a:prstClr val="white"/>
                </a:solidFill>
                <a:latin typeface="Microsoft YaHei"/>
                <a:ea typeface="Microsoft YaHei"/>
                <a:cs typeface="+mn-ea"/>
              </a:rPr>
              <a:t>Family Room</a:t>
            </a:r>
          </a:p>
        </p:txBody>
      </p:sp>
    </p:spTree>
    <p:extLst>
      <p:ext uri="{BB962C8B-B14F-4D97-AF65-F5344CB8AC3E}">
        <p14:creationId xmlns:p14="http://schemas.microsoft.com/office/powerpoint/2010/main" val="2002145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010A6-6E1C-9724-60B4-31F0CF3D7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B344A3B-4303-7072-0E86-90BD1306E3A9}"/>
              </a:ext>
            </a:extLst>
          </p:cNvPr>
          <p:cNvPicPr>
            <a:picLocks noChangeAspect="1"/>
          </p:cNvPicPr>
          <p:nvPr/>
        </p:nvPicPr>
        <p:blipFill rotWithShape="1">
          <a:blip r:embed="rId52">
            <a:alphaModFix amt="26000"/>
          </a:blip>
          <a:srcRect b="15867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A412058-3B48-170F-A615-FE8D67FE3961}"/>
              </a:ext>
            </a:extLst>
          </p:cNvPr>
          <p:cNvSpPr txBox="1"/>
          <p:nvPr/>
        </p:nvSpPr>
        <p:spPr>
          <a:xfrm>
            <a:off x="596900" y="117434"/>
            <a:ext cx="6582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kern="0" spc="600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GLOBAL SUPPLY CHAIN</a:t>
            </a:r>
            <a:endParaRPr lang="zh-CN" altLang="en-US" sz="3200" b="1" kern="0" spc="600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E6F2B131-E44D-88D7-7063-2A37A4419843}"/>
              </a:ext>
            </a:extLst>
          </p:cNvPr>
          <p:cNvSpPr txBox="1"/>
          <p:nvPr/>
        </p:nvSpPr>
        <p:spPr>
          <a:xfrm>
            <a:off x="159347" y="117434"/>
            <a:ext cx="472753" cy="584775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313D92CE-7442-88EB-ACB7-9C7464F8B3F0}"/>
              </a:ext>
            </a:extLst>
          </p:cNvPr>
          <p:cNvSpPr txBox="1"/>
          <p:nvPr/>
        </p:nvSpPr>
        <p:spPr>
          <a:xfrm>
            <a:off x="12699" y="117434"/>
            <a:ext cx="102798" cy="584775"/>
          </a:xfrm>
          <a:prstGeom prst="rect">
            <a:avLst/>
          </a:prstGeom>
          <a:solidFill>
            <a:schemeClr val="accent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095699F8-9F0F-5FA5-51F7-EAF2126A156F}"/>
              </a:ext>
            </a:extLst>
          </p:cNvPr>
          <p:cNvCxnSpPr>
            <a:cxnSpLocks/>
          </p:cNvCxnSpPr>
          <p:nvPr/>
        </p:nvCxnSpPr>
        <p:spPr>
          <a:xfrm>
            <a:off x="0" y="871105"/>
            <a:ext cx="12179301" cy="0"/>
          </a:xfrm>
          <a:prstGeom prst="line">
            <a:avLst/>
          </a:prstGeom>
          <a:ln w="76200">
            <a:solidFill>
              <a:srgbClr val="386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6A05B495-9B42-4789-6834-4E2A82109D7E}"/>
              </a:ext>
            </a:extLst>
          </p:cNvPr>
          <p:cNvSpPr/>
          <p:nvPr/>
        </p:nvSpPr>
        <p:spPr>
          <a:xfrm>
            <a:off x="357723" y="1122337"/>
            <a:ext cx="11447760" cy="625132"/>
          </a:xfrm>
          <a:prstGeom prst="rect">
            <a:avLst/>
          </a:prstGeom>
          <a:gradFill>
            <a:gsLst>
              <a:gs pos="0">
                <a:srgbClr val="4472C4"/>
              </a:gs>
              <a:gs pos="66000">
                <a:srgbClr val="1B5AB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Text 1">
            <a:extLst>
              <a:ext uri="{FF2B5EF4-FFF2-40B4-BE49-F238E27FC236}">
                <a16:creationId xmlns:a16="http://schemas.microsoft.com/office/drawing/2014/main" id="{49BDAEEC-CCC0-010F-A614-70BEA147EAC4}"/>
              </a:ext>
            </a:extLst>
          </p:cNvPr>
          <p:cNvSpPr>
            <a:spLocks noGrp="1"/>
          </p:cNvSpPr>
          <p:nvPr/>
        </p:nvSpPr>
        <p:spPr>
          <a:xfrm>
            <a:off x="2643809" y="1137776"/>
            <a:ext cx="8425683" cy="52783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How Resources Actually Reach Global Delivery</a:t>
            </a:r>
          </a:p>
        </p:txBody>
      </p:sp>
      <p:grpSp>
        <p:nvGrpSpPr>
          <p:cNvPr id="526" name="组合 525">
            <a:extLst>
              <a:ext uri="{FF2B5EF4-FFF2-40B4-BE49-F238E27FC236}">
                <a16:creationId xmlns:a16="http://schemas.microsoft.com/office/drawing/2014/main" id="{A3290D02-A1BF-DBFE-03F5-90D04CCB893B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844530" y="2194542"/>
            <a:ext cx="1392891" cy="1338683"/>
            <a:chOff x="484821" y="1956566"/>
            <a:chExt cx="2733699" cy="2953261"/>
          </a:xfrm>
        </p:grpSpPr>
        <p:grpSp>
          <p:nvGrpSpPr>
            <p:cNvPr id="592" name="组合 591">
              <a:extLst>
                <a:ext uri="{FF2B5EF4-FFF2-40B4-BE49-F238E27FC236}">
                  <a16:creationId xmlns:a16="http://schemas.microsoft.com/office/drawing/2014/main" id="{9286C188-1935-29C0-3BD1-701BB77DFED3}"/>
                </a:ext>
              </a:extLst>
            </p:cNvPr>
            <p:cNvGrpSpPr/>
            <p:nvPr/>
          </p:nvGrpSpPr>
          <p:grpSpPr>
            <a:xfrm>
              <a:off x="484821" y="1956566"/>
              <a:ext cx="2733699" cy="2953261"/>
              <a:chOff x="484822" y="1300173"/>
              <a:chExt cx="2733699" cy="3742627"/>
            </a:xfrm>
          </p:grpSpPr>
          <p:sp>
            <p:nvSpPr>
              <p:cNvPr id="597" name="弧形 596">
                <a:extLst>
                  <a:ext uri="{FF2B5EF4-FFF2-40B4-BE49-F238E27FC236}">
                    <a16:creationId xmlns:a16="http://schemas.microsoft.com/office/drawing/2014/main" id="{8B5861E4-D883-3370-AA7A-EAB7E66539A0}"/>
                  </a:ext>
                </a:extLst>
              </p:cNvPr>
              <p:cNvSpPr/>
              <p:nvPr>
                <p:custDataLst>
                  <p:tags r:id="rId46"/>
                </p:custDataLst>
              </p:nvPr>
            </p:nvSpPr>
            <p:spPr>
              <a:xfrm>
                <a:off x="538169" y="1309160"/>
                <a:ext cx="2600470" cy="3704395"/>
              </a:xfrm>
              <a:prstGeom prst="arc">
                <a:avLst>
                  <a:gd name="adj1" fmla="val 14352133"/>
                  <a:gd name="adj2" fmla="val 18233482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598" name="弧形 597">
                <a:extLst>
                  <a:ext uri="{FF2B5EF4-FFF2-40B4-BE49-F238E27FC236}">
                    <a16:creationId xmlns:a16="http://schemas.microsoft.com/office/drawing/2014/main" id="{B0EA6EE8-0C7F-CE2E-6AAB-D0C9F056F106}"/>
                  </a:ext>
                </a:extLst>
              </p:cNvPr>
              <p:cNvSpPr/>
              <p:nvPr>
                <p:custDataLst>
                  <p:tags r:id="rId47"/>
                </p:custDataLst>
              </p:nvPr>
            </p:nvSpPr>
            <p:spPr>
              <a:xfrm rot="5400000">
                <a:off x="-8675" y="1793670"/>
                <a:ext cx="3667352" cy="2680357"/>
              </a:xfrm>
              <a:prstGeom prst="arc">
                <a:avLst>
                  <a:gd name="adj1" fmla="val 14363781"/>
                  <a:gd name="adj2" fmla="val 18038500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599" name="弧形 598">
                <a:extLst>
                  <a:ext uri="{FF2B5EF4-FFF2-40B4-BE49-F238E27FC236}">
                    <a16:creationId xmlns:a16="http://schemas.microsoft.com/office/drawing/2014/main" id="{24E429B1-126A-9DDC-0E0A-E850474D817D}"/>
                  </a:ext>
                </a:extLst>
              </p:cNvPr>
              <p:cNvSpPr/>
              <p:nvPr>
                <p:custDataLst>
                  <p:tags r:id="rId48"/>
                </p:custDataLst>
              </p:nvPr>
            </p:nvSpPr>
            <p:spPr>
              <a:xfrm rot="10800000">
                <a:off x="538166" y="1309160"/>
                <a:ext cx="2600474" cy="3704402"/>
              </a:xfrm>
              <a:prstGeom prst="arc">
                <a:avLst>
                  <a:gd name="adj1" fmla="val 14302484"/>
                  <a:gd name="adj2" fmla="val 18189873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600" name="弧形 599">
                <a:extLst>
                  <a:ext uri="{FF2B5EF4-FFF2-40B4-BE49-F238E27FC236}">
                    <a16:creationId xmlns:a16="http://schemas.microsoft.com/office/drawing/2014/main" id="{D5C52090-8D33-418B-8985-E89F2A588521}"/>
                  </a:ext>
                </a:extLst>
              </p:cNvPr>
              <p:cNvSpPr/>
              <p:nvPr>
                <p:custDataLst>
                  <p:tags r:id="rId49"/>
                </p:custDataLst>
              </p:nvPr>
            </p:nvSpPr>
            <p:spPr>
              <a:xfrm rot="16200000">
                <a:off x="44668" y="1868947"/>
                <a:ext cx="3667352" cy="2680354"/>
              </a:xfrm>
              <a:prstGeom prst="arc">
                <a:avLst>
                  <a:gd name="adj1" fmla="val 14363778"/>
                  <a:gd name="adj2" fmla="val 18126946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</p:grpSp>
        <p:grpSp>
          <p:nvGrpSpPr>
            <p:cNvPr id="593" name="组合 592">
              <a:extLst>
                <a:ext uri="{FF2B5EF4-FFF2-40B4-BE49-F238E27FC236}">
                  <a16:creationId xmlns:a16="http://schemas.microsoft.com/office/drawing/2014/main" id="{C790A940-BDCF-2972-69D6-6E086EEAE66E}"/>
                </a:ext>
              </a:extLst>
            </p:cNvPr>
            <p:cNvGrpSpPr/>
            <p:nvPr/>
          </p:nvGrpSpPr>
          <p:grpSpPr>
            <a:xfrm>
              <a:off x="722724" y="2171117"/>
              <a:ext cx="2231355" cy="2508182"/>
              <a:chOff x="-7668746" y="2175064"/>
              <a:chExt cx="2231355" cy="2508182"/>
            </a:xfrm>
          </p:grpSpPr>
          <p:sp>
            <p:nvSpPr>
              <p:cNvPr id="594" name="椭圆 593">
                <a:extLst>
                  <a:ext uri="{FF2B5EF4-FFF2-40B4-BE49-F238E27FC236}">
                    <a16:creationId xmlns:a16="http://schemas.microsoft.com/office/drawing/2014/main" id="{234ED164-C4A0-A00F-0CA3-F56DE1C03091}"/>
                  </a:ext>
                </a:extLst>
              </p:cNvPr>
              <p:cNvSpPr/>
              <p:nvPr>
                <p:custDataLst>
                  <p:tags r:id="rId44"/>
                </p:custDataLst>
              </p:nvPr>
            </p:nvSpPr>
            <p:spPr>
              <a:xfrm>
                <a:off x="-7668746" y="2175064"/>
                <a:ext cx="2231355" cy="2508182"/>
              </a:xfrm>
              <a:prstGeom prst="ellipse">
                <a:avLst/>
              </a:prstGeom>
              <a:solidFill>
                <a:srgbClr val="1249A2">
                  <a:lumMod val="40000"/>
                  <a:lumOff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595" name="椭圆 594">
                <a:extLst>
                  <a:ext uri="{FF2B5EF4-FFF2-40B4-BE49-F238E27FC236}">
                    <a16:creationId xmlns:a16="http://schemas.microsoft.com/office/drawing/2014/main" id="{92D8FB1D-5EE2-8B26-7142-9F6522B5A8B0}"/>
                  </a:ext>
                </a:extLst>
              </p:cNvPr>
              <p:cNvSpPr/>
              <p:nvPr>
                <p:custDataLst>
                  <p:tags r:id="rId45"/>
                </p:custDataLst>
              </p:nvPr>
            </p:nvSpPr>
            <p:spPr>
              <a:xfrm>
                <a:off x="-7420078" y="2454582"/>
                <a:ext cx="1734019" cy="1949148"/>
              </a:xfrm>
              <a:prstGeom prst="ellipse">
                <a:avLst/>
              </a:prstGeom>
              <a:gradFill flip="none" rotWithShape="1">
                <a:gsLst>
                  <a:gs pos="0">
                    <a:srgbClr val="1249A2"/>
                  </a:gs>
                  <a:gs pos="100000">
                    <a:srgbClr val="1249A2">
                      <a:lumMod val="90000"/>
                      <a:lumOff val="10000"/>
                    </a:srgbClr>
                  </a:gs>
                </a:gsLst>
                <a:lin ang="2700000" scaled="1"/>
                <a:tileRect/>
              </a:gradFill>
              <a:ln w="12446" cap="flat" cmpd="sng" algn="ctr">
                <a:solidFill>
                  <a:srgbClr val="FFFFFF"/>
                </a:solidFill>
                <a:prstDash val="solid"/>
                <a:miter lim="800000"/>
              </a:ln>
              <a:effectLst>
                <a:outerShdw blurRad="49784" dist="37338" dir="2699999" algn="tl" rotWithShape="0">
                  <a:srgbClr val="1249A2">
                    <a:lumMod val="60000"/>
                    <a:lumOff val="40000"/>
                    <a:alpha val="40000"/>
                  </a:srgbClr>
                </a:outerShdw>
              </a:effectLst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endParaRPr>
              </a:p>
            </p:txBody>
          </p:sp>
        </p:grpSp>
      </p:grpSp>
      <p:grpSp>
        <p:nvGrpSpPr>
          <p:cNvPr id="527" name="组合 526">
            <a:extLst>
              <a:ext uri="{FF2B5EF4-FFF2-40B4-BE49-F238E27FC236}">
                <a16:creationId xmlns:a16="http://schemas.microsoft.com/office/drawing/2014/main" id="{685C679C-10D8-C2C3-491D-4DB1D9367F9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679630" y="2194542"/>
            <a:ext cx="1392891" cy="1338682"/>
            <a:chOff x="484821" y="1956566"/>
            <a:chExt cx="2733699" cy="2953259"/>
          </a:xfrm>
        </p:grpSpPr>
        <p:grpSp>
          <p:nvGrpSpPr>
            <p:cNvPr id="583" name="组合 582">
              <a:extLst>
                <a:ext uri="{FF2B5EF4-FFF2-40B4-BE49-F238E27FC236}">
                  <a16:creationId xmlns:a16="http://schemas.microsoft.com/office/drawing/2014/main" id="{1B3F6CCA-B78B-A8AC-FC40-E247F116E82E}"/>
                </a:ext>
              </a:extLst>
            </p:cNvPr>
            <p:cNvGrpSpPr/>
            <p:nvPr/>
          </p:nvGrpSpPr>
          <p:grpSpPr>
            <a:xfrm>
              <a:off x="484821" y="1956566"/>
              <a:ext cx="2733699" cy="2953259"/>
              <a:chOff x="484822" y="1300173"/>
              <a:chExt cx="2733699" cy="3742624"/>
            </a:xfrm>
          </p:grpSpPr>
          <p:sp>
            <p:nvSpPr>
              <p:cNvPr id="588" name="弧形 587">
                <a:extLst>
                  <a:ext uri="{FF2B5EF4-FFF2-40B4-BE49-F238E27FC236}">
                    <a16:creationId xmlns:a16="http://schemas.microsoft.com/office/drawing/2014/main" id="{570B7E6B-BBAC-5E64-E45C-2F7890B15745}"/>
                  </a:ext>
                </a:extLst>
              </p:cNvPr>
              <p:cNvSpPr/>
              <p:nvPr>
                <p:custDataLst>
                  <p:tags r:id="rId40"/>
                </p:custDataLst>
              </p:nvPr>
            </p:nvSpPr>
            <p:spPr>
              <a:xfrm>
                <a:off x="538168" y="1309162"/>
                <a:ext cx="2600470" cy="3704396"/>
              </a:xfrm>
              <a:prstGeom prst="arc">
                <a:avLst>
                  <a:gd name="adj1" fmla="val 14352133"/>
                  <a:gd name="adj2" fmla="val 18233482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589" name="弧形 588">
                <a:extLst>
                  <a:ext uri="{FF2B5EF4-FFF2-40B4-BE49-F238E27FC236}">
                    <a16:creationId xmlns:a16="http://schemas.microsoft.com/office/drawing/2014/main" id="{49FE23CA-BAA2-2241-07E7-D365022EA9D1}"/>
                  </a:ext>
                </a:extLst>
              </p:cNvPr>
              <p:cNvSpPr/>
              <p:nvPr>
                <p:custDataLst>
                  <p:tags r:id="rId41"/>
                </p:custDataLst>
              </p:nvPr>
            </p:nvSpPr>
            <p:spPr>
              <a:xfrm rot="5400000">
                <a:off x="-8675" y="1793670"/>
                <a:ext cx="3667352" cy="2680357"/>
              </a:xfrm>
              <a:prstGeom prst="arc">
                <a:avLst>
                  <a:gd name="adj1" fmla="val 14363781"/>
                  <a:gd name="adj2" fmla="val 18038500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590" name="弧形 589">
                <a:extLst>
                  <a:ext uri="{FF2B5EF4-FFF2-40B4-BE49-F238E27FC236}">
                    <a16:creationId xmlns:a16="http://schemas.microsoft.com/office/drawing/2014/main" id="{857BF56B-7E48-6A25-73D4-09C93182F921}"/>
                  </a:ext>
                </a:extLst>
              </p:cNvPr>
              <p:cNvSpPr/>
              <p:nvPr>
                <p:custDataLst>
                  <p:tags r:id="rId42"/>
                </p:custDataLst>
              </p:nvPr>
            </p:nvSpPr>
            <p:spPr>
              <a:xfrm rot="10800000">
                <a:off x="538166" y="1309160"/>
                <a:ext cx="2600474" cy="3704402"/>
              </a:xfrm>
              <a:prstGeom prst="arc">
                <a:avLst>
                  <a:gd name="adj1" fmla="val 14302484"/>
                  <a:gd name="adj2" fmla="val 18189873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591" name="弧形 590">
                <a:extLst>
                  <a:ext uri="{FF2B5EF4-FFF2-40B4-BE49-F238E27FC236}">
                    <a16:creationId xmlns:a16="http://schemas.microsoft.com/office/drawing/2014/main" id="{5A6B3598-75BB-AA46-0A51-C90ACF937D29}"/>
                  </a:ext>
                </a:extLst>
              </p:cNvPr>
              <p:cNvSpPr/>
              <p:nvPr>
                <p:custDataLst>
                  <p:tags r:id="rId43"/>
                </p:custDataLst>
              </p:nvPr>
            </p:nvSpPr>
            <p:spPr>
              <a:xfrm rot="16200000">
                <a:off x="44668" y="1868944"/>
                <a:ext cx="3667352" cy="2680354"/>
              </a:xfrm>
              <a:prstGeom prst="arc">
                <a:avLst>
                  <a:gd name="adj1" fmla="val 14363778"/>
                  <a:gd name="adj2" fmla="val 18126946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</p:grpSp>
        <p:grpSp>
          <p:nvGrpSpPr>
            <p:cNvPr id="584" name="组合 583">
              <a:extLst>
                <a:ext uri="{FF2B5EF4-FFF2-40B4-BE49-F238E27FC236}">
                  <a16:creationId xmlns:a16="http://schemas.microsoft.com/office/drawing/2014/main" id="{BCDD6FF5-A003-3AB9-EDF8-712E379633EA}"/>
                </a:ext>
              </a:extLst>
            </p:cNvPr>
            <p:cNvGrpSpPr/>
            <p:nvPr/>
          </p:nvGrpSpPr>
          <p:grpSpPr>
            <a:xfrm>
              <a:off x="722724" y="2171117"/>
              <a:ext cx="2231355" cy="2508182"/>
              <a:chOff x="-7668746" y="2175064"/>
              <a:chExt cx="2231355" cy="2508182"/>
            </a:xfrm>
          </p:grpSpPr>
          <p:sp>
            <p:nvSpPr>
              <p:cNvPr id="585" name="椭圆 584">
                <a:extLst>
                  <a:ext uri="{FF2B5EF4-FFF2-40B4-BE49-F238E27FC236}">
                    <a16:creationId xmlns:a16="http://schemas.microsoft.com/office/drawing/2014/main" id="{194E91FE-8527-2B43-FDF2-A5D09227CDF4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-7668746" y="2175064"/>
                <a:ext cx="2231355" cy="2508182"/>
              </a:xfrm>
              <a:prstGeom prst="ellipse">
                <a:avLst/>
              </a:prstGeom>
              <a:solidFill>
                <a:srgbClr val="1249A2">
                  <a:lumMod val="40000"/>
                  <a:lumOff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586" name="椭圆 585">
                <a:extLst>
                  <a:ext uri="{FF2B5EF4-FFF2-40B4-BE49-F238E27FC236}">
                    <a16:creationId xmlns:a16="http://schemas.microsoft.com/office/drawing/2014/main" id="{929AE980-F991-6371-EA8C-A4AF7DEB2515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>
                <a:off x="-7420078" y="2454582"/>
                <a:ext cx="1734019" cy="1949148"/>
              </a:xfrm>
              <a:prstGeom prst="ellipse">
                <a:avLst/>
              </a:prstGeom>
              <a:gradFill flip="none" rotWithShape="1">
                <a:gsLst>
                  <a:gs pos="0">
                    <a:srgbClr val="1249A2"/>
                  </a:gs>
                  <a:gs pos="100000">
                    <a:srgbClr val="1249A2">
                      <a:lumMod val="90000"/>
                      <a:lumOff val="10000"/>
                    </a:srgbClr>
                  </a:gs>
                </a:gsLst>
                <a:lin ang="2700000" scaled="1"/>
                <a:tileRect/>
              </a:gradFill>
              <a:ln w="12446" cap="flat" cmpd="sng" algn="ctr">
                <a:solidFill>
                  <a:srgbClr val="FFFFFF"/>
                </a:solidFill>
                <a:prstDash val="solid"/>
                <a:miter lim="800000"/>
              </a:ln>
              <a:effectLst>
                <a:outerShdw blurRad="49784" dist="37338" dir="2699999" algn="tl" rotWithShape="0">
                  <a:srgbClr val="1249A2">
                    <a:lumMod val="60000"/>
                    <a:lumOff val="40000"/>
                    <a:alpha val="40000"/>
                  </a:srgbClr>
                </a:outerShdw>
              </a:effectLst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endParaRPr>
              </a:p>
            </p:txBody>
          </p:sp>
        </p:grpSp>
      </p:grpSp>
      <p:grpSp>
        <p:nvGrpSpPr>
          <p:cNvPr id="528" name="组合 527">
            <a:extLst>
              <a:ext uri="{FF2B5EF4-FFF2-40B4-BE49-F238E27FC236}">
                <a16:creationId xmlns:a16="http://schemas.microsoft.com/office/drawing/2014/main" id="{2EEAA60F-D9B2-194E-4B2F-F85C86D815F2}"/>
              </a:ext>
            </a:extLst>
          </p:cNvPr>
          <p:cNvGrpSpPr/>
          <p:nvPr/>
        </p:nvGrpSpPr>
        <p:grpSpPr>
          <a:xfrm>
            <a:off x="1460302" y="2684343"/>
            <a:ext cx="373135" cy="317734"/>
            <a:chOff x="3102975" y="3105095"/>
            <a:chExt cx="459589" cy="505893"/>
          </a:xfrm>
        </p:grpSpPr>
        <p:sp>
          <p:nvSpPr>
            <p:cNvPr id="581" name="箭头: 燕尾形 580">
              <a:extLst>
                <a:ext uri="{FF2B5EF4-FFF2-40B4-BE49-F238E27FC236}">
                  <a16:creationId xmlns:a16="http://schemas.microsoft.com/office/drawing/2014/main" id="{790A5532-56F4-36A0-27A9-C23E0D1C606C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58000">
                  <a:srgbClr val="1249A2">
                    <a:lumMod val="60000"/>
                    <a:lumOff val="40000"/>
                  </a:srgbClr>
                </a:gs>
              </a:gsLst>
              <a:lin ang="0" scaled="1"/>
            </a:gradFill>
            <a:ln w="50800" cap="flat" cmpd="sng" algn="ctr">
              <a:solidFill>
                <a:srgbClr val="FFFFFF"/>
              </a:solidFill>
              <a:prstDash val="solid"/>
              <a:miter lim="800000"/>
            </a:ln>
            <a:effectLst>
              <a:outerShdw blurRad="50800" dist="38100" dir="8100000" algn="tr" rotWithShape="0">
                <a:srgbClr val="1249A2">
                  <a:lumMod val="60000"/>
                  <a:lumOff val="40000"/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582" name="箭头: 燕尾形 581">
              <a:extLst>
                <a:ext uri="{FF2B5EF4-FFF2-40B4-BE49-F238E27FC236}">
                  <a16:creationId xmlns:a16="http://schemas.microsoft.com/office/drawing/2014/main" id="{66FF882E-0E15-1A0A-6E53-B1DC54A335F1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80000">
                  <a:srgbClr val="1249A2"/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529" name="组合 528">
            <a:extLst>
              <a:ext uri="{FF2B5EF4-FFF2-40B4-BE49-F238E27FC236}">
                <a16:creationId xmlns:a16="http://schemas.microsoft.com/office/drawing/2014/main" id="{EF7672E4-379B-B9B3-3D20-B961C19AF359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7717" y="2194542"/>
            <a:ext cx="1392891" cy="1338682"/>
            <a:chOff x="484821" y="1956566"/>
            <a:chExt cx="2733699" cy="2953259"/>
          </a:xfrm>
        </p:grpSpPr>
        <p:grpSp>
          <p:nvGrpSpPr>
            <p:cNvPr id="572" name="组合 571">
              <a:extLst>
                <a:ext uri="{FF2B5EF4-FFF2-40B4-BE49-F238E27FC236}">
                  <a16:creationId xmlns:a16="http://schemas.microsoft.com/office/drawing/2014/main" id="{32F55730-AA5A-B520-3FF9-0BC66D82095C}"/>
                </a:ext>
              </a:extLst>
            </p:cNvPr>
            <p:cNvGrpSpPr/>
            <p:nvPr/>
          </p:nvGrpSpPr>
          <p:grpSpPr>
            <a:xfrm>
              <a:off x="484821" y="1956566"/>
              <a:ext cx="2733699" cy="2953259"/>
              <a:chOff x="484822" y="1300173"/>
              <a:chExt cx="2733699" cy="3742624"/>
            </a:xfrm>
          </p:grpSpPr>
          <p:sp>
            <p:nvSpPr>
              <p:cNvPr id="577" name="弧形 576">
                <a:extLst>
                  <a:ext uri="{FF2B5EF4-FFF2-40B4-BE49-F238E27FC236}">
                    <a16:creationId xmlns:a16="http://schemas.microsoft.com/office/drawing/2014/main" id="{8493C4F0-FDDF-E7BF-7968-9596372E4964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538168" y="1309162"/>
                <a:ext cx="2600470" cy="3704396"/>
              </a:xfrm>
              <a:prstGeom prst="arc">
                <a:avLst>
                  <a:gd name="adj1" fmla="val 14352133"/>
                  <a:gd name="adj2" fmla="val 18233482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578" name="弧形 577">
                <a:extLst>
                  <a:ext uri="{FF2B5EF4-FFF2-40B4-BE49-F238E27FC236}">
                    <a16:creationId xmlns:a16="http://schemas.microsoft.com/office/drawing/2014/main" id="{D719713F-5561-44A5-F8B9-153E895EA087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 rot="5400000">
                <a:off x="-8675" y="1793670"/>
                <a:ext cx="3667352" cy="2680357"/>
              </a:xfrm>
              <a:prstGeom prst="arc">
                <a:avLst>
                  <a:gd name="adj1" fmla="val 14363781"/>
                  <a:gd name="adj2" fmla="val 18038500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579" name="弧形 578">
                <a:extLst>
                  <a:ext uri="{FF2B5EF4-FFF2-40B4-BE49-F238E27FC236}">
                    <a16:creationId xmlns:a16="http://schemas.microsoft.com/office/drawing/2014/main" id="{97180B68-37E0-F39F-C210-807A4D600BE1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 rot="10800000">
                <a:off x="538166" y="1309160"/>
                <a:ext cx="2600474" cy="3704402"/>
              </a:xfrm>
              <a:prstGeom prst="arc">
                <a:avLst>
                  <a:gd name="adj1" fmla="val 14302484"/>
                  <a:gd name="adj2" fmla="val 18189873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580" name="弧形 579">
                <a:extLst>
                  <a:ext uri="{FF2B5EF4-FFF2-40B4-BE49-F238E27FC236}">
                    <a16:creationId xmlns:a16="http://schemas.microsoft.com/office/drawing/2014/main" id="{7214E2FB-A14D-2F74-942F-653DCED538C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 rot="16200000">
                <a:off x="44668" y="1868944"/>
                <a:ext cx="3667352" cy="2680354"/>
              </a:xfrm>
              <a:prstGeom prst="arc">
                <a:avLst>
                  <a:gd name="adj1" fmla="val 14363778"/>
                  <a:gd name="adj2" fmla="val 18126946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</p:grpSp>
        <p:grpSp>
          <p:nvGrpSpPr>
            <p:cNvPr id="573" name="组合 572">
              <a:extLst>
                <a:ext uri="{FF2B5EF4-FFF2-40B4-BE49-F238E27FC236}">
                  <a16:creationId xmlns:a16="http://schemas.microsoft.com/office/drawing/2014/main" id="{CD5163A5-B86D-67BD-CE4F-72C36D2FE032}"/>
                </a:ext>
              </a:extLst>
            </p:cNvPr>
            <p:cNvGrpSpPr/>
            <p:nvPr/>
          </p:nvGrpSpPr>
          <p:grpSpPr>
            <a:xfrm>
              <a:off x="722724" y="2171117"/>
              <a:ext cx="2231355" cy="2508182"/>
              <a:chOff x="-7668746" y="2175064"/>
              <a:chExt cx="2231355" cy="2508182"/>
            </a:xfrm>
          </p:grpSpPr>
          <p:sp>
            <p:nvSpPr>
              <p:cNvPr id="574" name="椭圆 573">
                <a:extLst>
                  <a:ext uri="{FF2B5EF4-FFF2-40B4-BE49-F238E27FC236}">
                    <a16:creationId xmlns:a16="http://schemas.microsoft.com/office/drawing/2014/main" id="{F6E6C710-6675-DF9B-45C6-5D5151D786C3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-7668746" y="2175064"/>
                <a:ext cx="2231355" cy="2508182"/>
              </a:xfrm>
              <a:prstGeom prst="ellipse">
                <a:avLst/>
              </a:prstGeom>
              <a:solidFill>
                <a:srgbClr val="1249A2">
                  <a:lumMod val="40000"/>
                  <a:lumOff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575" name="椭圆 574">
                <a:extLst>
                  <a:ext uri="{FF2B5EF4-FFF2-40B4-BE49-F238E27FC236}">
                    <a16:creationId xmlns:a16="http://schemas.microsoft.com/office/drawing/2014/main" id="{BDDC49E9-3FBF-4140-1CC7-3AA3D88E4CCE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-7420078" y="2454582"/>
                <a:ext cx="1734019" cy="1949148"/>
              </a:xfrm>
              <a:prstGeom prst="ellipse">
                <a:avLst/>
              </a:prstGeom>
              <a:gradFill flip="none" rotWithShape="1">
                <a:gsLst>
                  <a:gs pos="0">
                    <a:srgbClr val="1249A2"/>
                  </a:gs>
                  <a:gs pos="100000">
                    <a:srgbClr val="1249A2">
                      <a:lumMod val="90000"/>
                      <a:lumOff val="10000"/>
                    </a:srgbClr>
                  </a:gs>
                </a:gsLst>
                <a:lin ang="2700000" scaled="1"/>
                <a:tileRect/>
              </a:gradFill>
              <a:ln w="12446" cap="flat" cmpd="sng" algn="ctr">
                <a:solidFill>
                  <a:srgbClr val="FFFFFF"/>
                </a:solidFill>
                <a:prstDash val="solid"/>
                <a:miter lim="800000"/>
              </a:ln>
              <a:effectLst>
                <a:outerShdw blurRad="49784" dist="37338" dir="2699999" algn="tl" rotWithShape="0">
                  <a:srgbClr val="1249A2">
                    <a:lumMod val="60000"/>
                    <a:lumOff val="40000"/>
                    <a:alpha val="40000"/>
                  </a:srgbClr>
                </a:outerShdw>
              </a:effectLst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endParaRPr>
              </a:p>
            </p:txBody>
          </p:sp>
        </p:grpSp>
      </p:grpSp>
      <p:grpSp>
        <p:nvGrpSpPr>
          <p:cNvPr id="607" name="组合 606">
            <a:extLst>
              <a:ext uri="{FF2B5EF4-FFF2-40B4-BE49-F238E27FC236}">
                <a16:creationId xmlns:a16="http://schemas.microsoft.com/office/drawing/2014/main" id="{812E2F8C-396B-7475-45CB-DCAA4106C424}"/>
              </a:ext>
            </a:extLst>
          </p:cNvPr>
          <p:cNvGrpSpPr/>
          <p:nvPr/>
        </p:nvGrpSpPr>
        <p:grpSpPr>
          <a:xfrm>
            <a:off x="3275388" y="2684343"/>
            <a:ext cx="373135" cy="317734"/>
            <a:chOff x="3102975" y="3105095"/>
            <a:chExt cx="459589" cy="505893"/>
          </a:xfrm>
        </p:grpSpPr>
        <p:sp>
          <p:nvSpPr>
            <p:cNvPr id="608" name="箭头: 燕尾形 607">
              <a:extLst>
                <a:ext uri="{FF2B5EF4-FFF2-40B4-BE49-F238E27FC236}">
                  <a16:creationId xmlns:a16="http://schemas.microsoft.com/office/drawing/2014/main" id="{D3339422-081A-5BE5-B897-4E0DCCCD5722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58000">
                  <a:srgbClr val="1249A2">
                    <a:lumMod val="60000"/>
                    <a:lumOff val="40000"/>
                  </a:srgbClr>
                </a:gs>
              </a:gsLst>
              <a:lin ang="0" scaled="1"/>
            </a:gradFill>
            <a:ln w="50800" cap="flat" cmpd="sng" algn="ctr">
              <a:solidFill>
                <a:srgbClr val="FFFFFF"/>
              </a:solidFill>
              <a:prstDash val="solid"/>
              <a:miter lim="800000"/>
            </a:ln>
            <a:effectLst>
              <a:outerShdw blurRad="50800" dist="38100" dir="8100000" algn="tr" rotWithShape="0">
                <a:srgbClr val="1249A2">
                  <a:lumMod val="60000"/>
                  <a:lumOff val="40000"/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609" name="箭头: 燕尾形 608">
              <a:extLst>
                <a:ext uri="{FF2B5EF4-FFF2-40B4-BE49-F238E27FC236}">
                  <a16:creationId xmlns:a16="http://schemas.microsoft.com/office/drawing/2014/main" id="{238DC486-F319-BD56-EB1E-41617CEEE492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80000">
                  <a:srgbClr val="1249A2"/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610" name="组合 609">
            <a:extLst>
              <a:ext uri="{FF2B5EF4-FFF2-40B4-BE49-F238E27FC236}">
                <a16:creationId xmlns:a16="http://schemas.microsoft.com/office/drawing/2014/main" id="{B9EF800F-7583-DE0A-B03F-D0FD55B17CE8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213691" y="2194542"/>
            <a:ext cx="1392891" cy="1338683"/>
            <a:chOff x="484821" y="1956566"/>
            <a:chExt cx="2733699" cy="2953261"/>
          </a:xfrm>
        </p:grpSpPr>
        <p:grpSp>
          <p:nvGrpSpPr>
            <p:cNvPr id="611" name="组合 610">
              <a:extLst>
                <a:ext uri="{FF2B5EF4-FFF2-40B4-BE49-F238E27FC236}">
                  <a16:creationId xmlns:a16="http://schemas.microsoft.com/office/drawing/2014/main" id="{44E1B204-C205-701D-051A-5F5DF2AF4FBE}"/>
                </a:ext>
              </a:extLst>
            </p:cNvPr>
            <p:cNvGrpSpPr/>
            <p:nvPr/>
          </p:nvGrpSpPr>
          <p:grpSpPr>
            <a:xfrm>
              <a:off x="484821" y="1956566"/>
              <a:ext cx="2733699" cy="2953261"/>
              <a:chOff x="484822" y="1300173"/>
              <a:chExt cx="2733699" cy="3742627"/>
            </a:xfrm>
          </p:grpSpPr>
          <p:sp>
            <p:nvSpPr>
              <p:cNvPr id="616" name="弧形 615">
                <a:extLst>
                  <a:ext uri="{FF2B5EF4-FFF2-40B4-BE49-F238E27FC236}">
                    <a16:creationId xmlns:a16="http://schemas.microsoft.com/office/drawing/2014/main" id="{454D4962-C7DA-05DF-50EB-C5663439AE08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538169" y="1309160"/>
                <a:ext cx="2600470" cy="3704395"/>
              </a:xfrm>
              <a:prstGeom prst="arc">
                <a:avLst>
                  <a:gd name="adj1" fmla="val 14352133"/>
                  <a:gd name="adj2" fmla="val 18233482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617" name="弧形 616">
                <a:extLst>
                  <a:ext uri="{FF2B5EF4-FFF2-40B4-BE49-F238E27FC236}">
                    <a16:creationId xmlns:a16="http://schemas.microsoft.com/office/drawing/2014/main" id="{A03AFC3F-DB31-E705-B0FF-56295B6EA4E7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 rot="5400000">
                <a:off x="-8675" y="1793670"/>
                <a:ext cx="3667352" cy="2680357"/>
              </a:xfrm>
              <a:prstGeom prst="arc">
                <a:avLst>
                  <a:gd name="adj1" fmla="val 14363781"/>
                  <a:gd name="adj2" fmla="val 18038500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618" name="弧形 617">
                <a:extLst>
                  <a:ext uri="{FF2B5EF4-FFF2-40B4-BE49-F238E27FC236}">
                    <a16:creationId xmlns:a16="http://schemas.microsoft.com/office/drawing/2014/main" id="{0FF4EFDB-A51D-D86D-B42E-849EA093438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 rot="10800000">
                <a:off x="538166" y="1309160"/>
                <a:ext cx="2600474" cy="3704402"/>
              </a:xfrm>
              <a:prstGeom prst="arc">
                <a:avLst>
                  <a:gd name="adj1" fmla="val 14302484"/>
                  <a:gd name="adj2" fmla="val 18189873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619" name="弧形 618">
                <a:extLst>
                  <a:ext uri="{FF2B5EF4-FFF2-40B4-BE49-F238E27FC236}">
                    <a16:creationId xmlns:a16="http://schemas.microsoft.com/office/drawing/2014/main" id="{3EF44962-3B5C-DDE4-6A29-31B792D21BC6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 rot="16200000">
                <a:off x="44668" y="1868947"/>
                <a:ext cx="3667352" cy="2680354"/>
              </a:xfrm>
              <a:prstGeom prst="arc">
                <a:avLst>
                  <a:gd name="adj1" fmla="val 14363778"/>
                  <a:gd name="adj2" fmla="val 18126946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</p:grpSp>
        <p:grpSp>
          <p:nvGrpSpPr>
            <p:cNvPr id="612" name="组合 611">
              <a:extLst>
                <a:ext uri="{FF2B5EF4-FFF2-40B4-BE49-F238E27FC236}">
                  <a16:creationId xmlns:a16="http://schemas.microsoft.com/office/drawing/2014/main" id="{995C24C2-CFC3-5C76-5D8E-BA8C449818B2}"/>
                </a:ext>
              </a:extLst>
            </p:cNvPr>
            <p:cNvGrpSpPr/>
            <p:nvPr/>
          </p:nvGrpSpPr>
          <p:grpSpPr>
            <a:xfrm>
              <a:off x="722724" y="2171117"/>
              <a:ext cx="2231355" cy="2508182"/>
              <a:chOff x="-7668746" y="2175064"/>
              <a:chExt cx="2231355" cy="2508182"/>
            </a:xfrm>
          </p:grpSpPr>
          <p:sp>
            <p:nvSpPr>
              <p:cNvPr id="613" name="椭圆 612">
                <a:extLst>
                  <a:ext uri="{FF2B5EF4-FFF2-40B4-BE49-F238E27FC236}">
                    <a16:creationId xmlns:a16="http://schemas.microsoft.com/office/drawing/2014/main" id="{9E46D918-C562-FDE5-17A5-91F448E76B53}"/>
                  </a:ext>
                </a:extLst>
              </p:cNvPr>
              <p:cNvSpPr/>
              <p:nvPr>
                <p:custDataLst>
                  <p:tags r:id="rId26"/>
                </p:custDataLst>
              </p:nvPr>
            </p:nvSpPr>
            <p:spPr>
              <a:xfrm>
                <a:off x="-7668746" y="2175064"/>
                <a:ext cx="2231355" cy="2508182"/>
              </a:xfrm>
              <a:prstGeom prst="ellipse">
                <a:avLst/>
              </a:prstGeom>
              <a:solidFill>
                <a:srgbClr val="1249A2">
                  <a:lumMod val="40000"/>
                  <a:lumOff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614" name="椭圆 613">
                <a:extLst>
                  <a:ext uri="{FF2B5EF4-FFF2-40B4-BE49-F238E27FC236}">
                    <a16:creationId xmlns:a16="http://schemas.microsoft.com/office/drawing/2014/main" id="{4905CB61-930F-0C14-8F38-3CDAEA51CCF3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>
                <a:off x="-7420078" y="2454582"/>
                <a:ext cx="1734019" cy="1949148"/>
              </a:xfrm>
              <a:prstGeom prst="ellipse">
                <a:avLst/>
              </a:prstGeom>
              <a:gradFill flip="none" rotWithShape="1">
                <a:gsLst>
                  <a:gs pos="0">
                    <a:srgbClr val="1249A2"/>
                  </a:gs>
                  <a:gs pos="100000">
                    <a:srgbClr val="1249A2">
                      <a:lumMod val="90000"/>
                      <a:lumOff val="10000"/>
                    </a:srgbClr>
                  </a:gs>
                </a:gsLst>
                <a:lin ang="2700000" scaled="1"/>
                <a:tileRect/>
              </a:gradFill>
              <a:ln w="12446" cap="flat" cmpd="sng" algn="ctr">
                <a:solidFill>
                  <a:srgbClr val="FFFFFF"/>
                </a:solidFill>
                <a:prstDash val="solid"/>
                <a:miter lim="800000"/>
              </a:ln>
              <a:effectLst>
                <a:outerShdw blurRad="49784" dist="37338" dir="2699999" algn="tl" rotWithShape="0">
                  <a:srgbClr val="1249A2">
                    <a:lumMod val="60000"/>
                    <a:lumOff val="40000"/>
                    <a:alpha val="40000"/>
                  </a:srgbClr>
                </a:outerShdw>
              </a:effectLst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endParaRPr>
              </a:p>
            </p:txBody>
          </p:sp>
        </p:grpSp>
      </p:grpSp>
      <p:grpSp>
        <p:nvGrpSpPr>
          <p:cNvPr id="620" name="组合 619">
            <a:extLst>
              <a:ext uri="{FF2B5EF4-FFF2-40B4-BE49-F238E27FC236}">
                <a16:creationId xmlns:a16="http://schemas.microsoft.com/office/drawing/2014/main" id="{29D1B40E-79F6-D2EC-E23E-D8E94EAA613C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989123" y="2194542"/>
            <a:ext cx="1392891" cy="1338682"/>
            <a:chOff x="484821" y="1956566"/>
            <a:chExt cx="2733699" cy="2953259"/>
          </a:xfrm>
        </p:grpSpPr>
        <p:grpSp>
          <p:nvGrpSpPr>
            <p:cNvPr id="621" name="组合 620">
              <a:extLst>
                <a:ext uri="{FF2B5EF4-FFF2-40B4-BE49-F238E27FC236}">
                  <a16:creationId xmlns:a16="http://schemas.microsoft.com/office/drawing/2014/main" id="{5EA344B5-68D6-2F0E-1BB1-ABF66739A0C7}"/>
                </a:ext>
              </a:extLst>
            </p:cNvPr>
            <p:cNvGrpSpPr/>
            <p:nvPr/>
          </p:nvGrpSpPr>
          <p:grpSpPr>
            <a:xfrm>
              <a:off x="484821" y="1956566"/>
              <a:ext cx="2733699" cy="2953259"/>
              <a:chOff x="484822" y="1300173"/>
              <a:chExt cx="2733699" cy="3742624"/>
            </a:xfrm>
          </p:grpSpPr>
          <p:sp>
            <p:nvSpPr>
              <p:cNvPr id="626" name="弧形 625">
                <a:extLst>
                  <a:ext uri="{FF2B5EF4-FFF2-40B4-BE49-F238E27FC236}">
                    <a16:creationId xmlns:a16="http://schemas.microsoft.com/office/drawing/2014/main" id="{A58B9187-2DCB-8C3E-D7E5-9E54D78AAF70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>
                <a:off x="538168" y="1309162"/>
                <a:ext cx="2600470" cy="3704396"/>
              </a:xfrm>
              <a:prstGeom prst="arc">
                <a:avLst>
                  <a:gd name="adj1" fmla="val 14352133"/>
                  <a:gd name="adj2" fmla="val 18233482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627" name="弧形 626">
                <a:extLst>
                  <a:ext uri="{FF2B5EF4-FFF2-40B4-BE49-F238E27FC236}">
                    <a16:creationId xmlns:a16="http://schemas.microsoft.com/office/drawing/2014/main" id="{6BB77C9A-19C6-FBC9-6433-7CD9FC8334C9}"/>
                  </a:ext>
                </a:extLst>
              </p:cNvPr>
              <p:cNvSpPr/>
              <p:nvPr>
                <p:custDataLst>
                  <p:tags r:id="rId23"/>
                </p:custDataLst>
              </p:nvPr>
            </p:nvSpPr>
            <p:spPr>
              <a:xfrm rot="5400000">
                <a:off x="-8675" y="1793670"/>
                <a:ext cx="3667352" cy="2680357"/>
              </a:xfrm>
              <a:prstGeom prst="arc">
                <a:avLst>
                  <a:gd name="adj1" fmla="val 14363781"/>
                  <a:gd name="adj2" fmla="val 18038500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628" name="弧形 627">
                <a:extLst>
                  <a:ext uri="{FF2B5EF4-FFF2-40B4-BE49-F238E27FC236}">
                    <a16:creationId xmlns:a16="http://schemas.microsoft.com/office/drawing/2014/main" id="{A7DAB401-E3CD-5900-7117-5062387112EC}"/>
                  </a:ext>
                </a:extLst>
              </p:cNvPr>
              <p:cNvSpPr/>
              <p:nvPr>
                <p:custDataLst>
                  <p:tags r:id="rId24"/>
                </p:custDataLst>
              </p:nvPr>
            </p:nvSpPr>
            <p:spPr>
              <a:xfrm rot="10800000">
                <a:off x="538166" y="1309160"/>
                <a:ext cx="2600474" cy="3704402"/>
              </a:xfrm>
              <a:prstGeom prst="arc">
                <a:avLst>
                  <a:gd name="adj1" fmla="val 14302484"/>
                  <a:gd name="adj2" fmla="val 18189873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629" name="弧形 628">
                <a:extLst>
                  <a:ext uri="{FF2B5EF4-FFF2-40B4-BE49-F238E27FC236}">
                    <a16:creationId xmlns:a16="http://schemas.microsoft.com/office/drawing/2014/main" id="{5BA02B43-5D00-5454-3EA6-FA3E1D6CCA2A}"/>
                  </a:ext>
                </a:extLst>
              </p:cNvPr>
              <p:cNvSpPr/>
              <p:nvPr>
                <p:custDataLst>
                  <p:tags r:id="rId25"/>
                </p:custDataLst>
              </p:nvPr>
            </p:nvSpPr>
            <p:spPr>
              <a:xfrm rot="16200000">
                <a:off x="44668" y="1868944"/>
                <a:ext cx="3667352" cy="2680354"/>
              </a:xfrm>
              <a:prstGeom prst="arc">
                <a:avLst>
                  <a:gd name="adj1" fmla="val 14363778"/>
                  <a:gd name="adj2" fmla="val 18126946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</p:grpSp>
        <p:grpSp>
          <p:nvGrpSpPr>
            <p:cNvPr id="622" name="组合 621">
              <a:extLst>
                <a:ext uri="{FF2B5EF4-FFF2-40B4-BE49-F238E27FC236}">
                  <a16:creationId xmlns:a16="http://schemas.microsoft.com/office/drawing/2014/main" id="{15A2B9D2-6F59-FD65-9794-AE4D8758C05E}"/>
                </a:ext>
              </a:extLst>
            </p:cNvPr>
            <p:cNvGrpSpPr/>
            <p:nvPr/>
          </p:nvGrpSpPr>
          <p:grpSpPr>
            <a:xfrm>
              <a:off x="722724" y="2171117"/>
              <a:ext cx="2231355" cy="2508182"/>
              <a:chOff x="-7668746" y="2175064"/>
              <a:chExt cx="2231355" cy="2508182"/>
            </a:xfrm>
          </p:grpSpPr>
          <p:sp>
            <p:nvSpPr>
              <p:cNvPr id="623" name="椭圆 622">
                <a:extLst>
                  <a:ext uri="{FF2B5EF4-FFF2-40B4-BE49-F238E27FC236}">
                    <a16:creationId xmlns:a16="http://schemas.microsoft.com/office/drawing/2014/main" id="{AFBE388C-823D-EB71-D359-A775E4BD34A9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-7668746" y="2175064"/>
                <a:ext cx="2231355" cy="2508182"/>
              </a:xfrm>
              <a:prstGeom prst="ellipse">
                <a:avLst/>
              </a:prstGeom>
              <a:solidFill>
                <a:srgbClr val="1249A2">
                  <a:lumMod val="40000"/>
                  <a:lumOff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624" name="椭圆 623">
                <a:extLst>
                  <a:ext uri="{FF2B5EF4-FFF2-40B4-BE49-F238E27FC236}">
                    <a16:creationId xmlns:a16="http://schemas.microsoft.com/office/drawing/2014/main" id="{CE2EE0D0-02A5-A99D-31C5-ABD7BA8AA5B4}"/>
                  </a:ext>
                </a:extLst>
              </p:cNvPr>
              <p:cNvSpPr/>
              <p:nvPr>
                <p:custDataLst>
                  <p:tags r:id="rId21"/>
                </p:custDataLst>
              </p:nvPr>
            </p:nvSpPr>
            <p:spPr>
              <a:xfrm>
                <a:off x="-7420078" y="2454582"/>
                <a:ext cx="1734019" cy="1949148"/>
              </a:xfrm>
              <a:prstGeom prst="ellipse">
                <a:avLst/>
              </a:prstGeom>
              <a:gradFill flip="none" rotWithShape="1">
                <a:gsLst>
                  <a:gs pos="0">
                    <a:srgbClr val="1249A2"/>
                  </a:gs>
                  <a:gs pos="100000">
                    <a:srgbClr val="1249A2">
                      <a:lumMod val="90000"/>
                      <a:lumOff val="10000"/>
                    </a:srgbClr>
                  </a:gs>
                </a:gsLst>
                <a:lin ang="2700000" scaled="1"/>
                <a:tileRect/>
              </a:gradFill>
              <a:ln w="12446" cap="flat" cmpd="sng" algn="ctr">
                <a:solidFill>
                  <a:srgbClr val="FFFFFF"/>
                </a:solidFill>
                <a:prstDash val="solid"/>
                <a:miter lim="800000"/>
              </a:ln>
              <a:effectLst>
                <a:outerShdw blurRad="49784" dist="37338" dir="2699999" algn="tl" rotWithShape="0">
                  <a:srgbClr val="1249A2">
                    <a:lumMod val="60000"/>
                    <a:lumOff val="40000"/>
                    <a:alpha val="40000"/>
                  </a:srgbClr>
                </a:outerShdw>
              </a:effectLst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endParaRPr>
              </a:p>
            </p:txBody>
          </p:sp>
        </p:grpSp>
      </p:grpSp>
      <p:grpSp>
        <p:nvGrpSpPr>
          <p:cNvPr id="630" name="组合 629">
            <a:extLst>
              <a:ext uri="{FF2B5EF4-FFF2-40B4-BE49-F238E27FC236}">
                <a16:creationId xmlns:a16="http://schemas.microsoft.com/office/drawing/2014/main" id="{718FB923-D71C-6A19-69ED-0A2E29FF0D5D}"/>
              </a:ext>
            </a:extLst>
          </p:cNvPr>
          <p:cNvGrpSpPr/>
          <p:nvPr/>
        </p:nvGrpSpPr>
        <p:grpSpPr>
          <a:xfrm>
            <a:off x="5053731" y="2684343"/>
            <a:ext cx="373135" cy="317734"/>
            <a:chOff x="3102975" y="3105095"/>
            <a:chExt cx="459589" cy="505893"/>
          </a:xfrm>
        </p:grpSpPr>
        <p:sp>
          <p:nvSpPr>
            <p:cNvPr id="631" name="箭头: 燕尾形 630">
              <a:extLst>
                <a:ext uri="{FF2B5EF4-FFF2-40B4-BE49-F238E27FC236}">
                  <a16:creationId xmlns:a16="http://schemas.microsoft.com/office/drawing/2014/main" id="{EBE4176F-09E4-3AF2-7F06-4F00853B4DF8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58000">
                  <a:srgbClr val="1249A2">
                    <a:lumMod val="60000"/>
                    <a:lumOff val="40000"/>
                  </a:srgbClr>
                </a:gs>
              </a:gsLst>
              <a:lin ang="0" scaled="1"/>
            </a:gradFill>
            <a:ln w="50800" cap="flat" cmpd="sng" algn="ctr">
              <a:solidFill>
                <a:srgbClr val="FFFFFF"/>
              </a:solidFill>
              <a:prstDash val="solid"/>
              <a:miter lim="800000"/>
            </a:ln>
            <a:effectLst>
              <a:outerShdw blurRad="50800" dist="38100" dir="8100000" algn="tr" rotWithShape="0">
                <a:srgbClr val="1249A2">
                  <a:lumMod val="60000"/>
                  <a:lumOff val="40000"/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632" name="箭头: 燕尾形 631">
              <a:extLst>
                <a:ext uri="{FF2B5EF4-FFF2-40B4-BE49-F238E27FC236}">
                  <a16:creationId xmlns:a16="http://schemas.microsoft.com/office/drawing/2014/main" id="{912D192C-088C-4F59-7CA2-5F1FDC6068A2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80000">
                  <a:srgbClr val="1249A2"/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633" name="组合 632">
            <a:extLst>
              <a:ext uri="{FF2B5EF4-FFF2-40B4-BE49-F238E27FC236}">
                <a16:creationId xmlns:a16="http://schemas.microsoft.com/office/drawing/2014/main" id="{F13F82D7-D219-2630-F50F-82923DE45B29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5428864" y="2194542"/>
            <a:ext cx="1392891" cy="1338682"/>
            <a:chOff x="484821" y="1956566"/>
            <a:chExt cx="2733699" cy="2953259"/>
          </a:xfrm>
        </p:grpSpPr>
        <p:grpSp>
          <p:nvGrpSpPr>
            <p:cNvPr id="634" name="组合 633">
              <a:extLst>
                <a:ext uri="{FF2B5EF4-FFF2-40B4-BE49-F238E27FC236}">
                  <a16:creationId xmlns:a16="http://schemas.microsoft.com/office/drawing/2014/main" id="{2B9CF078-1CD3-783F-C3DC-B13FA2B14E5A}"/>
                </a:ext>
              </a:extLst>
            </p:cNvPr>
            <p:cNvGrpSpPr/>
            <p:nvPr/>
          </p:nvGrpSpPr>
          <p:grpSpPr>
            <a:xfrm>
              <a:off x="484821" y="1956566"/>
              <a:ext cx="2733699" cy="2953259"/>
              <a:chOff x="484822" y="1300173"/>
              <a:chExt cx="2733699" cy="3742624"/>
            </a:xfrm>
          </p:grpSpPr>
          <p:sp>
            <p:nvSpPr>
              <p:cNvPr id="639" name="弧形 638">
                <a:extLst>
                  <a:ext uri="{FF2B5EF4-FFF2-40B4-BE49-F238E27FC236}">
                    <a16:creationId xmlns:a16="http://schemas.microsoft.com/office/drawing/2014/main" id="{54E042E3-73FC-65A6-CEFA-479C3D080E1B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538168" y="1309162"/>
                <a:ext cx="2600470" cy="3704396"/>
              </a:xfrm>
              <a:prstGeom prst="arc">
                <a:avLst>
                  <a:gd name="adj1" fmla="val 14352133"/>
                  <a:gd name="adj2" fmla="val 18233482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640" name="弧形 639">
                <a:extLst>
                  <a:ext uri="{FF2B5EF4-FFF2-40B4-BE49-F238E27FC236}">
                    <a16:creationId xmlns:a16="http://schemas.microsoft.com/office/drawing/2014/main" id="{9E4559B4-4D9F-7AB9-A6C2-9C9C222962A2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 rot="5400000">
                <a:off x="-8675" y="1793670"/>
                <a:ext cx="3667352" cy="2680357"/>
              </a:xfrm>
              <a:prstGeom prst="arc">
                <a:avLst>
                  <a:gd name="adj1" fmla="val 14363781"/>
                  <a:gd name="adj2" fmla="val 18038500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641" name="弧形 640">
                <a:extLst>
                  <a:ext uri="{FF2B5EF4-FFF2-40B4-BE49-F238E27FC236}">
                    <a16:creationId xmlns:a16="http://schemas.microsoft.com/office/drawing/2014/main" id="{E3D5924C-C00E-27C7-6050-09FB267DD7E2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 rot="10800000">
                <a:off x="538166" y="1309160"/>
                <a:ext cx="2600474" cy="3704402"/>
              </a:xfrm>
              <a:prstGeom prst="arc">
                <a:avLst>
                  <a:gd name="adj1" fmla="val 14302484"/>
                  <a:gd name="adj2" fmla="val 18189873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642" name="弧形 641">
                <a:extLst>
                  <a:ext uri="{FF2B5EF4-FFF2-40B4-BE49-F238E27FC236}">
                    <a16:creationId xmlns:a16="http://schemas.microsoft.com/office/drawing/2014/main" id="{E328C6FB-2D57-C888-3FEF-61D6C66B8928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 rot="16200000">
                <a:off x="44668" y="1868944"/>
                <a:ext cx="3667352" cy="2680354"/>
              </a:xfrm>
              <a:prstGeom prst="arc">
                <a:avLst>
                  <a:gd name="adj1" fmla="val 14363778"/>
                  <a:gd name="adj2" fmla="val 18126946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</p:grpSp>
        <p:grpSp>
          <p:nvGrpSpPr>
            <p:cNvPr id="635" name="组合 634">
              <a:extLst>
                <a:ext uri="{FF2B5EF4-FFF2-40B4-BE49-F238E27FC236}">
                  <a16:creationId xmlns:a16="http://schemas.microsoft.com/office/drawing/2014/main" id="{2070B160-EF09-F185-2B50-16AEBE977950}"/>
                </a:ext>
              </a:extLst>
            </p:cNvPr>
            <p:cNvGrpSpPr/>
            <p:nvPr/>
          </p:nvGrpSpPr>
          <p:grpSpPr>
            <a:xfrm>
              <a:off x="722724" y="2171117"/>
              <a:ext cx="2231355" cy="2508182"/>
              <a:chOff x="-7668746" y="2175064"/>
              <a:chExt cx="2231355" cy="2508182"/>
            </a:xfrm>
          </p:grpSpPr>
          <p:sp>
            <p:nvSpPr>
              <p:cNvPr id="636" name="椭圆 635">
                <a:extLst>
                  <a:ext uri="{FF2B5EF4-FFF2-40B4-BE49-F238E27FC236}">
                    <a16:creationId xmlns:a16="http://schemas.microsoft.com/office/drawing/2014/main" id="{DCA3E6A5-0E11-8605-E02F-08249F289E17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-7668746" y="2175064"/>
                <a:ext cx="2231355" cy="2508182"/>
              </a:xfrm>
              <a:prstGeom prst="ellipse">
                <a:avLst/>
              </a:prstGeom>
              <a:solidFill>
                <a:srgbClr val="1249A2">
                  <a:lumMod val="40000"/>
                  <a:lumOff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637" name="椭圆 636">
                <a:extLst>
                  <a:ext uri="{FF2B5EF4-FFF2-40B4-BE49-F238E27FC236}">
                    <a16:creationId xmlns:a16="http://schemas.microsoft.com/office/drawing/2014/main" id="{CA02C4AE-A373-E6C8-6702-84135C27B9A0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-7420078" y="2454582"/>
                <a:ext cx="1734019" cy="1949148"/>
              </a:xfrm>
              <a:prstGeom prst="ellipse">
                <a:avLst/>
              </a:prstGeom>
              <a:gradFill flip="none" rotWithShape="1">
                <a:gsLst>
                  <a:gs pos="0">
                    <a:srgbClr val="1249A2"/>
                  </a:gs>
                  <a:gs pos="100000">
                    <a:srgbClr val="1249A2">
                      <a:lumMod val="90000"/>
                      <a:lumOff val="10000"/>
                    </a:srgbClr>
                  </a:gs>
                </a:gsLst>
                <a:lin ang="2700000" scaled="1"/>
                <a:tileRect/>
              </a:gradFill>
              <a:ln w="12446" cap="flat" cmpd="sng" algn="ctr">
                <a:solidFill>
                  <a:srgbClr val="FFFFFF"/>
                </a:solidFill>
                <a:prstDash val="solid"/>
                <a:miter lim="800000"/>
              </a:ln>
              <a:effectLst>
                <a:outerShdw blurRad="49784" dist="37338" dir="2699999" algn="tl" rotWithShape="0">
                  <a:srgbClr val="1249A2">
                    <a:lumMod val="60000"/>
                    <a:lumOff val="40000"/>
                    <a:alpha val="40000"/>
                  </a:srgbClr>
                </a:outerShdw>
              </a:effectLst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endParaRPr>
              </a:p>
            </p:txBody>
          </p:sp>
        </p:grpSp>
      </p:grpSp>
      <p:grpSp>
        <p:nvGrpSpPr>
          <p:cNvPr id="643" name="组合 642">
            <a:extLst>
              <a:ext uri="{FF2B5EF4-FFF2-40B4-BE49-F238E27FC236}">
                <a16:creationId xmlns:a16="http://schemas.microsoft.com/office/drawing/2014/main" id="{44608B09-0E3E-A07E-9D45-B075B1679B0D}"/>
              </a:ext>
            </a:extLst>
          </p:cNvPr>
          <p:cNvGrpSpPr/>
          <p:nvPr/>
        </p:nvGrpSpPr>
        <p:grpSpPr>
          <a:xfrm>
            <a:off x="8630904" y="2684343"/>
            <a:ext cx="373135" cy="317734"/>
            <a:chOff x="3102975" y="3105095"/>
            <a:chExt cx="459589" cy="505893"/>
          </a:xfrm>
        </p:grpSpPr>
        <p:sp>
          <p:nvSpPr>
            <p:cNvPr id="644" name="箭头: 燕尾形 643">
              <a:extLst>
                <a:ext uri="{FF2B5EF4-FFF2-40B4-BE49-F238E27FC236}">
                  <a16:creationId xmlns:a16="http://schemas.microsoft.com/office/drawing/2014/main" id="{1EF32128-772E-2A44-C560-1835F66F6AC1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58000">
                  <a:srgbClr val="1249A2">
                    <a:lumMod val="60000"/>
                    <a:lumOff val="40000"/>
                  </a:srgbClr>
                </a:gs>
              </a:gsLst>
              <a:lin ang="0" scaled="1"/>
            </a:gradFill>
            <a:ln w="50800" cap="flat" cmpd="sng" algn="ctr">
              <a:solidFill>
                <a:srgbClr val="FFFFFF"/>
              </a:solidFill>
              <a:prstDash val="solid"/>
              <a:miter lim="800000"/>
            </a:ln>
            <a:effectLst>
              <a:outerShdw blurRad="50800" dist="38100" dir="8100000" algn="tr" rotWithShape="0">
                <a:srgbClr val="1249A2">
                  <a:lumMod val="60000"/>
                  <a:lumOff val="40000"/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645" name="箭头: 燕尾形 644">
              <a:extLst>
                <a:ext uri="{FF2B5EF4-FFF2-40B4-BE49-F238E27FC236}">
                  <a16:creationId xmlns:a16="http://schemas.microsoft.com/office/drawing/2014/main" id="{B2DBC8CC-49C1-5D9D-B646-291469DCB89D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80000">
                  <a:srgbClr val="1249A2"/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646" name="组合 645">
            <a:extLst>
              <a:ext uri="{FF2B5EF4-FFF2-40B4-BE49-F238E27FC236}">
                <a16:creationId xmlns:a16="http://schemas.microsoft.com/office/drawing/2014/main" id="{59644B3A-3E57-E5E5-24C0-4A333DAB41B9}"/>
              </a:ext>
            </a:extLst>
          </p:cNvPr>
          <p:cNvGrpSpPr/>
          <p:nvPr/>
        </p:nvGrpSpPr>
        <p:grpSpPr>
          <a:xfrm>
            <a:off x="6828213" y="2684343"/>
            <a:ext cx="373135" cy="317734"/>
            <a:chOff x="3102975" y="3105095"/>
            <a:chExt cx="459589" cy="505893"/>
          </a:xfrm>
        </p:grpSpPr>
        <p:sp>
          <p:nvSpPr>
            <p:cNvPr id="647" name="箭头: 燕尾形 646">
              <a:extLst>
                <a:ext uri="{FF2B5EF4-FFF2-40B4-BE49-F238E27FC236}">
                  <a16:creationId xmlns:a16="http://schemas.microsoft.com/office/drawing/2014/main" id="{1276A556-637E-E4D8-14B5-D692FB0BEA31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58000">
                  <a:srgbClr val="1249A2">
                    <a:lumMod val="60000"/>
                    <a:lumOff val="40000"/>
                  </a:srgbClr>
                </a:gs>
              </a:gsLst>
              <a:lin ang="0" scaled="1"/>
            </a:gradFill>
            <a:ln w="50800" cap="flat" cmpd="sng" algn="ctr">
              <a:solidFill>
                <a:srgbClr val="FFFFFF"/>
              </a:solidFill>
              <a:prstDash val="solid"/>
              <a:miter lim="800000"/>
            </a:ln>
            <a:effectLst>
              <a:outerShdw blurRad="50800" dist="38100" dir="8100000" algn="tr" rotWithShape="0">
                <a:srgbClr val="1249A2">
                  <a:lumMod val="60000"/>
                  <a:lumOff val="40000"/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648" name="箭头: 燕尾形 647">
              <a:extLst>
                <a:ext uri="{FF2B5EF4-FFF2-40B4-BE49-F238E27FC236}">
                  <a16:creationId xmlns:a16="http://schemas.microsoft.com/office/drawing/2014/main" id="{9E31FF27-A295-40AE-F20F-39D1B99C449B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80000">
                  <a:srgbClr val="1249A2"/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649" name="组合 648">
            <a:extLst>
              <a:ext uri="{FF2B5EF4-FFF2-40B4-BE49-F238E27FC236}">
                <a16:creationId xmlns:a16="http://schemas.microsoft.com/office/drawing/2014/main" id="{CDE5AD14-8247-DB6D-AA42-7076EB6503F9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10744245" y="2194542"/>
            <a:ext cx="1392891" cy="1338682"/>
            <a:chOff x="484821" y="1956566"/>
            <a:chExt cx="2733699" cy="2953259"/>
          </a:xfrm>
        </p:grpSpPr>
        <p:grpSp>
          <p:nvGrpSpPr>
            <p:cNvPr id="650" name="组合 649">
              <a:extLst>
                <a:ext uri="{FF2B5EF4-FFF2-40B4-BE49-F238E27FC236}">
                  <a16:creationId xmlns:a16="http://schemas.microsoft.com/office/drawing/2014/main" id="{53BA752C-42EF-5DB8-EFEA-146241FBA2A1}"/>
                </a:ext>
              </a:extLst>
            </p:cNvPr>
            <p:cNvGrpSpPr/>
            <p:nvPr/>
          </p:nvGrpSpPr>
          <p:grpSpPr>
            <a:xfrm>
              <a:off x="484821" y="1956566"/>
              <a:ext cx="2733699" cy="2953259"/>
              <a:chOff x="484822" y="1300173"/>
              <a:chExt cx="2733699" cy="3742624"/>
            </a:xfrm>
          </p:grpSpPr>
          <p:sp>
            <p:nvSpPr>
              <p:cNvPr id="655" name="弧形 654">
                <a:extLst>
                  <a:ext uri="{FF2B5EF4-FFF2-40B4-BE49-F238E27FC236}">
                    <a16:creationId xmlns:a16="http://schemas.microsoft.com/office/drawing/2014/main" id="{D64262C9-C369-3F3D-B624-73D9D163EBED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538168" y="1309162"/>
                <a:ext cx="2600470" cy="3704396"/>
              </a:xfrm>
              <a:prstGeom prst="arc">
                <a:avLst>
                  <a:gd name="adj1" fmla="val 14352133"/>
                  <a:gd name="adj2" fmla="val 18233482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656" name="弧形 655">
                <a:extLst>
                  <a:ext uri="{FF2B5EF4-FFF2-40B4-BE49-F238E27FC236}">
                    <a16:creationId xmlns:a16="http://schemas.microsoft.com/office/drawing/2014/main" id="{4D40E8E0-4F4B-4FFA-7378-5F1AB5E0F005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 rot="5400000">
                <a:off x="-8675" y="1793670"/>
                <a:ext cx="3667352" cy="2680357"/>
              </a:xfrm>
              <a:prstGeom prst="arc">
                <a:avLst>
                  <a:gd name="adj1" fmla="val 14363781"/>
                  <a:gd name="adj2" fmla="val 18038500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657" name="弧形 656">
                <a:extLst>
                  <a:ext uri="{FF2B5EF4-FFF2-40B4-BE49-F238E27FC236}">
                    <a16:creationId xmlns:a16="http://schemas.microsoft.com/office/drawing/2014/main" id="{FFE1E709-F03C-5662-062B-9DAFFA98C63B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 rot="10800000">
                <a:off x="538166" y="1309160"/>
                <a:ext cx="2600474" cy="3704402"/>
              </a:xfrm>
              <a:prstGeom prst="arc">
                <a:avLst>
                  <a:gd name="adj1" fmla="val 14302484"/>
                  <a:gd name="adj2" fmla="val 18189873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658" name="弧形 657">
                <a:extLst>
                  <a:ext uri="{FF2B5EF4-FFF2-40B4-BE49-F238E27FC236}">
                    <a16:creationId xmlns:a16="http://schemas.microsoft.com/office/drawing/2014/main" id="{137F8BF8-AD75-C7D1-23B9-B60520AD178C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 rot="16200000">
                <a:off x="44668" y="1868944"/>
                <a:ext cx="3667352" cy="2680354"/>
              </a:xfrm>
              <a:prstGeom prst="arc">
                <a:avLst>
                  <a:gd name="adj1" fmla="val 14363778"/>
                  <a:gd name="adj2" fmla="val 18126946"/>
                </a:avLst>
              </a:prstGeom>
              <a:noFill/>
              <a:ln w="38100" cap="rnd" cmpd="sng" algn="ctr">
                <a:gradFill flip="none" rotWithShape="1">
                  <a:gsLst>
                    <a:gs pos="0">
                      <a:srgbClr val="1249A2"/>
                    </a:gs>
                    <a:gs pos="100000">
                      <a:srgbClr val="1249A2">
                        <a:lumMod val="60000"/>
                        <a:lumOff val="40000"/>
                        <a:alpha val="0"/>
                      </a:srgbClr>
                    </a:gs>
                  </a:gsLst>
                  <a:lin ang="108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 Light" panose="02010600030101010101" pitchFamily="2" charset="-122"/>
                  <a:ea typeface="等线 Light" panose="02010600030101010101" pitchFamily="2" charset="-122"/>
                  <a:cs typeface="思源黑体 CN Medium" panose="020B0600000000000000" pitchFamily="34" charset="-122"/>
                </a:endParaRPr>
              </a:p>
            </p:txBody>
          </p:sp>
        </p:grpSp>
        <p:grpSp>
          <p:nvGrpSpPr>
            <p:cNvPr id="651" name="组合 650">
              <a:extLst>
                <a:ext uri="{FF2B5EF4-FFF2-40B4-BE49-F238E27FC236}">
                  <a16:creationId xmlns:a16="http://schemas.microsoft.com/office/drawing/2014/main" id="{79E3B6EE-3A4E-16ED-6DA6-FEF174BF5B98}"/>
                </a:ext>
              </a:extLst>
            </p:cNvPr>
            <p:cNvGrpSpPr/>
            <p:nvPr/>
          </p:nvGrpSpPr>
          <p:grpSpPr>
            <a:xfrm>
              <a:off x="722724" y="2171117"/>
              <a:ext cx="2231355" cy="2508182"/>
              <a:chOff x="-7668746" y="2175064"/>
              <a:chExt cx="2231355" cy="2508182"/>
            </a:xfrm>
          </p:grpSpPr>
          <p:sp>
            <p:nvSpPr>
              <p:cNvPr id="652" name="椭圆 651">
                <a:extLst>
                  <a:ext uri="{FF2B5EF4-FFF2-40B4-BE49-F238E27FC236}">
                    <a16:creationId xmlns:a16="http://schemas.microsoft.com/office/drawing/2014/main" id="{FA147CB4-0E91-2D20-E02C-FA4580CA5B7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-7668746" y="2175064"/>
                <a:ext cx="2231355" cy="2508182"/>
              </a:xfrm>
              <a:prstGeom prst="ellipse">
                <a:avLst/>
              </a:prstGeom>
              <a:solidFill>
                <a:srgbClr val="1249A2">
                  <a:lumMod val="40000"/>
                  <a:lumOff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endParaRPr>
              </a:p>
            </p:txBody>
          </p:sp>
          <p:sp>
            <p:nvSpPr>
              <p:cNvPr id="653" name="椭圆 652">
                <a:extLst>
                  <a:ext uri="{FF2B5EF4-FFF2-40B4-BE49-F238E27FC236}">
                    <a16:creationId xmlns:a16="http://schemas.microsoft.com/office/drawing/2014/main" id="{559514E0-E431-06C0-200D-853D38286652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-7420078" y="2454582"/>
                <a:ext cx="1734019" cy="1949148"/>
              </a:xfrm>
              <a:prstGeom prst="ellipse">
                <a:avLst/>
              </a:prstGeom>
              <a:gradFill flip="none" rotWithShape="1">
                <a:gsLst>
                  <a:gs pos="0">
                    <a:srgbClr val="1249A2"/>
                  </a:gs>
                  <a:gs pos="100000">
                    <a:srgbClr val="1249A2">
                      <a:lumMod val="90000"/>
                      <a:lumOff val="10000"/>
                    </a:srgbClr>
                  </a:gs>
                </a:gsLst>
                <a:lin ang="2700000" scaled="1"/>
                <a:tileRect/>
              </a:gradFill>
              <a:ln w="12446" cap="flat" cmpd="sng" algn="ctr">
                <a:solidFill>
                  <a:srgbClr val="FFFFFF"/>
                </a:solidFill>
                <a:prstDash val="solid"/>
                <a:miter lim="800000"/>
              </a:ln>
              <a:effectLst>
                <a:outerShdw blurRad="49784" dist="37338" dir="2699999" algn="tl" rotWithShape="0">
                  <a:srgbClr val="1249A2">
                    <a:lumMod val="60000"/>
                    <a:lumOff val="40000"/>
                    <a:alpha val="40000"/>
                  </a:srgbClr>
                </a:outerShdw>
              </a:effectLst>
            </p:spPr>
            <p:txBody>
              <a:bodyPr lIns="89611" tIns="44806" rIns="89611" bIns="44806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765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endParaRPr>
              </a:p>
            </p:txBody>
          </p:sp>
        </p:grpSp>
      </p:grpSp>
      <p:grpSp>
        <p:nvGrpSpPr>
          <p:cNvPr id="659" name="组合 658">
            <a:extLst>
              <a:ext uri="{FF2B5EF4-FFF2-40B4-BE49-F238E27FC236}">
                <a16:creationId xmlns:a16="http://schemas.microsoft.com/office/drawing/2014/main" id="{A07DC2BE-962A-D501-EBAF-89640B27CB57}"/>
              </a:ext>
            </a:extLst>
          </p:cNvPr>
          <p:cNvGrpSpPr/>
          <p:nvPr/>
        </p:nvGrpSpPr>
        <p:grpSpPr>
          <a:xfrm>
            <a:off x="10387618" y="2684343"/>
            <a:ext cx="373135" cy="317734"/>
            <a:chOff x="3102975" y="3105095"/>
            <a:chExt cx="459589" cy="505893"/>
          </a:xfrm>
        </p:grpSpPr>
        <p:sp>
          <p:nvSpPr>
            <p:cNvPr id="660" name="箭头: 燕尾形 659">
              <a:extLst>
                <a:ext uri="{FF2B5EF4-FFF2-40B4-BE49-F238E27FC236}">
                  <a16:creationId xmlns:a16="http://schemas.microsoft.com/office/drawing/2014/main" id="{6460756E-3769-0C94-F4E1-3A1E77191252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58000">
                  <a:srgbClr val="1249A2">
                    <a:lumMod val="60000"/>
                    <a:lumOff val="40000"/>
                  </a:srgbClr>
                </a:gs>
              </a:gsLst>
              <a:lin ang="0" scaled="1"/>
            </a:gradFill>
            <a:ln w="50800" cap="flat" cmpd="sng" algn="ctr">
              <a:solidFill>
                <a:srgbClr val="FFFFFF"/>
              </a:solidFill>
              <a:prstDash val="solid"/>
              <a:miter lim="800000"/>
            </a:ln>
            <a:effectLst>
              <a:outerShdw blurRad="50800" dist="38100" dir="8100000" algn="tr" rotWithShape="0">
                <a:srgbClr val="1249A2">
                  <a:lumMod val="60000"/>
                  <a:lumOff val="40000"/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661" name="箭头: 燕尾形 660">
              <a:extLst>
                <a:ext uri="{FF2B5EF4-FFF2-40B4-BE49-F238E27FC236}">
                  <a16:creationId xmlns:a16="http://schemas.microsoft.com/office/drawing/2014/main" id="{52FD3FB6-2D44-A7D1-B29E-C557CAB12DA9}"/>
                </a:ext>
              </a:extLst>
            </p:cNvPr>
            <p:cNvSpPr/>
            <p:nvPr/>
          </p:nvSpPr>
          <p:spPr>
            <a:xfrm>
              <a:off x="3102975" y="3105095"/>
              <a:ext cx="459589" cy="505893"/>
            </a:xfrm>
            <a:prstGeom prst="notchedRightArrow">
              <a:avLst/>
            </a:prstGeom>
            <a:gradFill>
              <a:gsLst>
                <a:gs pos="0">
                  <a:srgbClr val="1249A2">
                    <a:lumMod val="60000"/>
                    <a:lumOff val="40000"/>
                    <a:alpha val="20000"/>
                  </a:srgbClr>
                </a:gs>
                <a:gs pos="80000">
                  <a:srgbClr val="1249A2"/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707" name="矩形: 圆角 706">
            <a:extLst>
              <a:ext uri="{FF2B5EF4-FFF2-40B4-BE49-F238E27FC236}">
                <a16:creationId xmlns:a16="http://schemas.microsoft.com/office/drawing/2014/main" id="{136ABB4B-982E-115E-9DA3-DFF3A8165393}"/>
              </a:ext>
            </a:extLst>
          </p:cNvPr>
          <p:cNvSpPr/>
          <p:nvPr/>
        </p:nvSpPr>
        <p:spPr>
          <a:xfrm>
            <a:off x="653034" y="4243110"/>
            <a:ext cx="3478900" cy="586524"/>
          </a:xfrm>
          <a:prstGeom prst="roundRect">
            <a:avLst>
              <a:gd name="adj" fmla="val 6577"/>
            </a:avLst>
          </a:prstGeom>
          <a:solidFill>
            <a:srgbClr val="FFFFFF"/>
          </a:solidFill>
          <a:ln w="9525" cap="flat" cmpd="sng" algn="ctr">
            <a:solidFill>
              <a:srgbClr val="0069B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451B5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664" name="组合 663">
            <a:extLst>
              <a:ext uri="{FF2B5EF4-FFF2-40B4-BE49-F238E27FC236}">
                <a16:creationId xmlns:a16="http://schemas.microsoft.com/office/drawing/2014/main" id="{646146D8-E40F-C39E-7457-88E48D179C68}"/>
              </a:ext>
            </a:extLst>
          </p:cNvPr>
          <p:cNvGrpSpPr/>
          <p:nvPr/>
        </p:nvGrpSpPr>
        <p:grpSpPr>
          <a:xfrm>
            <a:off x="417395" y="3891606"/>
            <a:ext cx="1587972" cy="2095289"/>
            <a:chOff x="725291" y="1190738"/>
            <a:chExt cx="1121461" cy="859653"/>
          </a:xfrm>
        </p:grpSpPr>
        <p:sp>
          <p:nvSpPr>
            <p:cNvPr id="692" name="任意多边形: 形状 874">
              <a:extLst>
                <a:ext uri="{FF2B5EF4-FFF2-40B4-BE49-F238E27FC236}">
                  <a16:creationId xmlns:a16="http://schemas.microsoft.com/office/drawing/2014/main" id="{45DD317E-416F-E2A0-12A1-B43C90BC2D1E}"/>
                </a:ext>
              </a:extLst>
            </p:cNvPr>
            <p:cNvSpPr/>
            <p:nvPr/>
          </p:nvSpPr>
          <p:spPr>
            <a:xfrm>
              <a:off x="764100" y="1190887"/>
              <a:ext cx="453668" cy="31249"/>
            </a:xfrm>
            <a:custGeom>
              <a:avLst/>
              <a:gdLst>
                <a:gd name="connsiteX0" fmla="*/ 0 w 267231"/>
                <a:gd name="connsiteY0" fmla="*/ 0 h 18407"/>
                <a:gd name="connsiteX1" fmla="*/ 0 w 267231"/>
                <a:gd name="connsiteY1" fmla="*/ 18408 h 18407"/>
                <a:gd name="connsiteX2" fmla="*/ 267232 w 267231"/>
                <a:gd name="connsiteY2" fmla="*/ 18408 h 18407"/>
                <a:gd name="connsiteX3" fmla="*/ 248824 w 267231"/>
                <a:gd name="connsiteY3" fmla="*/ 0 h 18407"/>
                <a:gd name="connsiteX4" fmla="*/ 0 w 267231"/>
                <a:gd name="connsiteY4" fmla="*/ 0 h 18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231" h="18407">
                  <a:moveTo>
                    <a:pt x="0" y="0"/>
                  </a:moveTo>
                  <a:lnTo>
                    <a:pt x="0" y="18408"/>
                  </a:lnTo>
                  <a:lnTo>
                    <a:pt x="267232" y="18408"/>
                  </a:lnTo>
                  <a:lnTo>
                    <a:pt x="248824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249A2">
                    <a:lumMod val="70313"/>
                    <a:lumOff val="29688"/>
                  </a:srgbClr>
                </a:gs>
                <a:gs pos="50000">
                  <a:srgbClr val="1249A2">
                    <a:lumMod val="82813"/>
                    <a:lumOff val="17188"/>
                  </a:srgbClr>
                </a:gs>
                <a:gs pos="100000">
                  <a:srgbClr val="1249A2">
                    <a:lumMod val="78906"/>
                  </a:srgbClr>
                </a:gs>
              </a:gsLst>
              <a:lin ang="5400000" scaled="1"/>
              <a:tileRect/>
            </a:gradFill>
            <a:ln w="3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3" name="任意多边形: 形状 875">
              <a:extLst>
                <a:ext uri="{FF2B5EF4-FFF2-40B4-BE49-F238E27FC236}">
                  <a16:creationId xmlns:a16="http://schemas.microsoft.com/office/drawing/2014/main" id="{55238747-38A0-1DD7-4085-BE6858F7DE89}"/>
                </a:ext>
              </a:extLst>
            </p:cNvPr>
            <p:cNvSpPr/>
            <p:nvPr/>
          </p:nvSpPr>
          <p:spPr>
            <a:xfrm>
              <a:off x="1381313" y="1190738"/>
              <a:ext cx="98074" cy="31549"/>
            </a:xfrm>
            <a:custGeom>
              <a:avLst/>
              <a:gdLst>
                <a:gd name="connsiteX0" fmla="*/ 18585 w 57770"/>
                <a:gd name="connsiteY0" fmla="*/ 18585 h 18584"/>
                <a:gd name="connsiteX1" fmla="*/ 57770 w 57770"/>
                <a:gd name="connsiteY1" fmla="*/ 18585 h 18584"/>
                <a:gd name="connsiteX2" fmla="*/ 39185 w 57770"/>
                <a:gd name="connsiteY2" fmla="*/ 0 h 18584"/>
                <a:gd name="connsiteX3" fmla="*/ 0 w 57770"/>
                <a:gd name="connsiteY3" fmla="*/ 0 h 18584"/>
                <a:gd name="connsiteX4" fmla="*/ 18585 w 57770"/>
                <a:gd name="connsiteY4" fmla="*/ 18585 h 1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70" h="18584">
                  <a:moveTo>
                    <a:pt x="18585" y="18585"/>
                  </a:moveTo>
                  <a:lnTo>
                    <a:pt x="57770" y="18585"/>
                  </a:lnTo>
                  <a:lnTo>
                    <a:pt x="39185" y="0"/>
                  </a:lnTo>
                  <a:lnTo>
                    <a:pt x="0" y="0"/>
                  </a:lnTo>
                  <a:lnTo>
                    <a:pt x="18585" y="18585"/>
                  </a:lnTo>
                  <a:close/>
                </a:path>
              </a:pathLst>
            </a:custGeom>
            <a:solidFill>
              <a:srgbClr val="1249A2">
                <a:lumMod val="82031"/>
                <a:lumOff val="17969"/>
              </a:srgbClr>
            </a:solidFill>
            <a:ln w="22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4" name="任意多边形: 形状 876">
              <a:extLst>
                <a:ext uri="{FF2B5EF4-FFF2-40B4-BE49-F238E27FC236}">
                  <a16:creationId xmlns:a16="http://schemas.microsoft.com/office/drawing/2014/main" id="{1A1CF3AB-C4CD-AF8F-5231-37006D1DFE3B}"/>
                </a:ext>
              </a:extLst>
            </p:cNvPr>
            <p:cNvSpPr/>
            <p:nvPr/>
          </p:nvSpPr>
          <p:spPr>
            <a:xfrm>
              <a:off x="1258871" y="1190738"/>
              <a:ext cx="98037" cy="31549"/>
            </a:xfrm>
            <a:custGeom>
              <a:avLst/>
              <a:gdLst>
                <a:gd name="connsiteX0" fmla="*/ 18585 w 57748"/>
                <a:gd name="connsiteY0" fmla="*/ 18585 h 18584"/>
                <a:gd name="connsiteX1" fmla="*/ 57748 w 57748"/>
                <a:gd name="connsiteY1" fmla="*/ 18585 h 18584"/>
                <a:gd name="connsiteX2" fmla="*/ 39163 w 57748"/>
                <a:gd name="connsiteY2" fmla="*/ 0 h 18584"/>
                <a:gd name="connsiteX3" fmla="*/ 0 w 57748"/>
                <a:gd name="connsiteY3" fmla="*/ 0 h 18584"/>
                <a:gd name="connsiteX4" fmla="*/ 18585 w 57748"/>
                <a:gd name="connsiteY4" fmla="*/ 18585 h 1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48" h="18584">
                  <a:moveTo>
                    <a:pt x="18585" y="18585"/>
                  </a:moveTo>
                  <a:lnTo>
                    <a:pt x="57748" y="18585"/>
                  </a:lnTo>
                  <a:lnTo>
                    <a:pt x="39163" y="0"/>
                  </a:lnTo>
                  <a:lnTo>
                    <a:pt x="0" y="0"/>
                  </a:lnTo>
                  <a:lnTo>
                    <a:pt x="18585" y="18585"/>
                  </a:lnTo>
                  <a:close/>
                </a:path>
              </a:pathLst>
            </a:custGeom>
            <a:solidFill>
              <a:srgbClr val="1249A2">
                <a:lumMod val="82031"/>
                <a:lumOff val="17969"/>
              </a:srgbClr>
            </a:solidFill>
            <a:ln w="22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695" name="组合 694">
              <a:extLst>
                <a:ext uri="{FF2B5EF4-FFF2-40B4-BE49-F238E27FC236}">
                  <a16:creationId xmlns:a16="http://schemas.microsoft.com/office/drawing/2014/main" id="{DBF5878F-38C5-FB44-CC8E-C4A57D27E728}"/>
                </a:ext>
              </a:extLst>
            </p:cNvPr>
            <p:cNvGrpSpPr/>
            <p:nvPr/>
          </p:nvGrpSpPr>
          <p:grpSpPr>
            <a:xfrm>
              <a:off x="725291" y="1190738"/>
              <a:ext cx="1121461" cy="859653"/>
              <a:chOff x="725291" y="1190738"/>
              <a:chExt cx="1121461" cy="859653"/>
            </a:xfrm>
          </p:grpSpPr>
          <p:sp>
            <p:nvSpPr>
              <p:cNvPr id="696" name="任意多边形: 形状 878">
                <a:extLst>
                  <a:ext uri="{FF2B5EF4-FFF2-40B4-BE49-F238E27FC236}">
                    <a16:creationId xmlns:a16="http://schemas.microsoft.com/office/drawing/2014/main" id="{46F1186D-D9E7-E9CF-4953-7F59246C5B7E}"/>
                  </a:ext>
                </a:extLst>
              </p:cNvPr>
              <p:cNvSpPr/>
              <p:nvPr/>
            </p:nvSpPr>
            <p:spPr>
              <a:xfrm>
                <a:off x="764100" y="1190887"/>
                <a:ext cx="32152" cy="859504"/>
              </a:xfrm>
              <a:custGeom>
                <a:avLst/>
                <a:gdLst>
                  <a:gd name="connsiteX0" fmla="*/ 0 w 18939"/>
                  <a:gd name="connsiteY0" fmla="*/ 0 h 506287"/>
                  <a:gd name="connsiteX1" fmla="*/ 18939 w 18939"/>
                  <a:gd name="connsiteY1" fmla="*/ 0 h 506287"/>
                  <a:gd name="connsiteX2" fmla="*/ 18939 w 18939"/>
                  <a:gd name="connsiteY2" fmla="*/ 506287 h 506287"/>
                  <a:gd name="connsiteX3" fmla="*/ 0 w 18939"/>
                  <a:gd name="connsiteY3" fmla="*/ 506287 h 506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939" h="506287">
                    <a:moveTo>
                      <a:pt x="0" y="0"/>
                    </a:moveTo>
                    <a:lnTo>
                      <a:pt x="18939" y="0"/>
                    </a:lnTo>
                    <a:lnTo>
                      <a:pt x="18939" y="506287"/>
                    </a:lnTo>
                    <a:lnTo>
                      <a:pt x="0" y="50628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1249A2">
                      <a:lumMod val="70313"/>
                      <a:lumOff val="29688"/>
                    </a:srgbClr>
                  </a:gs>
                  <a:gs pos="50000">
                    <a:srgbClr val="1249A2">
                      <a:lumMod val="82813"/>
                      <a:lumOff val="17188"/>
                    </a:srgbClr>
                  </a:gs>
                  <a:gs pos="100000">
                    <a:srgbClr val="1249A2">
                      <a:lumMod val="78906"/>
                    </a:srgbClr>
                  </a:gs>
                </a:gsLst>
                <a:lin ang="5400000" scaled="1"/>
                <a:tileRect/>
              </a:gradFill>
              <a:ln w="375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97" name="任意多边形: 形状 879">
                <a:extLst>
                  <a:ext uri="{FF2B5EF4-FFF2-40B4-BE49-F238E27FC236}">
                    <a16:creationId xmlns:a16="http://schemas.microsoft.com/office/drawing/2014/main" id="{24AEB391-7E6B-65C2-DB5E-3B5656099559}"/>
                  </a:ext>
                </a:extLst>
              </p:cNvPr>
              <p:cNvSpPr/>
              <p:nvPr/>
            </p:nvSpPr>
            <p:spPr>
              <a:xfrm>
                <a:off x="725291" y="1334990"/>
                <a:ext cx="38807" cy="571334"/>
              </a:xfrm>
              <a:custGeom>
                <a:avLst/>
                <a:gdLst>
                  <a:gd name="connsiteX0" fmla="*/ 0 w 22859"/>
                  <a:gd name="connsiteY0" fmla="*/ 313661 h 336542"/>
                  <a:gd name="connsiteX1" fmla="*/ 22860 w 22859"/>
                  <a:gd name="connsiteY1" fmla="*/ 336543 h 336542"/>
                  <a:gd name="connsiteX2" fmla="*/ 22860 w 22859"/>
                  <a:gd name="connsiteY2" fmla="*/ 0 h 336542"/>
                  <a:gd name="connsiteX3" fmla="*/ 0 w 22859"/>
                  <a:gd name="connsiteY3" fmla="*/ 22882 h 336542"/>
                  <a:gd name="connsiteX4" fmla="*/ 0 w 22859"/>
                  <a:gd name="connsiteY4" fmla="*/ 313661 h 336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59" h="336542">
                    <a:moveTo>
                      <a:pt x="0" y="313661"/>
                    </a:moveTo>
                    <a:lnTo>
                      <a:pt x="22860" y="336543"/>
                    </a:lnTo>
                    <a:lnTo>
                      <a:pt x="22860" y="0"/>
                    </a:lnTo>
                    <a:lnTo>
                      <a:pt x="0" y="22882"/>
                    </a:lnTo>
                    <a:lnTo>
                      <a:pt x="0" y="313661"/>
                    </a:lnTo>
                    <a:close/>
                  </a:path>
                </a:pathLst>
              </a:custGeom>
              <a:noFill/>
              <a:ln w="3755" cap="flat" cmpd="sng" algn="ctr">
                <a:solidFill>
                  <a:srgbClr val="1249A2">
                    <a:lumMod val="86719"/>
                    <a:lumOff val="13281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98" name="任意多边形: 形状 880">
                <a:extLst>
                  <a:ext uri="{FF2B5EF4-FFF2-40B4-BE49-F238E27FC236}">
                    <a16:creationId xmlns:a16="http://schemas.microsoft.com/office/drawing/2014/main" id="{45D9FD3D-2270-3459-D3FF-4EDD26315760}"/>
                  </a:ext>
                </a:extLst>
              </p:cNvPr>
              <p:cNvSpPr/>
              <p:nvPr/>
            </p:nvSpPr>
            <p:spPr>
              <a:xfrm>
                <a:off x="764100" y="2019180"/>
                <a:ext cx="580773" cy="31211"/>
              </a:xfrm>
              <a:custGeom>
                <a:avLst/>
                <a:gdLst>
                  <a:gd name="connsiteX0" fmla="*/ 323695 w 342102"/>
                  <a:gd name="connsiteY0" fmla="*/ 18385 h 18385"/>
                  <a:gd name="connsiteX1" fmla="*/ 342103 w 342102"/>
                  <a:gd name="connsiteY1" fmla="*/ 0 h 18385"/>
                  <a:gd name="connsiteX2" fmla="*/ 0 w 342102"/>
                  <a:gd name="connsiteY2" fmla="*/ 0 h 18385"/>
                  <a:gd name="connsiteX3" fmla="*/ 0 w 342102"/>
                  <a:gd name="connsiteY3" fmla="*/ 18385 h 18385"/>
                  <a:gd name="connsiteX4" fmla="*/ 323695 w 342102"/>
                  <a:gd name="connsiteY4" fmla="*/ 18385 h 18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2102" h="18385">
                    <a:moveTo>
                      <a:pt x="323695" y="18385"/>
                    </a:moveTo>
                    <a:lnTo>
                      <a:pt x="342103" y="0"/>
                    </a:lnTo>
                    <a:lnTo>
                      <a:pt x="0" y="0"/>
                    </a:lnTo>
                    <a:lnTo>
                      <a:pt x="0" y="18385"/>
                    </a:lnTo>
                    <a:lnTo>
                      <a:pt x="323695" y="1838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1249A2">
                      <a:lumMod val="70313"/>
                      <a:lumOff val="29688"/>
                    </a:srgbClr>
                  </a:gs>
                  <a:gs pos="50000">
                    <a:srgbClr val="1249A2">
                      <a:lumMod val="82813"/>
                      <a:lumOff val="17188"/>
                    </a:srgbClr>
                  </a:gs>
                  <a:gs pos="100000">
                    <a:srgbClr val="1249A2">
                      <a:lumMod val="78906"/>
                    </a:srgbClr>
                  </a:gs>
                </a:gsLst>
                <a:lin ang="5400000" scaled="1"/>
                <a:tileRect/>
              </a:gradFill>
              <a:ln w="375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99" name="任意多边形: 形状 882">
                <a:extLst>
                  <a:ext uri="{FF2B5EF4-FFF2-40B4-BE49-F238E27FC236}">
                    <a16:creationId xmlns:a16="http://schemas.microsoft.com/office/drawing/2014/main" id="{CB05B23D-DDD4-9192-5075-DD4922067C4C}"/>
                  </a:ext>
                </a:extLst>
              </p:cNvPr>
              <p:cNvSpPr/>
              <p:nvPr/>
            </p:nvSpPr>
            <p:spPr>
              <a:xfrm>
                <a:off x="1748678" y="1190738"/>
                <a:ext cx="98074" cy="31549"/>
              </a:xfrm>
              <a:custGeom>
                <a:avLst/>
                <a:gdLst>
                  <a:gd name="connsiteX0" fmla="*/ 18585 w 57770"/>
                  <a:gd name="connsiteY0" fmla="*/ 18585 h 18584"/>
                  <a:gd name="connsiteX1" fmla="*/ 57770 w 57770"/>
                  <a:gd name="connsiteY1" fmla="*/ 18585 h 18584"/>
                  <a:gd name="connsiteX2" fmla="*/ 39185 w 57770"/>
                  <a:gd name="connsiteY2" fmla="*/ 0 h 18584"/>
                  <a:gd name="connsiteX3" fmla="*/ 0 w 57770"/>
                  <a:gd name="connsiteY3" fmla="*/ 0 h 18584"/>
                  <a:gd name="connsiteX4" fmla="*/ 18585 w 57770"/>
                  <a:gd name="connsiteY4" fmla="*/ 18585 h 18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770" h="18584">
                    <a:moveTo>
                      <a:pt x="18585" y="18585"/>
                    </a:moveTo>
                    <a:lnTo>
                      <a:pt x="57770" y="18585"/>
                    </a:lnTo>
                    <a:lnTo>
                      <a:pt x="39185" y="0"/>
                    </a:lnTo>
                    <a:lnTo>
                      <a:pt x="0" y="0"/>
                    </a:lnTo>
                    <a:lnTo>
                      <a:pt x="18585" y="1858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1249A2">
                      <a:lumMod val="70313"/>
                      <a:lumOff val="29688"/>
                    </a:srgbClr>
                  </a:gs>
                  <a:gs pos="50000">
                    <a:srgbClr val="1249A2">
                      <a:lumMod val="82813"/>
                      <a:lumOff val="17188"/>
                    </a:srgbClr>
                  </a:gs>
                  <a:gs pos="100000">
                    <a:srgbClr val="1249A2">
                      <a:lumMod val="78906"/>
                    </a:srgbClr>
                  </a:gs>
                </a:gsLst>
                <a:lin ang="5400000" scaled="1"/>
                <a:tileRect/>
              </a:gradFill>
              <a:ln w="375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700" name="任意多边形: 形状 883">
                <a:extLst>
                  <a:ext uri="{FF2B5EF4-FFF2-40B4-BE49-F238E27FC236}">
                    <a16:creationId xmlns:a16="http://schemas.microsoft.com/office/drawing/2014/main" id="{1341F825-282C-E7D5-C670-091005545538}"/>
                  </a:ext>
                </a:extLst>
              </p:cNvPr>
              <p:cNvSpPr/>
              <p:nvPr/>
            </p:nvSpPr>
            <p:spPr>
              <a:xfrm>
                <a:off x="1626236" y="1190738"/>
                <a:ext cx="98074" cy="31549"/>
              </a:xfrm>
              <a:custGeom>
                <a:avLst/>
                <a:gdLst>
                  <a:gd name="connsiteX0" fmla="*/ 18585 w 57770"/>
                  <a:gd name="connsiteY0" fmla="*/ 18585 h 18584"/>
                  <a:gd name="connsiteX1" fmla="*/ 57770 w 57770"/>
                  <a:gd name="connsiteY1" fmla="*/ 18585 h 18584"/>
                  <a:gd name="connsiteX2" fmla="*/ 39163 w 57770"/>
                  <a:gd name="connsiteY2" fmla="*/ 0 h 18584"/>
                  <a:gd name="connsiteX3" fmla="*/ 0 w 57770"/>
                  <a:gd name="connsiteY3" fmla="*/ 0 h 18584"/>
                  <a:gd name="connsiteX4" fmla="*/ 18585 w 57770"/>
                  <a:gd name="connsiteY4" fmla="*/ 18585 h 18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770" h="18584">
                    <a:moveTo>
                      <a:pt x="18585" y="18585"/>
                    </a:moveTo>
                    <a:lnTo>
                      <a:pt x="57770" y="18585"/>
                    </a:lnTo>
                    <a:lnTo>
                      <a:pt x="39163" y="0"/>
                    </a:lnTo>
                    <a:lnTo>
                      <a:pt x="0" y="0"/>
                    </a:lnTo>
                    <a:lnTo>
                      <a:pt x="18585" y="1858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1249A2">
                      <a:lumMod val="70313"/>
                      <a:lumOff val="29688"/>
                    </a:srgbClr>
                  </a:gs>
                  <a:gs pos="50000">
                    <a:srgbClr val="1249A2">
                      <a:lumMod val="82813"/>
                      <a:lumOff val="17188"/>
                    </a:srgbClr>
                  </a:gs>
                  <a:gs pos="100000">
                    <a:srgbClr val="1249A2">
                      <a:lumMod val="78906"/>
                    </a:srgbClr>
                  </a:gs>
                </a:gsLst>
                <a:lin ang="5400000" scaled="1"/>
                <a:tileRect/>
              </a:gradFill>
              <a:ln w="375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701" name="任意多边形: 形状 884">
                <a:extLst>
                  <a:ext uri="{FF2B5EF4-FFF2-40B4-BE49-F238E27FC236}">
                    <a16:creationId xmlns:a16="http://schemas.microsoft.com/office/drawing/2014/main" id="{5D33DC6D-A258-5481-8A4E-C4CA5FE43A06}"/>
                  </a:ext>
                </a:extLst>
              </p:cNvPr>
              <p:cNvSpPr/>
              <p:nvPr/>
            </p:nvSpPr>
            <p:spPr>
              <a:xfrm>
                <a:off x="1503794" y="1190738"/>
                <a:ext cx="98037" cy="31549"/>
              </a:xfrm>
              <a:custGeom>
                <a:avLst/>
                <a:gdLst>
                  <a:gd name="connsiteX0" fmla="*/ 18585 w 57748"/>
                  <a:gd name="connsiteY0" fmla="*/ 18585 h 18584"/>
                  <a:gd name="connsiteX1" fmla="*/ 57748 w 57748"/>
                  <a:gd name="connsiteY1" fmla="*/ 18585 h 18584"/>
                  <a:gd name="connsiteX2" fmla="*/ 39163 w 57748"/>
                  <a:gd name="connsiteY2" fmla="*/ 0 h 18584"/>
                  <a:gd name="connsiteX3" fmla="*/ 0 w 57748"/>
                  <a:gd name="connsiteY3" fmla="*/ 0 h 18584"/>
                  <a:gd name="connsiteX4" fmla="*/ 18585 w 57748"/>
                  <a:gd name="connsiteY4" fmla="*/ 18585 h 18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748" h="18584">
                    <a:moveTo>
                      <a:pt x="18585" y="18585"/>
                    </a:moveTo>
                    <a:lnTo>
                      <a:pt x="57748" y="18585"/>
                    </a:lnTo>
                    <a:lnTo>
                      <a:pt x="39163" y="0"/>
                    </a:lnTo>
                    <a:lnTo>
                      <a:pt x="0" y="0"/>
                    </a:lnTo>
                    <a:lnTo>
                      <a:pt x="18585" y="1858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1249A2">
                      <a:lumMod val="70313"/>
                      <a:lumOff val="29688"/>
                    </a:srgbClr>
                  </a:gs>
                  <a:gs pos="50000">
                    <a:srgbClr val="1249A2">
                      <a:lumMod val="82813"/>
                      <a:lumOff val="17188"/>
                    </a:srgbClr>
                  </a:gs>
                  <a:gs pos="100000">
                    <a:srgbClr val="1249A2">
                      <a:lumMod val="78906"/>
                    </a:srgbClr>
                  </a:gs>
                </a:gsLst>
                <a:lin ang="5400000" scaled="1"/>
                <a:tileRect/>
              </a:gradFill>
              <a:ln w="375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702" name="任意多边形: 形状 885">
                <a:extLst>
                  <a:ext uri="{FF2B5EF4-FFF2-40B4-BE49-F238E27FC236}">
                    <a16:creationId xmlns:a16="http://schemas.microsoft.com/office/drawing/2014/main" id="{7D0E4C13-A732-00E5-0A54-BB062153DE43}"/>
                  </a:ext>
                </a:extLst>
              </p:cNvPr>
              <p:cNvSpPr/>
              <p:nvPr/>
            </p:nvSpPr>
            <p:spPr>
              <a:xfrm>
                <a:off x="755939" y="1379402"/>
                <a:ext cx="13688" cy="488678"/>
              </a:xfrm>
              <a:custGeom>
                <a:avLst/>
                <a:gdLst>
                  <a:gd name="connsiteX0" fmla="*/ 0 w 8063"/>
                  <a:gd name="connsiteY0" fmla="*/ 279791 h 287854"/>
                  <a:gd name="connsiteX1" fmla="*/ 8063 w 8063"/>
                  <a:gd name="connsiteY1" fmla="*/ 287854 h 287854"/>
                  <a:gd name="connsiteX2" fmla="*/ 8063 w 8063"/>
                  <a:gd name="connsiteY2" fmla="*/ 0 h 287854"/>
                  <a:gd name="connsiteX3" fmla="*/ 0 w 8063"/>
                  <a:gd name="connsiteY3" fmla="*/ 8085 h 287854"/>
                  <a:gd name="connsiteX4" fmla="*/ 0 w 8063"/>
                  <a:gd name="connsiteY4" fmla="*/ 279791 h 287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63" h="287854">
                    <a:moveTo>
                      <a:pt x="0" y="279791"/>
                    </a:moveTo>
                    <a:lnTo>
                      <a:pt x="8063" y="287854"/>
                    </a:lnTo>
                    <a:lnTo>
                      <a:pt x="8063" y="0"/>
                    </a:lnTo>
                    <a:lnTo>
                      <a:pt x="0" y="8085"/>
                    </a:lnTo>
                    <a:lnTo>
                      <a:pt x="0" y="27979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1249A2">
                      <a:lumMod val="70313"/>
                      <a:lumOff val="29688"/>
                    </a:srgbClr>
                  </a:gs>
                  <a:gs pos="50000">
                    <a:srgbClr val="1249A2">
                      <a:lumMod val="82813"/>
                      <a:lumOff val="17188"/>
                    </a:srgbClr>
                  </a:gs>
                  <a:gs pos="100000">
                    <a:srgbClr val="1249A2">
                      <a:lumMod val="78906"/>
                    </a:srgbClr>
                  </a:gs>
                </a:gsLst>
                <a:lin ang="5400000" scaled="1"/>
                <a:tileRect/>
              </a:gradFill>
              <a:ln w="375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665" name="任意多边形: 形状 874">
            <a:extLst>
              <a:ext uri="{FF2B5EF4-FFF2-40B4-BE49-F238E27FC236}">
                <a16:creationId xmlns:a16="http://schemas.microsoft.com/office/drawing/2014/main" id="{9D93085B-BAD0-6A62-C7BC-EAE8D8A8E0B8}"/>
              </a:ext>
            </a:extLst>
          </p:cNvPr>
          <p:cNvSpPr/>
          <p:nvPr/>
        </p:nvSpPr>
        <p:spPr>
          <a:xfrm flipH="1">
            <a:off x="10903677" y="3891970"/>
            <a:ext cx="642387" cy="76166"/>
          </a:xfrm>
          <a:custGeom>
            <a:avLst/>
            <a:gdLst>
              <a:gd name="connsiteX0" fmla="*/ 0 w 267231"/>
              <a:gd name="connsiteY0" fmla="*/ 0 h 18407"/>
              <a:gd name="connsiteX1" fmla="*/ 0 w 267231"/>
              <a:gd name="connsiteY1" fmla="*/ 18408 h 18407"/>
              <a:gd name="connsiteX2" fmla="*/ 267232 w 267231"/>
              <a:gd name="connsiteY2" fmla="*/ 18408 h 18407"/>
              <a:gd name="connsiteX3" fmla="*/ 248824 w 267231"/>
              <a:gd name="connsiteY3" fmla="*/ 0 h 18407"/>
              <a:gd name="connsiteX4" fmla="*/ 0 w 267231"/>
              <a:gd name="connsiteY4" fmla="*/ 0 h 1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231" h="18407">
                <a:moveTo>
                  <a:pt x="0" y="0"/>
                </a:moveTo>
                <a:lnTo>
                  <a:pt x="0" y="18408"/>
                </a:lnTo>
                <a:lnTo>
                  <a:pt x="267232" y="18408"/>
                </a:lnTo>
                <a:lnTo>
                  <a:pt x="248824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249A2">
                  <a:lumMod val="70313"/>
                  <a:lumOff val="29688"/>
                </a:srgbClr>
              </a:gs>
              <a:gs pos="50000">
                <a:srgbClr val="1249A2">
                  <a:lumMod val="82813"/>
                  <a:lumOff val="17188"/>
                </a:srgbClr>
              </a:gs>
              <a:gs pos="100000">
                <a:srgbClr val="1249A2">
                  <a:lumMod val="78906"/>
                </a:srgbClr>
              </a:gs>
            </a:gsLst>
            <a:lin ang="5400000" scaled="1"/>
            <a:tileRect/>
          </a:gradFill>
          <a:ln w="375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66" name="任意多边形: 形状 875">
            <a:extLst>
              <a:ext uri="{FF2B5EF4-FFF2-40B4-BE49-F238E27FC236}">
                <a16:creationId xmlns:a16="http://schemas.microsoft.com/office/drawing/2014/main" id="{3E13BF50-3362-CF89-F86C-E2DF128E3423}"/>
              </a:ext>
            </a:extLst>
          </p:cNvPr>
          <p:cNvSpPr/>
          <p:nvPr/>
        </p:nvSpPr>
        <p:spPr>
          <a:xfrm flipH="1">
            <a:off x="10533228" y="3891606"/>
            <a:ext cx="138871" cy="76897"/>
          </a:xfrm>
          <a:custGeom>
            <a:avLst/>
            <a:gdLst>
              <a:gd name="connsiteX0" fmla="*/ 18585 w 57770"/>
              <a:gd name="connsiteY0" fmla="*/ 18585 h 18584"/>
              <a:gd name="connsiteX1" fmla="*/ 57770 w 57770"/>
              <a:gd name="connsiteY1" fmla="*/ 18585 h 18584"/>
              <a:gd name="connsiteX2" fmla="*/ 39185 w 57770"/>
              <a:gd name="connsiteY2" fmla="*/ 0 h 18584"/>
              <a:gd name="connsiteX3" fmla="*/ 0 w 57770"/>
              <a:gd name="connsiteY3" fmla="*/ 0 h 18584"/>
              <a:gd name="connsiteX4" fmla="*/ 18585 w 57770"/>
              <a:gd name="connsiteY4" fmla="*/ 18585 h 1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770" h="18584">
                <a:moveTo>
                  <a:pt x="18585" y="18585"/>
                </a:moveTo>
                <a:lnTo>
                  <a:pt x="57770" y="18585"/>
                </a:lnTo>
                <a:lnTo>
                  <a:pt x="39185" y="0"/>
                </a:lnTo>
                <a:lnTo>
                  <a:pt x="0" y="0"/>
                </a:lnTo>
                <a:lnTo>
                  <a:pt x="18585" y="18585"/>
                </a:lnTo>
                <a:close/>
              </a:path>
            </a:pathLst>
          </a:custGeom>
          <a:solidFill>
            <a:srgbClr val="1249A2">
              <a:lumMod val="82031"/>
              <a:lumOff val="17969"/>
            </a:srgbClr>
          </a:solidFill>
          <a:ln w="221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67" name="任意多边形: 形状 876">
            <a:extLst>
              <a:ext uri="{FF2B5EF4-FFF2-40B4-BE49-F238E27FC236}">
                <a16:creationId xmlns:a16="http://schemas.microsoft.com/office/drawing/2014/main" id="{1ED40CEE-4E5D-9CF7-19C4-3DFE642A5838}"/>
              </a:ext>
            </a:extLst>
          </p:cNvPr>
          <p:cNvSpPr/>
          <p:nvPr/>
        </p:nvSpPr>
        <p:spPr>
          <a:xfrm flipH="1">
            <a:off x="10706657" y="3891606"/>
            <a:ext cx="138819" cy="76897"/>
          </a:xfrm>
          <a:custGeom>
            <a:avLst/>
            <a:gdLst>
              <a:gd name="connsiteX0" fmla="*/ 18585 w 57748"/>
              <a:gd name="connsiteY0" fmla="*/ 18585 h 18584"/>
              <a:gd name="connsiteX1" fmla="*/ 57748 w 57748"/>
              <a:gd name="connsiteY1" fmla="*/ 18585 h 18584"/>
              <a:gd name="connsiteX2" fmla="*/ 39163 w 57748"/>
              <a:gd name="connsiteY2" fmla="*/ 0 h 18584"/>
              <a:gd name="connsiteX3" fmla="*/ 0 w 57748"/>
              <a:gd name="connsiteY3" fmla="*/ 0 h 18584"/>
              <a:gd name="connsiteX4" fmla="*/ 18585 w 57748"/>
              <a:gd name="connsiteY4" fmla="*/ 18585 h 1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748" h="18584">
                <a:moveTo>
                  <a:pt x="18585" y="18585"/>
                </a:moveTo>
                <a:lnTo>
                  <a:pt x="57748" y="18585"/>
                </a:lnTo>
                <a:lnTo>
                  <a:pt x="39163" y="0"/>
                </a:lnTo>
                <a:lnTo>
                  <a:pt x="0" y="0"/>
                </a:lnTo>
                <a:lnTo>
                  <a:pt x="18585" y="18585"/>
                </a:lnTo>
                <a:close/>
              </a:path>
            </a:pathLst>
          </a:custGeom>
          <a:solidFill>
            <a:srgbClr val="1249A2">
              <a:lumMod val="82031"/>
              <a:lumOff val="17969"/>
            </a:srgbClr>
          </a:solidFill>
          <a:ln w="221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668" name="组合 667">
            <a:extLst>
              <a:ext uri="{FF2B5EF4-FFF2-40B4-BE49-F238E27FC236}">
                <a16:creationId xmlns:a16="http://schemas.microsoft.com/office/drawing/2014/main" id="{BDC7513C-C514-CB15-9212-C44C324B28A7}"/>
              </a:ext>
            </a:extLst>
          </p:cNvPr>
          <p:cNvGrpSpPr/>
          <p:nvPr/>
        </p:nvGrpSpPr>
        <p:grpSpPr>
          <a:xfrm flipH="1">
            <a:off x="10013045" y="3891606"/>
            <a:ext cx="1587972" cy="2095289"/>
            <a:chOff x="725291" y="1190738"/>
            <a:chExt cx="1121461" cy="859653"/>
          </a:xfrm>
        </p:grpSpPr>
        <p:sp>
          <p:nvSpPr>
            <p:cNvPr id="685" name="任意多边形: 形状 878">
              <a:extLst>
                <a:ext uri="{FF2B5EF4-FFF2-40B4-BE49-F238E27FC236}">
                  <a16:creationId xmlns:a16="http://schemas.microsoft.com/office/drawing/2014/main" id="{9588BE21-2CDA-2E69-354A-DC7DCA8CBA15}"/>
                </a:ext>
              </a:extLst>
            </p:cNvPr>
            <p:cNvSpPr/>
            <p:nvPr/>
          </p:nvSpPr>
          <p:spPr>
            <a:xfrm>
              <a:off x="764100" y="1190887"/>
              <a:ext cx="32152" cy="859504"/>
            </a:xfrm>
            <a:custGeom>
              <a:avLst/>
              <a:gdLst>
                <a:gd name="connsiteX0" fmla="*/ 0 w 18939"/>
                <a:gd name="connsiteY0" fmla="*/ 0 h 506287"/>
                <a:gd name="connsiteX1" fmla="*/ 18939 w 18939"/>
                <a:gd name="connsiteY1" fmla="*/ 0 h 506287"/>
                <a:gd name="connsiteX2" fmla="*/ 18939 w 18939"/>
                <a:gd name="connsiteY2" fmla="*/ 506287 h 506287"/>
                <a:gd name="connsiteX3" fmla="*/ 0 w 18939"/>
                <a:gd name="connsiteY3" fmla="*/ 506287 h 50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939" h="506287">
                  <a:moveTo>
                    <a:pt x="0" y="0"/>
                  </a:moveTo>
                  <a:lnTo>
                    <a:pt x="18939" y="0"/>
                  </a:lnTo>
                  <a:lnTo>
                    <a:pt x="18939" y="506287"/>
                  </a:lnTo>
                  <a:lnTo>
                    <a:pt x="0" y="50628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249A2">
                    <a:lumMod val="70313"/>
                    <a:lumOff val="29688"/>
                  </a:srgbClr>
                </a:gs>
                <a:gs pos="50000">
                  <a:srgbClr val="1249A2">
                    <a:lumMod val="82813"/>
                    <a:lumOff val="17188"/>
                  </a:srgbClr>
                </a:gs>
                <a:gs pos="100000">
                  <a:srgbClr val="1249A2">
                    <a:lumMod val="78906"/>
                  </a:srgbClr>
                </a:gs>
              </a:gsLst>
              <a:lin ang="5400000" scaled="1"/>
              <a:tileRect/>
            </a:gradFill>
            <a:ln w="3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6" name="任意多边形: 形状 879">
              <a:extLst>
                <a:ext uri="{FF2B5EF4-FFF2-40B4-BE49-F238E27FC236}">
                  <a16:creationId xmlns:a16="http://schemas.microsoft.com/office/drawing/2014/main" id="{ABA3DBC7-9406-AA45-C250-770CD86783FA}"/>
                </a:ext>
              </a:extLst>
            </p:cNvPr>
            <p:cNvSpPr/>
            <p:nvPr/>
          </p:nvSpPr>
          <p:spPr>
            <a:xfrm>
              <a:off x="725291" y="1334990"/>
              <a:ext cx="38807" cy="571334"/>
            </a:xfrm>
            <a:custGeom>
              <a:avLst/>
              <a:gdLst>
                <a:gd name="connsiteX0" fmla="*/ 0 w 22859"/>
                <a:gd name="connsiteY0" fmla="*/ 313661 h 336542"/>
                <a:gd name="connsiteX1" fmla="*/ 22860 w 22859"/>
                <a:gd name="connsiteY1" fmla="*/ 336543 h 336542"/>
                <a:gd name="connsiteX2" fmla="*/ 22860 w 22859"/>
                <a:gd name="connsiteY2" fmla="*/ 0 h 336542"/>
                <a:gd name="connsiteX3" fmla="*/ 0 w 22859"/>
                <a:gd name="connsiteY3" fmla="*/ 22882 h 336542"/>
                <a:gd name="connsiteX4" fmla="*/ 0 w 22859"/>
                <a:gd name="connsiteY4" fmla="*/ 313661 h 336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9" h="336542">
                  <a:moveTo>
                    <a:pt x="0" y="313661"/>
                  </a:moveTo>
                  <a:lnTo>
                    <a:pt x="22860" y="336543"/>
                  </a:lnTo>
                  <a:lnTo>
                    <a:pt x="22860" y="0"/>
                  </a:lnTo>
                  <a:lnTo>
                    <a:pt x="0" y="22882"/>
                  </a:lnTo>
                  <a:lnTo>
                    <a:pt x="0" y="313661"/>
                  </a:lnTo>
                  <a:close/>
                </a:path>
              </a:pathLst>
            </a:custGeom>
            <a:noFill/>
            <a:ln w="3755" cap="flat" cmpd="sng" algn="ctr">
              <a:solidFill>
                <a:srgbClr val="1249A2">
                  <a:lumMod val="86719"/>
                  <a:lumOff val="13281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7" name="任意多边形: 形状 880">
              <a:extLst>
                <a:ext uri="{FF2B5EF4-FFF2-40B4-BE49-F238E27FC236}">
                  <a16:creationId xmlns:a16="http://schemas.microsoft.com/office/drawing/2014/main" id="{0C9CF810-9336-9782-C391-7D293346ED32}"/>
                </a:ext>
              </a:extLst>
            </p:cNvPr>
            <p:cNvSpPr/>
            <p:nvPr/>
          </p:nvSpPr>
          <p:spPr>
            <a:xfrm>
              <a:off x="764100" y="2019180"/>
              <a:ext cx="580773" cy="31211"/>
            </a:xfrm>
            <a:custGeom>
              <a:avLst/>
              <a:gdLst>
                <a:gd name="connsiteX0" fmla="*/ 323695 w 342102"/>
                <a:gd name="connsiteY0" fmla="*/ 18385 h 18385"/>
                <a:gd name="connsiteX1" fmla="*/ 342103 w 342102"/>
                <a:gd name="connsiteY1" fmla="*/ 0 h 18385"/>
                <a:gd name="connsiteX2" fmla="*/ 0 w 342102"/>
                <a:gd name="connsiteY2" fmla="*/ 0 h 18385"/>
                <a:gd name="connsiteX3" fmla="*/ 0 w 342102"/>
                <a:gd name="connsiteY3" fmla="*/ 18385 h 18385"/>
                <a:gd name="connsiteX4" fmla="*/ 323695 w 342102"/>
                <a:gd name="connsiteY4" fmla="*/ 18385 h 18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102" h="18385">
                  <a:moveTo>
                    <a:pt x="323695" y="18385"/>
                  </a:moveTo>
                  <a:lnTo>
                    <a:pt x="342103" y="0"/>
                  </a:lnTo>
                  <a:lnTo>
                    <a:pt x="0" y="0"/>
                  </a:lnTo>
                  <a:lnTo>
                    <a:pt x="0" y="18385"/>
                  </a:lnTo>
                  <a:lnTo>
                    <a:pt x="323695" y="1838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249A2">
                    <a:lumMod val="70313"/>
                    <a:lumOff val="29688"/>
                  </a:srgbClr>
                </a:gs>
                <a:gs pos="50000">
                  <a:srgbClr val="1249A2">
                    <a:lumMod val="82813"/>
                    <a:lumOff val="17188"/>
                  </a:srgbClr>
                </a:gs>
                <a:gs pos="100000">
                  <a:srgbClr val="1249A2">
                    <a:lumMod val="78906"/>
                  </a:srgbClr>
                </a:gs>
              </a:gsLst>
              <a:lin ang="5400000" scaled="1"/>
              <a:tileRect/>
            </a:gradFill>
            <a:ln w="3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8" name="任意多边形: 形状 882">
              <a:extLst>
                <a:ext uri="{FF2B5EF4-FFF2-40B4-BE49-F238E27FC236}">
                  <a16:creationId xmlns:a16="http://schemas.microsoft.com/office/drawing/2014/main" id="{70A40431-2AA7-6E7E-20CD-9BDFFA1FE2DE}"/>
                </a:ext>
              </a:extLst>
            </p:cNvPr>
            <p:cNvSpPr/>
            <p:nvPr/>
          </p:nvSpPr>
          <p:spPr>
            <a:xfrm>
              <a:off x="1748678" y="1190738"/>
              <a:ext cx="98074" cy="31549"/>
            </a:xfrm>
            <a:custGeom>
              <a:avLst/>
              <a:gdLst>
                <a:gd name="connsiteX0" fmla="*/ 18585 w 57770"/>
                <a:gd name="connsiteY0" fmla="*/ 18585 h 18584"/>
                <a:gd name="connsiteX1" fmla="*/ 57770 w 57770"/>
                <a:gd name="connsiteY1" fmla="*/ 18585 h 18584"/>
                <a:gd name="connsiteX2" fmla="*/ 39185 w 57770"/>
                <a:gd name="connsiteY2" fmla="*/ 0 h 18584"/>
                <a:gd name="connsiteX3" fmla="*/ 0 w 57770"/>
                <a:gd name="connsiteY3" fmla="*/ 0 h 18584"/>
                <a:gd name="connsiteX4" fmla="*/ 18585 w 57770"/>
                <a:gd name="connsiteY4" fmla="*/ 18585 h 1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70" h="18584">
                  <a:moveTo>
                    <a:pt x="18585" y="18585"/>
                  </a:moveTo>
                  <a:lnTo>
                    <a:pt x="57770" y="18585"/>
                  </a:lnTo>
                  <a:lnTo>
                    <a:pt x="39185" y="0"/>
                  </a:lnTo>
                  <a:lnTo>
                    <a:pt x="0" y="0"/>
                  </a:lnTo>
                  <a:lnTo>
                    <a:pt x="18585" y="1858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249A2">
                    <a:lumMod val="70313"/>
                    <a:lumOff val="29688"/>
                  </a:srgbClr>
                </a:gs>
                <a:gs pos="50000">
                  <a:srgbClr val="1249A2">
                    <a:lumMod val="82813"/>
                    <a:lumOff val="17188"/>
                  </a:srgbClr>
                </a:gs>
                <a:gs pos="100000">
                  <a:srgbClr val="1249A2">
                    <a:lumMod val="78906"/>
                  </a:srgbClr>
                </a:gs>
              </a:gsLst>
              <a:lin ang="5400000" scaled="1"/>
              <a:tileRect/>
            </a:gradFill>
            <a:ln w="3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9" name="任意多边形: 形状 883">
              <a:extLst>
                <a:ext uri="{FF2B5EF4-FFF2-40B4-BE49-F238E27FC236}">
                  <a16:creationId xmlns:a16="http://schemas.microsoft.com/office/drawing/2014/main" id="{8CCFBDB9-8A6A-EE05-71F2-7E0CE867901E}"/>
                </a:ext>
              </a:extLst>
            </p:cNvPr>
            <p:cNvSpPr/>
            <p:nvPr/>
          </p:nvSpPr>
          <p:spPr>
            <a:xfrm>
              <a:off x="1626236" y="1190738"/>
              <a:ext cx="98074" cy="31549"/>
            </a:xfrm>
            <a:custGeom>
              <a:avLst/>
              <a:gdLst>
                <a:gd name="connsiteX0" fmla="*/ 18585 w 57770"/>
                <a:gd name="connsiteY0" fmla="*/ 18585 h 18584"/>
                <a:gd name="connsiteX1" fmla="*/ 57770 w 57770"/>
                <a:gd name="connsiteY1" fmla="*/ 18585 h 18584"/>
                <a:gd name="connsiteX2" fmla="*/ 39163 w 57770"/>
                <a:gd name="connsiteY2" fmla="*/ 0 h 18584"/>
                <a:gd name="connsiteX3" fmla="*/ 0 w 57770"/>
                <a:gd name="connsiteY3" fmla="*/ 0 h 18584"/>
                <a:gd name="connsiteX4" fmla="*/ 18585 w 57770"/>
                <a:gd name="connsiteY4" fmla="*/ 18585 h 1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70" h="18584">
                  <a:moveTo>
                    <a:pt x="18585" y="18585"/>
                  </a:moveTo>
                  <a:lnTo>
                    <a:pt x="57770" y="18585"/>
                  </a:lnTo>
                  <a:lnTo>
                    <a:pt x="39163" y="0"/>
                  </a:lnTo>
                  <a:lnTo>
                    <a:pt x="0" y="0"/>
                  </a:lnTo>
                  <a:lnTo>
                    <a:pt x="18585" y="1858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249A2">
                    <a:lumMod val="70313"/>
                    <a:lumOff val="29688"/>
                  </a:srgbClr>
                </a:gs>
                <a:gs pos="50000">
                  <a:srgbClr val="1249A2">
                    <a:lumMod val="82813"/>
                    <a:lumOff val="17188"/>
                  </a:srgbClr>
                </a:gs>
                <a:gs pos="100000">
                  <a:srgbClr val="1249A2">
                    <a:lumMod val="78906"/>
                  </a:srgbClr>
                </a:gs>
              </a:gsLst>
              <a:lin ang="5400000" scaled="1"/>
              <a:tileRect/>
            </a:gradFill>
            <a:ln w="3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0" name="任意多边形: 形状 884">
              <a:extLst>
                <a:ext uri="{FF2B5EF4-FFF2-40B4-BE49-F238E27FC236}">
                  <a16:creationId xmlns:a16="http://schemas.microsoft.com/office/drawing/2014/main" id="{5657F9FA-888C-5F5D-2E0E-D56CDBE6A6FF}"/>
                </a:ext>
              </a:extLst>
            </p:cNvPr>
            <p:cNvSpPr/>
            <p:nvPr/>
          </p:nvSpPr>
          <p:spPr>
            <a:xfrm>
              <a:off x="1503794" y="1190738"/>
              <a:ext cx="98037" cy="31549"/>
            </a:xfrm>
            <a:custGeom>
              <a:avLst/>
              <a:gdLst>
                <a:gd name="connsiteX0" fmla="*/ 18585 w 57748"/>
                <a:gd name="connsiteY0" fmla="*/ 18585 h 18584"/>
                <a:gd name="connsiteX1" fmla="*/ 57748 w 57748"/>
                <a:gd name="connsiteY1" fmla="*/ 18585 h 18584"/>
                <a:gd name="connsiteX2" fmla="*/ 39163 w 57748"/>
                <a:gd name="connsiteY2" fmla="*/ 0 h 18584"/>
                <a:gd name="connsiteX3" fmla="*/ 0 w 57748"/>
                <a:gd name="connsiteY3" fmla="*/ 0 h 18584"/>
                <a:gd name="connsiteX4" fmla="*/ 18585 w 57748"/>
                <a:gd name="connsiteY4" fmla="*/ 18585 h 1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48" h="18584">
                  <a:moveTo>
                    <a:pt x="18585" y="18585"/>
                  </a:moveTo>
                  <a:lnTo>
                    <a:pt x="57748" y="18585"/>
                  </a:lnTo>
                  <a:lnTo>
                    <a:pt x="39163" y="0"/>
                  </a:lnTo>
                  <a:lnTo>
                    <a:pt x="0" y="0"/>
                  </a:lnTo>
                  <a:lnTo>
                    <a:pt x="18585" y="1858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249A2">
                    <a:lumMod val="70313"/>
                    <a:lumOff val="29688"/>
                  </a:srgbClr>
                </a:gs>
                <a:gs pos="50000">
                  <a:srgbClr val="1249A2">
                    <a:lumMod val="82813"/>
                    <a:lumOff val="17188"/>
                  </a:srgbClr>
                </a:gs>
                <a:gs pos="100000">
                  <a:srgbClr val="1249A2">
                    <a:lumMod val="78906"/>
                  </a:srgbClr>
                </a:gs>
              </a:gsLst>
              <a:lin ang="5400000" scaled="1"/>
              <a:tileRect/>
            </a:gradFill>
            <a:ln w="3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1" name="任意多边形: 形状 885">
              <a:extLst>
                <a:ext uri="{FF2B5EF4-FFF2-40B4-BE49-F238E27FC236}">
                  <a16:creationId xmlns:a16="http://schemas.microsoft.com/office/drawing/2014/main" id="{F78F862C-1B51-EB18-8E2F-F63D66F9AA62}"/>
                </a:ext>
              </a:extLst>
            </p:cNvPr>
            <p:cNvSpPr/>
            <p:nvPr/>
          </p:nvSpPr>
          <p:spPr>
            <a:xfrm>
              <a:off x="755939" y="1379402"/>
              <a:ext cx="13688" cy="488678"/>
            </a:xfrm>
            <a:custGeom>
              <a:avLst/>
              <a:gdLst>
                <a:gd name="connsiteX0" fmla="*/ 0 w 8063"/>
                <a:gd name="connsiteY0" fmla="*/ 279791 h 287854"/>
                <a:gd name="connsiteX1" fmla="*/ 8063 w 8063"/>
                <a:gd name="connsiteY1" fmla="*/ 287854 h 287854"/>
                <a:gd name="connsiteX2" fmla="*/ 8063 w 8063"/>
                <a:gd name="connsiteY2" fmla="*/ 0 h 287854"/>
                <a:gd name="connsiteX3" fmla="*/ 0 w 8063"/>
                <a:gd name="connsiteY3" fmla="*/ 8085 h 287854"/>
                <a:gd name="connsiteX4" fmla="*/ 0 w 8063"/>
                <a:gd name="connsiteY4" fmla="*/ 279791 h 2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63" h="287854">
                  <a:moveTo>
                    <a:pt x="0" y="279791"/>
                  </a:moveTo>
                  <a:lnTo>
                    <a:pt x="8063" y="287854"/>
                  </a:lnTo>
                  <a:lnTo>
                    <a:pt x="8063" y="0"/>
                  </a:lnTo>
                  <a:lnTo>
                    <a:pt x="0" y="8085"/>
                  </a:lnTo>
                  <a:lnTo>
                    <a:pt x="0" y="27979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249A2">
                    <a:lumMod val="70313"/>
                    <a:lumOff val="29688"/>
                  </a:srgbClr>
                </a:gs>
                <a:gs pos="50000">
                  <a:srgbClr val="1249A2">
                    <a:lumMod val="82813"/>
                    <a:lumOff val="17188"/>
                  </a:srgbClr>
                </a:gs>
                <a:gs pos="100000">
                  <a:srgbClr val="1249A2">
                    <a:lumMod val="78906"/>
                  </a:srgbClr>
                </a:gs>
              </a:gsLst>
              <a:lin ang="5400000" scaled="1"/>
              <a:tileRect/>
            </a:gradFill>
            <a:ln w="3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cxnSp>
        <p:nvCxnSpPr>
          <p:cNvPr id="669" name="直接连接符 668">
            <a:extLst>
              <a:ext uri="{FF2B5EF4-FFF2-40B4-BE49-F238E27FC236}">
                <a16:creationId xmlns:a16="http://schemas.microsoft.com/office/drawing/2014/main" id="{BB9FB675-AEC7-242B-26D5-D276792D75F4}"/>
              </a:ext>
            </a:extLst>
          </p:cNvPr>
          <p:cNvCxnSpPr>
            <a:cxnSpLocks/>
          </p:cNvCxnSpPr>
          <p:nvPr/>
        </p:nvCxnSpPr>
        <p:spPr>
          <a:xfrm>
            <a:off x="1062068" y="5947083"/>
            <a:ext cx="10007424" cy="0"/>
          </a:xfrm>
          <a:prstGeom prst="line">
            <a:avLst/>
          </a:prstGeom>
          <a:noFill/>
          <a:ln w="15875" cap="flat" cmpd="sng" algn="ctr">
            <a:solidFill>
              <a:srgbClr val="1249A2"/>
            </a:solidFill>
            <a:prstDash val="solid"/>
            <a:miter lim="800000"/>
          </a:ln>
          <a:effectLst/>
        </p:spPr>
      </p:cxnSp>
      <p:cxnSp>
        <p:nvCxnSpPr>
          <p:cNvPr id="670" name="直接连接符 669">
            <a:extLst>
              <a:ext uri="{FF2B5EF4-FFF2-40B4-BE49-F238E27FC236}">
                <a16:creationId xmlns:a16="http://schemas.microsoft.com/office/drawing/2014/main" id="{4F906B4C-3398-1A35-6F6E-E343E19369B9}"/>
              </a:ext>
            </a:extLst>
          </p:cNvPr>
          <p:cNvCxnSpPr>
            <a:cxnSpLocks/>
          </p:cNvCxnSpPr>
          <p:nvPr/>
        </p:nvCxnSpPr>
        <p:spPr>
          <a:xfrm>
            <a:off x="7545140" y="5947083"/>
            <a:ext cx="3411204" cy="0"/>
          </a:xfrm>
          <a:prstGeom prst="line">
            <a:avLst/>
          </a:prstGeom>
          <a:noFill/>
          <a:ln w="15875" cap="flat" cmpd="sng" algn="ctr">
            <a:solidFill>
              <a:srgbClr val="1249A2"/>
            </a:solidFill>
            <a:prstDash val="solid"/>
            <a:miter lim="800000"/>
          </a:ln>
          <a:effectLst/>
        </p:spPr>
      </p:cxnSp>
      <p:cxnSp>
        <p:nvCxnSpPr>
          <p:cNvPr id="709" name="直接连接符 708">
            <a:extLst>
              <a:ext uri="{FF2B5EF4-FFF2-40B4-BE49-F238E27FC236}">
                <a16:creationId xmlns:a16="http://schemas.microsoft.com/office/drawing/2014/main" id="{BA091408-8A3D-A8C6-0756-9D4E3531A537}"/>
              </a:ext>
            </a:extLst>
          </p:cNvPr>
          <p:cNvCxnSpPr>
            <a:cxnSpLocks/>
          </p:cNvCxnSpPr>
          <p:nvPr/>
        </p:nvCxnSpPr>
        <p:spPr>
          <a:xfrm>
            <a:off x="1965748" y="3930053"/>
            <a:ext cx="8047297" cy="0"/>
          </a:xfrm>
          <a:prstGeom prst="line">
            <a:avLst/>
          </a:prstGeom>
          <a:noFill/>
          <a:ln w="15875" cap="flat" cmpd="sng" algn="ctr">
            <a:solidFill>
              <a:srgbClr val="1249A2"/>
            </a:solidFill>
            <a:prstDash val="solid"/>
            <a:miter lim="800000"/>
          </a:ln>
          <a:effectLst/>
        </p:spPr>
      </p:cxnSp>
      <p:sp>
        <p:nvSpPr>
          <p:cNvPr id="713" name="矩形: 圆角 712">
            <a:extLst>
              <a:ext uri="{FF2B5EF4-FFF2-40B4-BE49-F238E27FC236}">
                <a16:creationId xmlns:a16="http://schemas.microsoft.com/office/drawing/2014/main" id="{0AF252DC-2541-3F26-B63B-83AAC7759214}"/>
              </a:ext>
            </a:extLst>
          </p:cNvPr>
          <p:cNvSpPr/>
          <p:nvPr/>
        </p:nvSpPr>
        <p:spPr>
          <a:xfrm>
            <a:off x="4289754" y="4243110"/>
            <a:ext cx="3478900" cy="586524"/>
          </a:xfrm>
          <a:prstGeom prst="roundRect">
            <a:avLst>
              <a:gd name="adj" fmla="val 6577"/>
            </a:avLst>
          </a:prstGeom>
          <a:solidFill>
            <a:srgbClr val="FFFFFF"/>
          </a:solidFill>
          <a:ln w="9525" cap="flat" cmpd="sng" algn="ctr">
            <a:solidFill>
              <a:srgbClr val="0069B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1451B5"/>
              </a:solidFill>
              <a:effectLst/>
              <a:uLnTx/>
              <a:uFillTx/>
              <a:latin typeface="Microsoft YaHei"/>
              <a:ea typeface="Microsoft YaHei"/>
              <a:cs typeface="+mn-cs"/>
            </a:endParaRPr>
          </a:p>
        </p:txBody>
      </p:sp>
      <p:sp>
        <p:nvSpPr>
          <p:cNvPr id="714" name="矩形: 圆角 713">
            <a:extLst>
              <a:ext uri="{FF2B5EF4-FFF2-40B4-BE49-F238E27FC236}">
                <a16:creationId xmlns:a16="http://schemas.microsoft.com/office/drawing/2014/main" id="{24745DFB-C845-7164-8E27-97153C19A230}"/>
              </a:ext>
            </a:extLst>
          </p:cNvPr>
          <p:cNvSpPr/>
          <p:nvPr/>
        </p:nvSpPr>
        <p:spPr>
          <a:xfrm>
            <a:off x="7923909" y="4243110"/>
            <a:ext cx="3478900" cy="586524"/>
          </a:xfrm>
          <a:prstGeom prst="roundRect">
            <a:avLst>
              <a:gd name="adj" fmla="val 6577"/>
            </a:avLst>
          </a:prstGeom>
          <a:solidFill>
            <a:srgbClr val="FFFFFF"/>
          </a:solidFill>
          <a:ln w="9525" cap="flat" cmpd="sng" algn="ctr">
            <a:solidFill>
              <a:srgbClr val="0069B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1451B5"/>
              </a:solidFill>
              <a:effectLst/>
              <a:uLnTx/>
              <a:uFillTx/>
              <a:latin typeface="Microsoft YaHei"/>
              <a:ea typeface="Microsoft YaHei"/>
              <a:cs typeface="+mn-cs"/>
            </a:endParaRPr>
          </a:p>
        </p:txBody>
      </p:sp>
      <p:sp>
        <p:nvSpPr>
          <p:cNvPr id="715" name="矩形: 圆角 714">
            <a:extLst>
              <a:ext uri="{FF2B5EF4-FFF2-40B4-BE49-F238E27FC236}">
                <a16:creationId xmlns:a16="http://schemas.microsoft.com/office/drawing/2014/main" id="{9FC5700A-D270-75C6-7FCB-0CE2022165E7}"/>
              </a:ext>
            </a:extLst>
          </p:cNvPr>
          <p:cNvSpPr/>
          <p:nvPr/>
        </p:nvSpPr>
        <p:spPr>
          <a:xfrm>
            <a:off x="653034" y="4984053"/>
            <a:ext cx="3478900" cy="586524"/>
          </a:xfrm>
          <a:prstGeom prst="roundRect">
            <a:avLst>
              <a:gd name="adj" fmla="val 6577"/>
            </a:avLst>
          </a:prstGeom>
          <a:solidFill>
            <a:srgbClr val="FFFFFF"/>
          </a:solidFill>
          <a:ln w="9525" cap="flat" cmpd="sng" algn="ctr">
            <a:solidFill>
              <a:srgbClr val="0069B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1451B5"/>
              </a:solidFill>
              <a:effectLst/>
              <a:uLnTx/>
              <a:uFillTx/>
              <a:latin typeface="Microsoft YaHei"/>
              <a:ea typeface="Microsoft YaHei"/>
              <a:cs typeface="+mn-cs"/>
            </a:endParaRPr>
          </a:p>
        </p:txBody>
      </p:sp>
      <p:sp>
        <p:nvSpPr>
          <p:cNvPr id="716" name="矩形: 圆角 715">
            <a:extLst>
              <a:ext uri="{FF2B5EF4-FFF2-40B4-BE49-F238E27FC236}">
                <a16:creationId xmlns:a16="http://schemas.microsoft.com/office/drawing/2014/main" id="{F2D45156-E74F-A835-A6DA-EC6EB62F841C}"/>
              </a:ext>
            </a:extLst>
          </p:cNvPr>
          <p:cNvSpPr/>
          <p:nvPr/>
        </p:nvSpPr>
        <p:spPr>
          <a:xfrm>
            <a:off x="4289754" y="4984053"/>
            <a:ext cx="3478900" cy="586524"/>
          </a:xfrm>
          <a:prstGeom prst="roundRect">
            <a:avLst>
              <a:gd name="adj" fmla="val 6577"/>
            </a:avLst>
          </a:prstGeom>
          <a:solidFill>
            <a:srgbClr val="FFFFFF"/>
          </a:solidFill>
          <a:ln w="9525" cap="flat" cmpd="sng" algn="ctr">
            <a:solidFill>
              <a:srgbClr val="0069B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1451B5"/>
              </a:solidFill>
              <a:effectLst/>
              <a:uLnTx/>
              <a:uFillTx/>
              <a:latin typeface="Microsoft YaHei"/>
              <a:ea typeface="Microsoft YaHei"/>
              <a:cs typeface="+mn-cs"/>
            </a:endParaRPr>
          </a:p>
        </p:txBody>
      </p:sp>
      <p:sp>
        <p:nvSpPr>
          <p:cNvPr id="717" name="矩形: 圆角 716">
            <a:extLst>
              <a:ext uri="{FF2B5EF4-FFF2-40B4-BE49-F238E27FC236}">
                <a16:creationId xmlns:a16="http://schemas.microsoft.com/office/drawing/2014/main" id="{F5DC43FA-4036-C105-872B-145D3B280892}"/>
              </a:ext>
            </a:extLst>
          </p:cNvPr>
          <p:cNvSpPr/>
          <p:nvPr/>
        </p:nvSpPr>
        <p:spPr>
          <a:xfrm>
            <a:off x="7923909" y="4984053"/>
            <a:ext cx="3478900" cy="586524"/>
          </a:xfrm>
          <a:prstGeom prst="roundRect">
            <a:avLst>
              <a:gd name="adj" fmla="val 6577"/>
            </a:avLst>
          </a:prstGeom>
          <a:solidFill>
            <a:srgbClr val="FFFFFF"/>
          </a:solidFill>
          <a:ln w="9525" cap="flat" cmpd="sng" algn="ctr">
            <a:solidFill>
              <a:srgbClr val="0069B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1451B5"/>
              </a:solidFill>
              <a:effectLst/>
              <a:uLnTx/>
              <a:uFillTx/>
              <a:latin typeface="Microsoft YaHei"/>
              <a:ea typeface="Microsoft YaHei"/>
              <a:cs typeface="+mn-cs"/>
            </a:endParaRPr>
          </a:p>
        </p:txBody>
      </p:sp>
      <p:sp>
        <p:nvSpPr>
          <p:cNvPr id="2" name="Text 5">
            <a:extLst>
              <a:ext uri="{FF2B5EF4-FFF2-40B4-BE49-F238E27FC236}">
                <a16:creationId xmlns:a16="http://schemas.microsoft.com/office/drawing/2014/main" id="{8580A830-A2C5-3833-F5F2-C3CFC5DB4B3F}"/>
              </a:ext>
            </a:extLst>
          </p:cNvPr>
          <p:cNvSpPr>
            <a:spLocks noGrp="1"/>
          </p:cNvSpPr>
          <p:nvPr/>
        </p:nvSpPr>
        <p:spPr>
          <a:xfrm>
            <a:off x="133313" y="2389588"/>
            <a:ext cx="1243584" cy="85953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20000"/>
              </a:lnSpc>
              <a:defRPr/>
            </a:pPr>
            <a:r>
              <a:rPr sz="1600" b="1" kern="0" dirty="0">
                <a:solidFill>
                  <a:prstClr val="white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Design</a:t>
            </a: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26997E81-0AB9-F3EB-A124-2930160F1293}"/>
              </a:ext>
            </a:extLst>
          </p:cNvPr>
          <p:cNvSpPr>
            <a:spLocks noGrp="1"/>
          </p:cNvSpPr>
          <p:nvPr/>
        </p:nvSpPr>
        <p:spPr>
          <a:xfrm>
            <a:off x="1836420" y="2413254"/>
            <a:ext cx="1402080" cy="85953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20000"/>
              </a:lnSpc>
            </a:pPr>
            <a:r>
              <a:rPr sz="1600" b="1" kern="0" dirty="0">
                <a:solidFill>
                  <a:prstClr val="white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Procurement</a:t>
            </a:r>
            <a:endParaRPr sz="1600" b="1" kern="0" dirty="0">
              <a:solidFill>
                <a:prstClr val="white"/>
              </a:solidFill>
              <a:effectLst>
                <a:outerShdw blurRad="37338" dist="37338" dir="2699999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13">
            <a:extLst>
              <a:ext uri="{FF2B5EF4-FFF2-40B4-BE49-F238E27FC236}">
                <a16:creationId xmlns:a16="http://schemas.microsoft.com/office/drawing/2014/main" id="{61642F2E-625C-F945-F7EB-A819FFDA901C}"/>
              </a:ext>
            </a:extLst>
          </p:cNvPr>
          <p:cNvSpPr>
            <a:spLocks noGrp="1"/>
          </p:cNvSpPr>
          <p:nvPr/>
        </p:nvSpPr>
        <p:spPr>
          <a:xfrm>
            <a:off x="3747006" y="2375060"/>
            <a:ext cx="1243584" cy="85953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20000"/>
              </a:lnSpc>
            </a:pPr>
            <a:r>
              <a:rPr sz="1600" b="1" kern="0" dirty="0">
                <a:solidFill>
                  <a:prstClr val="white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Production</a:t>
            </a:r>
          </a:p>
        </p:txBody>
      </p:sp>
      <p:sp>
        <p:nvSpPr>
          <p:cNvPr id="10" name="Text 17">
            <a:extLst>
              <a:ext uri="{FF2B5EF4-FFF2-40B4-BE49-F238E27FC236}">
                <a16:creationId xmlns:a16="http://schemas.microsoft.com/office/drawing/2014/main" id="{952C45A5-3490-674D-1E0A-CDFFEC696DF1}"/>
              </a:ext>
            </a:extLst>
          </p:cNvPr>
          <p:cNvSpPr>
            <a:spLocks noGrp="1"/>
          </p:cNvSpPr>
          <p:nvPr/>
        </p:nvSpPr>
        <p:spPr>
          <a:xfrm>
            <a:off x="5514632" y="2435150"/>
            <a:ext cx="1243584" cy="85953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20000"/>
              </a:lnSpc>
            </a:pPr>
            <a:r>
              <a:rPr sz="1600" b="1" kern="0" dirty="0">
                <a:solidFill>
                  <a:prstClr val="white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Quality Control</a:t>
            </a:r>
          </a:p>
        </p:txBody>
      </p:sp>
      <p:sp>
        <p:nvSpPr>
          <p:cNvPr id="11" name="Text 21">
            <a:extLst>
              <a:ext uri="{FF2B5EF4-FFF2-40B4-BE49-F238E27FC236}">
                <a16:creationId xmlns:a16="http://schemas.microsoft.com/office/drawing/2014/main" id="{D33057E1-AF27-7970-4715-E32C752CE38A}"/>
              </a:ext>
            </a:extLst>
          </p:cNvPr>
          <p:cNvSpPr>
            <a:spLocks noGrp="1"/>
          </p:cNvSpPr>
          <p:nvPr/>
        </p:nvSpPr>
        <p:spPr>
          <a:xfrm>
            <a:off x="7310239" y="2375176"/>
            <a:ext cx="1243584" cy="85953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20000"/>
              </a:lnSpc>
            </a:pPr>
            <a:r>
              <a:rPr sz="1600" b="1" kern="0" dirty="0">
                <a:solidFill>
                  <a:prstClr val="white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Int'l Logistics</a:t>
            </a:r>
          </a:p>
        </p:txBody>
      </p:sp>
      <p:sp>
        <p:nvSpPr>
          <p:cNvPr id="12" name="Text 25">
            <a:extLst>
              <a:ext uri="{FF2B5EF4-FFF2-40B4-BE49-F238E27FC236}">
                <a16:creationId xmlns:a16="http://schemas.microsoft.com/office/drawing/2014/main" id="{EF1E458A-FB8D-8E17-0B59-5D1A49295F6C}"/>
              </a:ext>
            </a:extLst>
          </p:cNvPr>
          <p:cNvSpPr>
            <a:spLocks noGrp="1"/>
          </p:cNvSpPr>
          <p:nvPr/>
        </p:nvSpPr>
        <p:spPr>
          <a:xfrm>
            <a:off x="9074036" y="2403619"/>
            <a:ext cx="1243584" cy="85953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20000"/>
              </a:lnSpc>
            </a:pPr>
            <a:r>
              <a:rPr sz="1600" b="1" kern="0" dirty="0">
                <a:solidFill>
                  <a:prstClr val="white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Customs</a:t>
            </a:r>
          </a:p>
          <a:p>
            <a:pPr algn="ctr">
              <a:lnSpc>
                <a:spcPct val="120000"/>
              </a:lnSpc>
            </a:pPr>
            <a:r>
              <a:rPr sz="1600" b="1" kern="0" dirty="0">
                <a:solidFill>
                  <a:prstClr val="white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Clearance &amp;</a:t>
            </a:r>
          </a:p>
          <a:p>
            <a:pPr algn="ctr">
              <a:lnSpc>
                <a:spcPct val="120000"/>
              </a:lnSpc>
            </a:pPr>
            <a:r>
              <a:rPr sz="1600" b="1" kern="0" dirty="0">
                <a:solidFill>
                  <a:prstClr val="white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Compliance</a:t>
            </a:r>
          </a:p>
        </p:txBody>
      </p:sp>
      <p:sp>
        <p:nvSpPr>
          <p:cNvPr id="13" name="Text 29">
            <a:extLst>
              <a:ext uri="{FF2B5EF4-FFF2-40B4-BE49-F238E27FC236}">
                <a16:creationId xmlns:a16="http://schemas.microsoft.com/office/drawing/2014/main" id="{ED0E0D99-6961-C8C7-9129-F44AC139CAF7}"/>
              </a:ext>
            </a:extLst>
          </p:cNvPr>
          <p:cNvSpPr>
            <a:spLocks noGrp="1"/>
          </p:cNvSpPr>
          <p:nvPr/>
        </p:nvSpPr>
        <p:spPr>
          <a:xfrm>
            <a:off x="10852849" y="2403962"/>
            <a:ext cx="1243584" cy="85953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20000"/>
              </a:lnSpc>
            </a:pPr>
            <a:r>
              <a:rPr sz="1600" b="1" kern="0" dirty="0">
                <a:solidFill>
                  <a:prstClr val="white"/>
                </a:solidFill>
                <a:effectLst>
                  <a:outerShdw blurRad="37338" dist="37338" dir="2699999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Local Delivery</a:t>
            </a:r>
          </a:p>
        </p:txBody>
      </p:sp>
      <p:sp>
        <p:nvSpPr>
          <p:cNvPr id="14" name="Text 32">
            <a:extLst>
              <a:ext uri="{FF2B5EF4-FFF2-40B4-BE49-F238E27FC236}">
                <a16:creationId xmlns:a16="http://schemas.microsoft.com/office/drawing/2014/main" id="{FBEB0A8D-8A6E-06D9-B0D2-05BC83E6DB23}"/>
              </a:ext>
            </a:extLst>
          </p:cNvPr>
          <p:cNvSpPr>
            <a:spLocks noGrp="1"/>
          </p:cNvSpPr>
          <p:nvPr/>
        </p:nvSpPr>
        <p:spPr>
          <a:xfrm>
            <a:off x="976944" y="4275285"/>
            <a:ext cx="3054096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sz="1600" b="1" dirty="0">
                <a:solidFill>
                  <a:srgbClr val="1451B5"/>
                </a:solidFill>
                <a:latin typeface="Microsoft YaHei"/>
                <a:ea typeface="Microsoft YaHei"/>
              </a:rPr>
              <a:t>Time-Zone Coordination</a:t>
            </a:r>
          </a:p>
        </p:txBody>
      </p:sp>
      <p:sp>
        <p:nvSpPr>
          <p:cNvPr id="15" name="Text 35">
            <a:extLst>
              <a:ext uri="{FF2B5EF4-FFF2-40B4-BE49-F238E27FC236}">
                <a16:creationId xmlns:a16="http://schemas.microsoft.com/office/drawing/2014/main" id="{49F1AD74-5C76-50CF-4F75-3409BE26FDBA}"/>
              </a:ext>
            </a:extLst>
          </p:cNvPr>
          <p:cNvSpPr>
            <a:spLocks noGrp="1"/>
          </p:cNvSpPr>
          <p:nvPr/>
        </p:nvSpPr>
        <p:spPr>
          <a:xfrm>
            <a:off x="4807879" y="4288897"/>
            <a:ext cx="3054096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sz="1600" b="1" dirty="0">
                <a:solidFill>
                  <a:srgbClr val="1451B5"/>
                </a:solidFill>
                <a:latin typeface="Microsoft YaHei"/>
                <a:ea typeface="Microsoft YaHei"/>
              </a:rPr>
              <a:t>CN/EN Bilingual Team</a:t>
            </a:r>
          </a:p>
        </p:txBody>
      </p:sp>
      <p:sp>
        <p:nvSpPr>
          <p:cNvPr id="16" name="Text 38">
            <a:extLst>
              <a:ext uri="{FF2B5EF4-FFF2-40B4-BE49-F238E27FC236}">
                <a16:creationId xmlns:a16="http://schemas.microsoft.com/office/drawing/2014/main" id="{65E4D623-78CB-A3A1-828C-D053264734EB}"/>
              </a:ext>
            </a:extLst>
          </p:cNvPr>
          <p:cNvSpPr>
            <a:spLocks noGrp="1"/>
          </p:cNvSpPr>
          <p:nvPr/>
        </p:nvSpPr>
        <p:spPr>
          <a:xfrm>
            <a:off x="7957499" y="4284129"/>
            <a:ext cx="3447513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sz="1600" b="1" dirty="0">
                <a:solidFill>
                  <a:srgbClr val="1451B5"/>
                </a:solidFill>
                <a:latin typeface="Microsoft YaHei"/>
                <a:ea typeface="Microsoft YaHei"/>
              </a:rPr>
              <a:t>Export &amp; Destination Compliance</a:t>
            </a:r>
          </a:p>
        </p:txBody>
      </p:sp>
      <p:sp>
        <p:nvSpPr>
          <p:cNvPr id="17" name="Text 41">
            <a:extLst>
              <a:ext uri="{FF2B5EF4-FFF2-40B4-BE49-F238E27FC236}">
                <a16:creationId xmlns:a16="http://schemas.microsoft.com/office/drawing/2014/main" id="{F81169D0-F664-6B38-6866-6048328075EF}"/>
              </a:ext>
            </a:extLst>
          </p:cNvPr>
          <p:cNvSpPr>
            <a:spLocks noGrp="1"/>
          </p:cNvSpPr>
          <p:nvPr/>
        </p:nvSpPr>
        <p:spPr>
          <a:xfrm>
            <a:off x="1316775" y="4991833"/>
            <a:ext cx="1947216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sz="1600" b="1" dirty="0">
                <a:solidFill>
                  <a:srgbClr val="1451B5"/>
                </a:solidFill>
                <a:latin typeface="Microsoft YaHei"/>
                <a:ea typeface="Microsoft YaHei"/>
              </a:rPr>
              <a:t>Flexible Logistics</a:t>
            </a:r>
          </a:p>
        </p:txBody>
      </p:sp>
      <p:sp>
        <p:nvSpPr>
          <p:cNvPr id="19" name="Text 44">
            <a:extLst>
              <a:ext uri="{FF2B5EF4-FFF2-40B4-BE49-F238E27FC236}">
                <a16:creationId xmlns:a16="http://schemas.microsoft.com/office/drawing/2014/main" id="{48026607-F56C-D67B-6AF8-E566B7919AEC}"/>
              </a:ext>
            </a:extLst>
          </p:cNvPr>
          <p:cNvSpPr>
            <a:spLocks noGrp="1"/>
          </p:cNvSpPr>
          <p:nvPr/>
        </p:nvSpPr>
        <p:spPr>
          <a:xfrm>
            <a:off x="4682961" y="5010117"/>
            <a:ext cx="3054096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sz="1600" b="1" dirty="0">
                <a:solidFill>
                  <a:srgbClr val="1451B5"/>
                </a:solidFill>
                <a:latin typeface="Microsoft YaHei"/>
                <a:ea typeface="Microsoft YaHei"/>
              </a:rPr>
              <a:t>Multi-Currency Settlement</a:t>
            </a:r>
          </a:p>
        </p:txBody>
      </p:sp>
      <p:sp>
        <p:nvSpPr>
          <p:cNvPr id="21" name="Text 47">
            <a:extLst>
              <a:ext uri="{FF2B5EF4-FFF2-40B4-BE49-F238E27FC236}">
                <a16:creationId xmlns:a16="http://schemas.microsoft.com/office/drawing/2014/main" id="{A8D837F3-8BAE-4A22-F867-1836EE3747E9}"/>
              </a:ext>
            </a:extLst>
          </p:cNvPr>
          <p:cNvSpPr>
            <a:spLocks noGrp="1"/>
          </p:cNvSpPr>
          <p:nvPr/>
        </p:nvSpPr>
        <p:spPr>
          <a:xfrm>
            <a:off x="8593524" y="5001044"/>
            <a:ext cx="1653751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sz="1600" b="1" dirty="0">
                <a:solidFill>
                  <a:srgbClr val="1451B5"/>
                </a:solidFill>
                <a:latin typeface="Microsoft YaHei"/>
                <a:ea typeface="Microsoft YaHei"/>
              </a:rPr>
              <a:t>Local Partners</a:t>
            </a:r>
          </a:p>
        </p:txBody>
      </p:sp>
      <p:sp>
        <p:nvSpPr>
          <p:cNvPr id="22" name="Text 48">
            <a:extLst>
              <a:ext uri="{FF2B5EF4-FFF2-40B4-BE49-F238E27FC236}">
                <a16:creationId xmlns:a16="http://schemas.microsoft.com/office/drawing/2014/main" id="{B9E2A8B1-2B36-CA00-9574-1A314A46F0A8}"/>
              </a:ext>
            </a:extLst>
          </p:cNvPr>
          <p:cNvSpPr>
            <a:spLocks noGrp="1"/>
          </p:cNvSpPr>
          <p:nvPr/>
        </p:nvSpPr>
        <p:spPr>
          <a:xfrm>
            <a:off x="487940" y="6189665"/>
            <a:ext cx="11155680" cy="34747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1600" b="1" i="1" dirty="0">
                <a:solidFill>
                  <a:prstClr val="black"/>
                </a:solidFill>
                <a:latin typeface="Microsoft YaHei"/>
                <a:ea typeface="Microsoft YaHei"/>
              </a:rPr>
              <a:t>Global resources. Local delivery.</a:t>
            </a:r>
          </a:p>
        </p:txBody>
      </p:sp>
    </p:spTree>
    <p:extLst>
      <p:ext uri="{BB962C8B-B14F-4D97-AF65-F5344CB8AC3E}">
        <p14:creationId xmlns:p14="http://schemas.microsoft.com/office/powerpoint/2010/main" val="2812131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50BB7-08EE-DD01-2361-CFB7C67A3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DAAAB5C-97EC-58A8-20F0-3DD29B194B7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26000"/>
          </a:blip>
          <a:srcRect b="15867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9D2C615-2A75-9E61-B275-7BD5AD46798E}"/>
              </a:ext>
            </a:extLst>
          </p:cNvPr>
          <p:cNvSpPr txBox="1"/>
          <p:nvPr/>
        </p:nvSpPr>
        <p:spPr>
          <a:xfrm>
            <a:off x="596900" y="117434"/>
            <a:ext cx="63065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kern="0" spc="600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EXTENSION</a:t>
            </a:r>
            <a:endParaRPr lang="zh-CN" altLang="en-US" sz="3200" b="1" kern="0" spc="600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B58C46A6-099C-D268-07FF-8172821E2E77}"/>
              </a:ext>
            </a:extLst>
          </p:cNvPr>
          <p:cNvSpPr txBox="1"/>
          <p:nvPr/>
        </p:nvSpPr>
        <p:spPr>
          <a:xfrm>
            <a:off x="159347" y="117434"/>
            <a:ext cx="472753" cy="584775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1CFC46F9-C077-96D8-5398-ED51FAAD7DA3}"/>
              </a:ext>
            </a:extLst>
          </p:cNvPr>
          <p:cNvSpPr txBox="1"/>
          <p:nvPr/>
        </p:nvSpPr>
        <p:spPr>
          <a:xfrm>
            <a:off x="12699" y="117434"/>
            <a:ext cx="102798" cy="584775"/>
          </a:xfrm>
          <a:prstGeom prst="rect">
            <a:avLst/>
          </a:prstGeom>
          <a:solidFill>
            <a:schemeClr val="accent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17E69AB8-789B-0B0E-BD48-955DFBC9DA15}"/>
              </a:ext>
            </a:extLst>
          </p:cNvPr>
          <p:cNvCxnSpPr>
            <a:cxnSpLocks/>
          </p:cNvCxnSpPr>
          <p:nvPr/>
        </p:nvCxnSpPr>
        <p:spPr>
          <a:xfrm>
            <a:off x="0" y="871105"/>
            <a:ext cx="12179301" cy="0"/>
          </a:xfrm>
          <a:prstGeom prst="line">
            <a:avLst/>
          </a:prstGeom>
          <a:ln w="76200">
            <a:solidFill>
              <a:srgbClr val="386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9E32B4BA-0E28-835D-2BC8-809D4297A8DF}"/>
              </a:ext>
            </a:extLst>
          </p:cNvPr>
          <p:cNvSpPr/>
          <p:nvPr/>
        </p:nvSpPr>
        <p:spPr>
          <a:xfrm>
            <a:off x="679615" y="1110209"/>
            <a:ext cx="10757437" cy="5110743"/>
          </a:xfrm>
          <a:prstGeom prst="rect">
            <a:avLst/>
          </a:prstGeom>
          <a:solidFill>
            <a:sysClr val="window" lastClr="FFFFFF">
              <a:alpha val="50000"/>
            </a:sysClr>
          </a:solidFill>
          <a:ln w="12700" cap="flat" cmpd="sng" algn="ctr">
            <a:solidFill>
              <a:srgbClr val="1B5AB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4464B29-540D-E928-E19A-93AE7980F29F}"/>
              </a:ext>
            </a:extLst>
          </p:cNvPr>
          <p:cNvGrpSpPr/>
          <p:nvPr/>
        </p:nvGrpSpPr>
        <p:grpSpPr>
          <a:xfrm>
            <a:off x="1088655" y="1275647"/>
            <a:ext cx="11504052" cy="498394"/>
            <a:chOff x="3050982" y="1288475"/>
            <a:chExt cx="7003980" cy="498394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FC5044F-1083-5CCB-C7F7-2102934A9E97}"/>
                </a:ext>
              </a:extLst>
            </p:cNvPr>
            <p:cNvSpPr/>
            <p:nvPr/>
          </p:nvSpPr>
          <p:spPr>
            <a:xfrm>
              <a:off x="3050982" y="1288475"/>
              <a:ext cx="6090036" cy="498394"/>
            </a:xfrm>
            <a:prstGeom prst="rect">
              <a:avLst/>
            </a:prstGeom>
            <a:gradFill>
              <a:gsLst>
                <a:gs pos="0">
                  <a:srgbClr val="1451B5"/>
                </a:gs>
                <a:gs pos="66000">
                  <a:srgbClr val="1B5AB4"/>
                </a:gs>
              </a:gsLst>
              <a:lin ang="5400000" scaled="1"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9AF6758-7CF3-B5F7-51D1-4FA506028F92}"/>
                </a:ext>
              </a:extLst>
            </p:cNvPr>
            <p:cNvSpPr txBox="1"/>
            <p:nvPr/>
          </p:nvSpPr>
          <p:spPr>
            <a:xfrm>
              <a:off x="3894932" y="1324044"/>
              <a:ext cx="61600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400" b="1" dirty="0">
                  <a:solidFill>
                    <a:prstClr val="white"/>
                  </a:solidFill>
                  <a:latin typeface="Microsoft YaHei"/>
                  <a:ea typeface="Microsoft YaHei"/>
                </a:rPr>
                <a:t>From Proven Capability to More Industries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43C88247-CD30-2355-0424-AE78669F1E3F}"/>
              </a:ext>
            </a:extLst>
          </p:cNvPr>
          <p:cNvSpPr/>
          <p:nvPr/>
        </p:nvSpPr>
        <p:spPr>
          <a:xfrm>
            <a:off x="6862224" y="1939478"/>
            <a:ext cx="4247020" cy="3768491"/>
          </a:xfrm>
          <a:prstGeom prst="roundRect">
            <a:avLst>
              <a:gd name="adj" fmla="val 4591"/>
            </a:avLst>
          </a:prstGeom>
          <a:solidFill>
            <a:sysClr val="window" lastClr="FFFFFF">
              <a:alpha val="50000"/>
            </a:sysClr>
          </a:solidFill>
          <a:ln w="12700" cap="flat" cmpd="sng" algn="ctr">
            <a:solidFill>
              <a:srgbClr val="0E2841">
                <a:lumMod val="75000"/>
                <a:lumOff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POSans R" panose="00020600040101010101" pitchFamily="18" charset="-122"/>
              <a:ea typeface="OPPOSans R" panose="00020600040101010101" pitchFamily="18" charset="-122"/>
              <a:cs typeface="+mn-cs"/>
            </a:endParaRPr>
          </a:p>
        </p:txBody>
      </p:sp>
      <p:sp>
        <p:nvSpPr>
          <p:cNvPr id="28" name="AutoShape 7">
            <a:extLst>
              <a:ext uri="{FF2B5EF4-FFF2-40B4-BE49-F238E27FC236}">
                <a16:creationId xmlns:a16="http://schemas.microsoft.com/office/drawing/2014/main" id="{BD5C5C27-F4A5-D96E-1283-BDFC687FF6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134213" y="2909558"/>
            <a:ext cx="1715929" cy="674960"/>
          </a:xfrm>
          <a:prstGeom prst="roundRect">
            <a:avLst>
              <a:gd name="adj" fmla="val 21934"/>
            </a:avLst>
          </a:prstGeom>
          <a:solidFill>
            <a:srgbClr val="F2F6FF"/>
          </a:solidFill>
          <a:ln w="19050" cap="flat" cmpd="sng" algn="ctr">
            <a:solidFill>
              <a:srgbClr val="0E2841">
                <a:lumMod val="50000"/>
                <a:lumOff val="50000"/>
              </a:srgbClr>
            </a:solidFill>
            <a:prstDash val="solid"/>
            <a:miter lim="800000"/>
          </a:ln>
          <a:effectLst/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grpSp>
        <p:nvGrpSpPr>
          <p:cNvPr id="708" name="组合 707">
            <a:extLst>
              <a:ext uri="{FF2B5EF4-FFF2-40B4-BE49-F238E27FC236}">
                <a16:creationId xmlns:a16="http://schemas.microsoft.com/office/drawing/2014/main" id="{584B28D0-A492-E63D-CFD6-90DB42143F84}"/>
              </a:ext>
            </a:extLst>
          </p:cNvPr>
          <p:cNvGrpSpPr/>
          <p:nvPr/>
        </p:nvGrpSpPr>
        <p:grpSpPr>
          <a:xfrm>
            <a:off x="7253444" y="2046331"/>
            <a:ext cx="3520316" cy="498731"/>
            <a:chOff x="3632200" y="1105559"/>
            <a:chExt cx="4768850" cy="398721"/>
          </a:xfrm>
        </p:grpSpPr>
        <p:sp>
          <p:nvSpPr>
            <p:cNvPr id="710" name="梯形 709">
              <a:extLst>
                <a:ext uri="{FF2B5EF4-FFF2-40B4-BE49-F238E27FC236}">
                  <a16:creationId xmlns:a16="http://schemas.microsoft.com/office/drawing/2014/main" id="{B17A7702-312B-D25F-17BB-D2499E928363}"/>
                </a:ext>
              </a:extLst>
            </p:cNvPr>
            <p:cNvSpPr/>
            <p:nvPr/>
          </p:nvSpPr>
          <p:spPr>
            <a:xfrm>
              <a:off x="3632200" y="1163743"/>
              <a:ext cx="4768850" cy="340537"/>
            </a:xfrm>
            <a:prstGeom prst="trapezoid">
              <a:avLst>
                <a:gd name="adj" fmla="val 336366"/>
              </a:avLst>
            </a:prstGeom>
            <a:noFill/>
            <a:ln w="12700" cap="flat" cmpd="sng" algn="ctr">
              <a:gradFill flip="none" rotWithShape="1">
                <a:gsLst>
                  <a:gs pos="0">
                    <a:srgbClr val="0F46A0"/>
                  </a:gs>
                  <a:gs pos="80000">
                    <a:srgbClr val="0F46A0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思源黑体 CN Bold" panose="020B0800000000000000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11" name="梯形 710">
              <a:extLst>
                <a:ext uri="{FF2B5EF4-FFF2-40B4-BE49-F238E27FC236}">
                  <a16:creationId xmlns:a16="http://schemas.microsoft.com/office/drawing/2014/main" id="{1DA9E5FB-413B-F0E2-D75A-2519BD8B62AF}"/>
                </a:ext>
              </a:extLst>
            </p:cNvPr>
            <p:cNvSpPr/>
            <p:nvPr/>
          </p:nvSpPr>
          <p:spPr>
            <a:xfrm>
              <a:off x="4038600" y="1105559"/>
              <a:ext cx="3937000" cy="340537"/>
            </a:xfrm>
            <a:prstGeom prst="trapezoid">
              <a:avLst>
                <a:gd name="adj" fmla="val 336366"/>
              </a:avLst>
            </a:prstGeom>
            <a:noFill/>
            <a:ln w="12700" cap="flat" cmpd="sng" algn="ctr">
              <a:gradFill flip="none" rotWithShape="1">
                <a:gsLst>
                  <a:gs pos="0">
                    <a:srgbClr val="0F46A0"/>
                  </a:gs>
                  <a:gs pos="41000">
                    <a:srgbClr val="0F46A0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思源黑体 CN Bold" panose="020B0800000000000000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728" name="AutoShape 7">
            <a:extLst>
              <a:ext uri="{FF2B5EF4-FFF2-40B4-BE49-F238E27FC236}">
                <a16:creationId xmlns:a16="http://schemas.microsoft.com/office/drawing/2014/main" id="{D83A2E74-2504-7D8E-55E6-517EF22BD19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8982644" y="2909558"/>
            <a:ext cx="1715928" cy="674960"/>
          </a:xfrm>
          <a:prstGeom prst="roundRect">
            <a:avLst>
              <a:gd name="adj" fmla="val 21934"/>
            </a:avLst>
          </a:prstGeom>
          <a:solidFill>
            <a:srgbClr val="F2F6FF"/>
          </a:solidFill>
          <a:ln w="19050" cap="flat" cmpd="sng" algn="ctr">
            <a:solidFill>
              <a:srgbClr val="0E2841">
                <a:lumMod val="50000"/>
                <a:lumOff val="50000"/>
              </a:srgbClr>
            </a:solidFill>
            <a:prstDash val="solid"/>
            <a:miter lim="800000"/>
          </a:ln>
          <a:effectLst/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731" name="AutoShape 7">
            <a:extLst>
              <a:ext uri="{FF2B5EF4-FFF2-40B4-BE49-F238E27FC236}">
                <a16:creationId xmlns:a16="http://schemas.microsoft.com/office/drawing/2014/main" id="{6E409C45-A462-C7AF-F397-163235DAFF9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134213" y="3810427"/>
            <a:ext cx="1715929" cy="674960"/>
          </a:xfrm>
          <a:prstGeom prst="roundRect">
            <a:avLst>
              <a:gd name="adj" fmla="val 21934"/>
            </a:avLst>
          </a:prstGeom>
          <a:solidFill>
            <a:srgbClr val="F2F6FF"/>
          </a:solidFill>
          <a:ln w="19050" cap="flat" cmpd="sng" algn="ctr">
            <a:solidFill>
              <a:srgbClr val="0E2841">
                <a:lumMod val="50000"/>
                <a:lumOff val="50000"/>
              </a:srgbClr>
            </a:solidFill>
            <a:prstDash val="solid"/>
            <a:miter lim="800000"/>
          </a:ln>
          <a:effectLst/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734" name="AutoShape 7">
            <a:extLst>
              <a:ext uri="{FF2B5EF4-FFF2-40B4-BE49-F238E27FC236}">
                <a16:creationId xmlns:a16="http://schemas.microsoft.com/office/drawing/2014/main" id="{57E54EA7-D4F0-F9A4-132B-DB36743E682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982644" y="3810427"/>
            <a:ext cx="1715928" cy="674960"/>
          </a:xfrm>
          <a:prstGeom prst="roundRect">
            <a:avLst>
              <a:gd name="adj" fmla="val 21934"/>
            </a:avLst>
          </a:prstGeom>
          <a:solidFill>
            <a:srgbClr val="F2F6FF"/>
          </a:solidFill>
          <a:ln w="19050" cap="flat" cmpd="sng" algn="ctr">
            <a:solidFill>
              <a:srgbClr val="0E2841">
                <a:lumMod val="50000"/>
                <a:lumOff val="50000"/>
              </a:srgbClr>
            </a:solidFill>
            <a:prstDash val="solid"/>
            <a:miter lim="800000"/>
          </a:ln>
          <a:effectLst/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pic>
        <p:nvPicPr>
          <p:cNvPr id="516" name="图片 515">
            <a:extLst>
              <a:ext uri="{FF2B5EF4-FFF2-40B4-BE49-F238E27FC236}">
                <a16:creationId xmlns:a16="http://schemas.microsoft.com/office/drawing/2014/main" id="{4A5B0DD8-1ACD-EFFD-8E92-EE6EBB53197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49" r="349"/>
          <a:stretch>
            <a:fillRect/>
          </a:stretch>
        </p:blipFill>
        <p:spPr>
          <a:xfrm>
            <a:off x="1080321" y="2049415"/>
            <a:ext cx="2871578" cy="2435972"/>
          </a:xfrm>
          <a:prstGeom prst="roundRect">
            <a:avLst>
              <a:gd name="adj" fmla="val 4324"/>
            </a:avLst>
          </a:prstGeom>
        </p:spPr>
      </p:pic>
      <p:pic>
        <p:nvPicPr>
          <p:cNvPr id="517" name="图片 516">
            <a:extLst>
              <a:ext uri="{FF2B5EF4-FFF2-40B4-BE49-F238E27FC236}">
                <a16:creationId xmlns:a16="http://schemas.microsoft.com/office/drawing/2014/main" id="{A215D7FF-FED8-21B5-EDFD-C36DFAE9E0E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6359" r="26359"/>
          <a:stretch>
            <a:fillRect/>
          </a:stretch>
        </p:blipFill>
        <p:spPr>
          <a:xfrm>
            <a:off x="4084401" y="2054615"/>
            <a:ext cx="2639141" cy="2430772"/>
          </a:xfrm>
          <a:prstGeom prst="roundRect">
            <a:avLst>
              <a:gd name="adj" fmla="val 4324"/>
            </a:avLst>
          </a:prstGeom>
        </p:spPr>
      </p:pic>
      <p:sp>
        <p:nvSpPr>
          <p:cNvPr id="521" name="矩形: 圆角 520">
            <a:extLst>
              <a:ext uri="{FF2B5EF4-FFF2-40B4-BE49-F238E27FC236}">
                <a16:creationId xmlns:a16="http://schemas.microsoft.com/office/drawing/2014/main" id="{F9718C59-9F3A-12F6-3E27-4299F3760A53}"/>
              </a:ext>
            </a:extLst>
          </p:cNvPr>
          <p:cNvSpPr/>
          <p:nvPr/>
        </p:nvSpPr>
        <p:spPr>
          <a:xfrm>
            <a:off x="1080321" y="4612080"/>
            <a:ext cx="5611887" cy="1135711"/>
          </a:xfrm>
          <a:prstGeom prst="roundRect">
            <a:avLst>
              <a:gd name="adj" fmla="val 4591"/>
            </a:avLst>
          </a:prstGeom>
          <a:solidFill>
            <a:sysClr val="window" lastClr="FFFFFF">
              <a:alpha val="50000"/>
            </a:sysClr>
          </a:solidFill>
          <a:ln w="12700" cap="flat" cmpd="sng" algn="ctr">
            <a:solidFill>
              <a:srgbClr val="0E2841">
                <a:lumMod val="75000"/>
                <a:lumOff val="2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POSans R" panose="00020600040101010101" pitchFamily="18" charset="-122"/>
              <a:ea typeface="OPPOSans R" panose="00020600040101010101" pitchFamily="18" charset="-122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45A1801-50C1-0F62-8D89-B5EA146A2FFF}"/>
              </a:ext>
            </a:extLst>
          </p:cNvPr>
          <p:cNvSpPr>
            <a:spLocks noGrp="1"/>
          </p:cNvSpPr>
          <p:nvPr/>
        </p:nvSpPr>
        <p:spPr>
          <a:xfrm>
            <a:off x="1248922" y="4672803"/>
            <a:ext cx="313423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defRPr sz="2100" b="1">
                <a:solidFill>
                  <a:srgbClr val="171717"/>
                </a:solidFill>
              </a:defRPr>
            </a:pPr>
            <a:r>
              <a:rPr sz="2100" b="1" dirty="0">
                <a:solidFill>
                  <a:srgbClr val="17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AI+ Smart Campus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EBAAF70-260D-0142-0842-2A9452DE5EA8}"/>
              </a:ext>
            </a:extLst>
          </p:cNvPr>
          <p:cNvSpPr>
            <a:spLocks noGrp="1"/>
          </p:cNvSpPr>
          <p:nvPr/>
        </p:nvSpPr>
        <p:spPr>
          <a:xfrm>
            <a:off x="1248922" y="5199546"/>
            <a:ext cx="5158862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defRPr sz="1425" b="0">
                <a:solidFill>
                  <a:srgbClr val="685F50"/>
                </a:solidFill>
              </a:defRPr>
            </a:pPr>
            <a:r>
              <a:rPr sz="1600" dirty="0">
                <a:solidFill>
                  <a:srgbClr val="171717"/>
                </a:solidFill>
                <a:latin typeface="Microsoft YaHei"/>
                <a:ea typeface="Microsoft YaHei"/>
              </a:rPr>
              <a:t>Including AI+ smart classrooms, smart library, and smart sports spaces.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C412E07-5978-7A28-9801-77E74D40F70E}"/>
              </a:ext>
            </a:extLst>
          </p:cNvPr>
          <p:cNvSpPr>
            <a:spLocks noGrp="1"/>
          </p:cNvSpPr>
          <p:nvPr/>
        </p:nvSpPr>
        <p:spPr>
          <a:xfrm>
            <a:off x="7619853" y="2090100"/>
            <a:ext cx="2866104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defRPr sz="1500" b="1">
                <a:solidFill>
                  <a:srgbClr val="E6C978"/>
                </a:solidFill>
              </a:defRPr>
            </a:pPr>
            <a:r>
              <a:rPr sz="2000" b="1" kern="0" dirty="0">
                <a:gradFill>
                  <a:gsLst>
                    <a:gs pos="0">
                      <a:srgbClr val="0E5DBF"/>
                    </a:gs>
                    <a:gs pos="70000">
                      <a:srgbClr val="0E419C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Extension Directions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7772AD6-5B1B-8E79-5A94-0CAE69E5C142}"/>
              </a:ext>
            </a:extLst>
          </p:cNvPr>
          <p:cNvSpPr>
            <a:spLocks noGrp="1"/>
          </p:cNvSpPr>
          <p:nvPr/>
        </p:nvSpPr>
        <p:spPr>
          <a:xfrm>
            <a:off x="7225359" y="2955404"/>
            <a:ext cx="14763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FFFFFF"/>
                </a:solidFill>
              </a:defRPr>
            </a:pPr>
            <a:r>
              <a:rPr b="1" kern="0" dirty="0">
                <a:ln>
                  <a:noFill/>
                  <a:prstDash val="sysDot"/>
                </a:ln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Automotive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F1C001E-3C28-5049-9EBA-1959CA241EB2}"/>
              </a:ext>
            </a:extLst>
          </p:cNvPr>
          <p:cNvSpPr>
            <a:spLocks noGrp="1"/>
          </p:cNvSpPr>
          <p:nvPr/>
        </p:nvSpPr>
        <p:spPr>
          <a:xfrm>
            <a:off x="9095035" y="2950380"/>
            <a:ext cx="14763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 kern="0" dirty="0">
                <a:ln>
                  <a:noFill/>
                  <a:prstDash val="sysDot"/>
                </a:ln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New Energy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AD4D4A0-1FCF-69EC-3AF3-854A520A791A}"/>
              </a:ext>
            </a:extLst>
          </p:cNvPr>
          <p:cNvSpPr>
            <a:spLocks noGrp="1"/>
          </p:cNvSpPr>
          <p:nvPr/>
        </p:nvSpPr>
        <p:spPr>
          <a:xfrm>
            <a:off x="7202562" y="3844337"/>
            <a:ext cx="14763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 kern="0" dirty="0">
                <a:ln>
                  <a:noFill/>
                  <a:prstDash val="sysDot"/>
                </a:ln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Healthcare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D22F0A5-BF80-38B7-6DA1-D067BC75A741}"/>
              </a:ext>
            </a:extLst>
          </p:cNvPr>
          <p:cNvSpPr>
            <a:spLocks noGrp="1"/>
          </p:cNvSpPr>
          <p:nvPr/>
        </p:nvSpPr>
        <p:spPr>
          <a:xfrm>
            <a:off x="9058586" y="3844337"/>
            <a:ext cx="14763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 kern="0" dirty="0">
                <a:ln>
                  <a:noFill/>
                  <a:prstDash val="sysDot"/>
                </a:ln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Smart Technology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957FA16-17B5-8133-5B41-DAD595B94AE5}"/>
              </a:ext>
            </a:extLst>
          </p:cNvPr>
          <p:cNvSpPr>
            <a:spLocks noGrp="1"/>
          </p:cNvSpPr>
          <p:nvPr/>
        </p:nvSpPr>
        <p:spPr>
          <a:xfrm>
            <a:off x="7176594" y="4772808"/>
            <a:ext cx="3776072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defRPr sz="1275" b="0">
                <a:solidFill>
                  <a:srgbClr val="E9E2D0"/>
                </a:solidFill>
              </a:defRPr>
            </a:pPr>
            <a:r>
              <a:rPr sz="1600" dirty="0">
                <a:solidFill>
                  <a:srgbClr val="171717"/>
                </a:solidFill>
                <a:latin typeface="Microsoft YaHei"/>
                <a:ea typeface="Microsoft YaHei"/>
              </a:rPr>
              <a:t>We connect industry resources based on client needs, without overstating the maturity of our capabilities in any sector.</a:t>
            </a:r>
          </a:p>
        </p:txBody>
      </p:sp>
    </p:spTree>
    <p:extLst>
      <p:ext uri="{BB962C8B-B14F-4D97-AF65-F5344CB8AC3E}">
        <p14:creationId xmlns:p14="http://schemas.microsoft.com/office/powerpoint/2010/main" val="3007744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846EA-A670-09C5-6F73-33B4B1571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1241AA1-B909-68EB-E36F-F51D69D63FE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26000"/>
          </a:blip>
          <a:srcRect b="15867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80C47E4-4DC7-F970-9136-406991F67C8F}"/>
              </a:ext>
            </a:extLst>
          </p:cNvPr>
          <p:cNvSpPr txBox="1"/>
          <p:nvPr/>
        </p:nvSpPr>
        <p:spPr>
          <a:xfrm>
            <a:off x="596900" y="117434"/>
            <a:ext cx="6718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kern="0" spc="600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OVERSEAS OPERATIONS</a:t>
            </a:r>
            <a:endParaRPr lang="zh-CN" altLang="en-US" sz="3200" b="1" kern="0" spc="600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271716AE-FFFB-4C21-60D2-50E1DD6E5CB5}"/>
              </a:ext>
            </a:extLst>
          </p:cNvPr>
          <p:cNvSpPr txBox="1"/>
          <p:nvPr/>
        </p:nvSpPr>
        <p:spPr>
          <a:xfrm>
            <a:off x="159347" y="117434"/>
            <a:ext cx="472753" cy="584775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F6655E8A-E060-FF9A-F4B2-201A4A4546A1}"/>
              </a:ext>
            </a:extLst>
          </p:cNvPr>
          <p:cNvSpPr txBox="1"/>
          <p:nvPr/>
        </p:nvSpPr>
        <p:spPr>
          <a:xfrm>
            <a:off x="12699" y="117434"/>
            <a:ext cx="102798" cy="584775"/>
          </a:xfrm>
          <a:prstGeom prst="rect">
            <a:avLst/>
          </a:prstGeom>
          <a:solidFill>
            <a:schemeClr val="accent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37ACF477-A541-ACB3-A565-64DCE1AA8D84}"/>
              </a:ext>
            </a:extLst>
          </p:cNvPr>
          <p:cNvCxnSpPr>
            <a:cxnSpLocks/>
          </p:cNvCxnSpPr>
          <p:nvPr/>
        </p:nvCxnSpPr>
        <p:spPr>
          <a:xfrm>
            <a:off x="0" y="871105"/>
            <a:ext cx="12179301" cy="0"/>
          </a:xfrm>
          <a:prstGeom prst="line">
            <a:avLst/>
          </a:prstGeom>
          <a:ln w="76200">
            <a:solidFill>
              <a:srgbClr val="386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8">
            <a:extLst>
              <a:ext uri="{FF2B5EF4-FFF2-40B4-BE49-F238E27FC236}">
                <a16:creationId xmlns:a16="http://schemas.microsoft.com/office/drawing/2014/main" id="{405C63DC-5D12-3D33-5901-6A6247E1818F}"/>
              </a:ext>
            </a:extLst>
          </p:cNvPr>
          <p:cNvSpPr/>
          <p:nvPr/>
        </p:nvSpPr>
        <p:spPr>
          <a:xfrm flipV="1">
            <a:off x="5028957" y="1964739"/>
            <a:ext cx="6734570" cy="4152520"/>
          </a:xfrm>
          <a:prstGeom prst="trapezoid">
            <a:avLst>
              <a:gd name="adj" fmla="val 20603"/>
            </a:avLst>
          </a:prstGeom>
          <a:gradFill flip="none" rotWithShape="1">
            <a:gsLst>
              <a:gs pos="58000">
                <a:srgbClr val="164E87">
                  <a:lumMod val="20000"/>
                  <a:lumOff val="80000"/>
                  <a:alpha val="10000"/>
                </a:srgbClr>
              </a:gs>
              <a:gs pos="96000">
                <a:srgbClr val="164E87">
                  <a:lumMod val="20000"/>
                  <a:lumOff val="80000"/>
                  <a:alpha val="0"/>
                </a:srgbClr>
              </a:gs>
              <a:gs pos="2000">
                <a:srgbClr val="164E87">
                  <a:lumMod val="20000"/>
                  <a:lumOff val="80000"/>
                  <a:alpha val="57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3" name="110">
            <a:extLst>
              <a:ext uri="{FF2B5EF4-FFF2-40B4-BE49-F238E27FC236}">
                <a16:creationId xmlns:a16="http://schemas.microsoft.com/office/drawing/2014/main" id="{6D0555E4-0A71-DF1E-B7B1-F0A78C0C60F1}"/>
              </a:ext>
            </a:extLst>
          </p:cNvPr>
          <p:cNvGrpSpPr/>
          <p:nvPr/>
        </p:nvGrpSpPr>
        <p:grpSpPr>
          <a:xfrm>
            <a:off x="5524764" y="3827897"/>
            <a:ext cx="5761462" cy="335486"/>
            <a:chOff x="622090" y="5934956"/>
            <a:chExt cx="11160001" cy="865975"/>
          </a:xfrm>
          <a:effectLst>
            <a:outerShdw blurRad="88900" dist="127000" dir="5400000" sx="101000" sy="101000" algn="t" rotWithShape="0">
              <a:srgbClr val="164E87">
                <a:alpha val="15000"/>
              </a:srgbClr>
            </a:outerShdw>
          </a:effectLst>
        </p:grpSpPr>
        <p:sp>
          <p:nvSpPr>
            <p:cNvPr id="14" name="110-1">
              <a:extLst>
                <a:ext uri="{FF2B5EF4-FFF2-40B4-BE49-F238E27FC236}">
                  <a16:creationId xmlns:a16="http://schemas.microsoft.com/office/drawing/2014/main" id="{C46B03A8-C709-C3F8-2E18-13D33CB158E6}"/>
                </a:ext>
              </a:extLst>
            </p:cNvPr>
            <p:cNvSpPr/>
            <p:nvPr/>
          </p:nvSpPr>
          <p:spPr>
            <a:xfrm>
              <a:off x="622090" y="5934956"/>
              <a:ext cx="11160000" cy="707033"/>
            </a:xfrm>
            <a:custGeom>
              <a:avLst/>
              <a:gdLst>
                <a:gd name="connsiteX0" fmla="*/ 4691416 w 9382831"/>
                <a:gd name="connsiteY0" fmla="*/ 0 h 660400"/>
                <a:gd name="connsiteX1" fmla="*/ 9382831 w 9382831"/>
                <a:gd name="connsiteY1" fmla="*/ 330200 h 660400"/>
                <a:gd name="connsiteX2" fmla="*/ 7939319 w 9382831"/>
                <a:gd name="connsiteY2" fmla="*/ 431800 h 660400"/>
                <a:gd name="connsiteX3" fmla="*/ 4691416 w 9382831"/>
                <a:gd name="connsiteY3" fmla="*/ 203200 h 660400"/>
                <a:gd name="connsiteX4" fmla="*/ 4691416 w 9382831"/>
                <a:gd name="connsiteY4" fmla="*/ 203200 h 660400"/>
                <a:gd name="connsiteX5" fmla="*/ 7939318 w 9382831"/>
                <a:gd name="connsiteY5" fmla="*/ 431800 h 660400"/>
                <a:gd name="connsiteX6" fmla="*/ 4691415 w 9382831"/>
                <a:gd name="connsiteY6" fmla="*/ 660400 h 660400"/>
                <a:gd name="connsiteX7" fmla="*/ 1443512 w 9382831"/>
                <a:gd name="connsiteY7" fmla="*/ 431800 h 660400"/>
                <a:gd name="connsiteX8" fmla="*/ 1443513 w 9382831"/>
                <a:gd name="connsiteY8" fmla="*/ 431800 h 660400"/>
                <a:gd name="connsiteX9" fmla="*/ 0 w 9382831"/>
                <a:gd name="connsiteY9" fmla="*/ 330200 h 66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2831" h="660400">
                  <a:moveTo>
                    <a:pt x="4691416" y="0"/>
                  </a:moveTo>
                  <a:lnTo>
                    <a:pt x="9382831" y="330200"/>
                  </a:lnTo>
                  <a:lnTo>
                    <a:pt x="7939319" y="431800"/>
                  </a:lnTo>
                  <a:lnTo>
                    <a:pt x="4691416" y="203200"/>
                  </a:lnTo>
                  <a:lnTo>
                    <a:pt x="4691416" y="203200"/>
                  </a:lnTo>
                  <a:lnTo>
                    <a:pt x="7939318" y="431800"/>
                  </a:lnTo>
                  <a:lnTo>
                    <a:pt x="4691415" y="660400"/>
                  </a:lnTo>
                  <a:lnTo>
                    <a:pt x="1443512" y="431800"/>
                  </a:lnTo>
                  <a:lnTo>
                    <a:pt x="1443513" y="431800"/>
                  </a:lnTo>
                  <a:lnTo>
                    <a:pt x="0" y="330200"/>
                  </a:lnTo>
                  <a:close/>
                </a:path>
              </a:pathLst>
            </a:custGeom>
            <a:solidFill>
              <a:srgbClr val="164E87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110-2">
              <a:extLst>
                <a:ext uri="{FF2B5EF4-FFF2-40B4-BE49-F238E27FC236}">
                  <a16:creationId xmlns:a16="http://schemas.microsoft.com/office/drawing/2014/main" id="{242B85D0-F1EA-FFF2-77A9-0996C7E022F9}"/>
                </a:ext>
              </a:extLst>
            </p:cNvPr>
            <p:cNvSpPr/>
            <p:nvPr/>
          </p:nvSpPr>
          <p:spPr>
            <a:xfrm>
              <a:off x="622090" y="6269245"/>
              <a:ext cx="11160001" cy="531686"/>
            </a:xfrm>
            <a:custGeom>
              <a:avLst/>
              <a:gdLst>
                <a:gd name="connsiteX0" fmla="*/ 5580001 w 11160001"/>
                <a:gd name="connsiteY0" fmla="*/ 42200 h 531685"/>
                <a:gd name="connsiteX1" fmla="*/ 8005487 w 11160001"/>
                <a:gd name="connsiteY1" fmla="*/ 195866 h 531685"/>
                <a:gd name="connsiteX2" fmla="*/ 8005486 w 11160001"/>
                <a:gd name="connsiteY2" fmla="*/ 195866 h 531685"/>
                <a:gd name="connsiteX3" fmla="*/ 11097068 w 11160001"/>
                <a:gd name="connsiteY3" fmla="*/ 0 h 531685"/>
                <a:gd name="connsiteX4" fmla="*/ 11160000 w 11160001"/>
                <a:gd name="connsiteY4" fmla="*/ 0 h 531685"/>
                <a:gd name="connsiteX5" fmla="*/ 11160000 w 11160001"/>
                <a:gd name="connsiteY5" fmla="*/ 178168 h 531685"/>
                <a:gd name="connsiteX6" fmla="*/ 9722414 w 11160001"/>
                <a:gd name="connsiteY6" fmla="*/ 87091 h 531685"/>
                <a:gd name="connsiteX7" fmla="*/ 1 w 11160001"/>
                <a:gd name="connsiteY7" fmla="*/ 0 h 531685"/>
                <a:gd name="connsiteX8" fmla="*/ 62933 w 11160001"/>
                <a:gd name="connsiteY8" fmla="*/ 0 h 531685"/>
                <a:gd name="connsiteX9" fmla="*/ 1437588 w 11160001"/>
                <a:gd name="connsiteY9" fmla="*/ 87091 h 531685"/>
                <a:gd name="connsiteX10" fmla="*/ 1437588 w 11160001"/>
                <a:gd name="connsiteY10" fmla="*/ 87091 h 531685"/>
                <a:gd name="connsiteX11" fmla="*/ 1716924 w 11160001"/>
                <a:gd name="connsiteY11" fmla="*/ 104788 h 531685"/>
                <a:gd name="connsiteX12" fmla="*/ 1716923 w 11160001"/>
                <a:gd name="connsiteY12" fmla="*/ 104788 h 531685"/>
                <a:gd name="connsiteX13" fmla="*/ 5580000 w 11160001"/>
                <a:gd name="connsiteY13" fmla="*/ 349530 h 531685"/>
                <a:gd name="connsiteX14" fmla="*/ 8005486 w 11160001"/>
                <a:gd name="connsiteY14" fmla="*/ 195866 h 531685"/>
                <a:gd name="connsiteX15" fmla="*/ 8005495 w 11160001"/>
                <a:gd name="connsiteY15" fmla="*/ 195867 h 531685"/>
                <a:gd name="connsiteX16" fmla="*/ 9443077 w 11160001"/>
                <a:gd name="connsiteY16" fmla="*/ 104789 h 531685"/>
                <a:gd name="connsiteX17" fmla="*/ 7789086 w 11160001"/>
                <a:gd name="connsiteY17" fmla="*/ 1 h 531685"/>
                <a:gd name="connsiteX18" fmla="*/ 9443078 w 11160001"/>
                <a:gd name="connsiteY18" fmla="*/ 104789 h 531685"/>
                <a:gd name="connsiteX19" fmla="*/ 9722415 w 11160001"/>
                <a:gd name="connsiteY19" fmla="*/ 87092 h 531685"/>
                <a:gd name="connsiteX20" fmla="*/ 11160001 w 11160001"/>
                <a:gd name="connsiteY20" fmla="*/ 178169 h 531685"/>
                <a:gd name="connsiteX21" fmla="*/ 9443078 w 11160001"/>
                <a:gd name="connsiteY21" fmla="*/ 286944 h 531685"/>
                <a:gd name="connsiteX22" fmla="*/ 9443069 w 11160001"/>
                <a:gd name="connsiteY22" fmla="*/ 286944 h 531685"/>
                <a:gd name="connsiteX23" fmla="*/ 5580000 w 11160001"/>
                <a:gd name="connsiteY23" fmla="*/ 531685 h 531685"/>
                <a:gd name="connsiteX24" fmla="*/ 1716923 w 11160001"/>
                <a:gd name="connsiteY24" fmla="*/ 286943 h 531685"/>
                <a:gd name="connsiteX25" fmla="*/ 1716924 w 11160001"/>
                <a:gd name="connsiteY25" fmla="*/ 286943 h 531685"/>
                <a:gd name="connsiteX26" fmla="*/ 0 w 11160001"/>
                <a:gd name="connsiteY26" fmla="*/ 178168 h 531685"/>
                <a:gd name="connsiteX27" fmla="*/ 1 w 11160001"/>
                <a:gd name="connsiteY27" fmla="*/ 178168 h 531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160001" h="531685">
                  <a:moveTo>
                    <a:pt x="5580001" y="42200"/>
                  </a:moveTo>
                  <a:lnTo>
                    <a:pt x="8005487" y="195866"/>
                  </a:lnTo>
                  <a:lnTo>
                    <a:pt x="8005486" y="195866"/>
                  </a:lnTo>
                  <a:close/>
                  <a:moveTo>
                    <a:pt x="11097068" y="0"/>
                  </a:moveTo>
                  <a:lnTo>
                    <a:pt x="11160000" y="0"/>
                  </a:lnTo>
                  <a:lnTo>
                    <a:pt x="11160000" y="178168"/>
                  </a:lnTo>
                  <a:lnTo>
                    <a:pt x="9722414" y="87091"/>
                  </a:lnTo>
                  <a:close/>
                  <a:moveTo>
                    <a:pt x="1" y="0"/>
                  </a:moveTo>
                  <a:lnTo>
                    <a:pt x="62933" y="0"/>
                  </a:lnTo>
                  <a:lnTo>
                    <a:pt x="1437588" y="87091"/>
                  </a:lnTo>
                  <a:lnTo>
                    <a:pt x="1437588" y="87091"/>
                  </a:lnTo>
                  <a:lnTo>
                    <a:pt x="1716924" y="104788"/>
                  </a:lnTo>
                  <a:lnTo>
                    <a:pt x="1716923" y="104788"/>
                  </a:lnTo>
                  <a:lnTo>
                    <a:pt x="5580000" y="349530"/>
                  </a:lnTo>
                  <a:lnTo>
                    <a:pt x="8005486" y="195866"/>
                  </a:lnTo>
                  <a:lnTo>
                    <a:pt x="8005495" y="195867"/>
                  </a:lnTo>
                  <a:lnTo>
                    <a:pt x="9443077" y="104789"/>
                  </a:lnTo>
                  <a:lnTo>
                    <a:pt x="7789086" y="1"/>
                  </a:lnTo>
                  <a:lnTo>
                    <a:pt x="9443078" y="104789"/>
                  </a:lnTo>
                  <a:lnTo>
                    <a:pt x="9722415" y="87092"/>
                  </a:lnTo>
                  <a:lnTo>
                    <a:pt x="11160001" y="178169"/>
                  </a:lnTo>
                  <a:lnTo>
                    <a:pt x="9443078" y="286944"/>
                  </a:lnTo>
                  <a:lnTo>
                    <a:pt x="9443069" y="286944"/>
                  </a:lnTo>
                  <a:lnTo>
                    <a:pt x="5580000" y="531685"/>
                  </a:lnTo>
                  <a:lnTo>
                    <a:pt x="1716923" y="286943"/>
                  </a:lnTo>
                  <a:lnTo>
                    <a:pt x="1716924" y="286943"/>
                  </a:lnTo>
                  <a:lnTo>
                    <a:pt x="0" y="178168"/>
                  </a:lnTo>
                  <a:lnTo>
                    <a:pt x="1" y="178168"/>
                  </a:lnTo>
                  <a:close/>
                </a:path>
              </a:pathLst>
            </a:custGeom>
            <a:gradFill>
              <a:gsLst>
                <a:gs pos="100000">
                  <a:srgbClr val="164E87">
                    <a:lumMod val="40000"/>
                    <a:lumOff val="60000"/>
                  </a:srgbClr>
                </a:gs>
                <a:gs pos="50000">
                  <a:srgbClr val="164E87"/>
                </a:gs>
                <a:gs pos="0">
                  <a:srgbClr val="164E87">
                    <a:lumMod val="40000"/>
                    <a:lumOff val="60000"/>
                  </a:srgbClr>
                </a:gs>
              </a:gsLst>
              <a:lin ang="18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6" name="111">
            <a:extLst>
              <a:ext uri="{FF2B5EF4-FFF2-40B4-BE49-F238E27FC236}">
                <a16:creationId xmlns:a16="http://schemas.microsoft.com/office/drawing/2014/main" id="{CA7E69A5-6A7F-7724-4E03-405D28244373}"/>
              </a:ext>
            </a:extLst>
          </p:cNvPr>
          <p:cNvGrpSpPr/>
          <p:nvPr/>
        </p:nvGrpSpPr>
        <p:grpSpPr>
          <a:xfrm>
            <a:off x="4943748" y="5801299"/>
            <a:ext cx="6734571" cy="386873"/>
            <a:chOff x="622090" y="5934956"/>
            <a:chExt cx="11160001" cy="865973"/>
          </a:xfrm>
          <a:effectLst>
            <a:outerShdw blurRad="88900" dist="127000" dir="5400000" sx="101000" sy="101000" algn="t" rotWithShape="0">
              <a:srgbClr val="164E87">
                <a:alpha val="15000"/>
              </a:srgbClr>
            </a:outerShdw>
          </a:effectLst>
        </p:grpSpPr>
        <p:sp>
          <p:nvSpPr>
            <p:cNvPr id="17" name="111-1">
              <a:extLst>
                <a:ext uri="{FF2B5EF4-FFF2-40B4-BE49-F238E27FC236}">
                  <a16:creationId xmlns:a16="http://schemas.microsoft.com/office/drawing/2014/main" id="{F96E8CCB-434E-7B99-AAA3-9FEF9D16221A}"/>
                </a:ext>
              </a:extLst>
            </p:cNvPr>
            <p:cNvSpPr/>
            <p:nvPr/>
          </p:nvSpPr>
          <p:spPr>
            <a:xfrm>
              <a:off x="622090" y="5934956"/>
              <a:ext cx="11160000" cy="707033"/>
            </a:xfrm>
            <a:custGeom>
              <a:avLst/>
              <a:gdLst>
                <a:gd name="connsiteX0" fmla="*/ 4691416 w 9382831"/>
                <a:gd name="connsiteY0" fmla="*/ 0 h 660400"/>
                <a:gd name="connsiteX1" fmla="*/ 9382831 w 9382831"/>
                <a:gd name="connsiteY1" fmla="*/ 330200 h 660400"/>
                <a:gd name="connsiteX2" fmla="*/ 7939319 w 9382831"/>
                <a:gd name="connsiteY2" fmla="*/ 431800 h 660400"/>
                <a:gd name="connsiteX3" fmla="*/ 4691416 w 9382831"/>
                <a:gd name="connsiteY3" fmla="*/ 203200 h 660400"/>
                <a:gd name="connsiteX4" fmla="*/ 4691416 w 9382831"/>
                <a:gd name="connsiteY4" fmla="*/ 203200 h 660400"/>
                <a:gd name="connsiteX5" fmla="*/ 7939318 w 9382831"/>
                <a:gd name="connsiteY5" fmla="*/ 431800 h 660400"/>
                <a:gd name="connsiteX6" fmla="*/ 4691415 w 9382831"/>
                <a:gd name="connsiteY6" fmla="*/ 660400 h 660400"/>
                <a:gd name="connsiteX7" fmla="*/ 1443512 w 9382831"/>
                <a:gd name="connsiteY7" fmla="*/ 431800 h 660400"/>
                <a:gd name="connsiteX8" fmla="*/ 1443513 w 9382831"/>
                <a:gd name="connsiteY8" fmla="*/ 431800 h 660400"/>
                <a:gd name="connsiteX9" fmla="*/ 0 w 9382831"/>
                <a:gd name="connsiteY9" fmla="*/ 330200 h 66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2831" h="660400">
                  <a:moveTo>
                    <a:pt x="4691416" y="0"/>
                  </a:moveTo>
                  <a:lnTo>
                    <a:pt x="9382831" y="330200"/>
                  </a:lnTo>
                  <a:lnTo>
                    <a:pt x="7939319" y="431800"/>
                  </a:lnTo>
                  <a:lnTo>
                    <a:pt x="4691416" y="203200"/>
                  </a:lnTo>
                  <a:lnTo>
                    <a:pt x="4691416" y="203200"/>
                  </a:lnTo>
                  <a:lnTo>
                    <a:pt x="7939318" y="431800"/>
                  </a:lnTo>
                  <a:lnTo>
                    <a:pt x="4691415" y="660400"/>
                  </a:lnTo>
                  <a:lnTo>
                    <a:pt x="1443512" y="431800"/>
                  </a:lnTo>
                  <a:lnTo>
                    <a:pt x="1443513" y="431800"/>
                  </a:lnTo>
                  <a:lnTo>
                    <a:pt x="0" y="330200"/>
                  </a:lnTo>
                  <a:close/>
                </a:path>
              </a:pathLst>
            </a:custGeom>
            <a:solidFill>
              <a:srgbClr val="164E87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111-2">
              <a:extLst>
                <a:ext uri="{FF2B5EF4-FFF2-40B4-BE49-F238E27FC236}">
                  <a16:creationId xmlns:a16="http://schemas.microsoft.com/office/drawing/2014/main" id="{69FD64E2-57CA-02C8-27A8-6CB46977268D}"/>
                </a:ext>
              </a:extLst>
            </p:cNvPr>
            <p:cNvSpPr/>
            <p:nvPr/>
          </p:nvSpPr>
          <p:spPr>
            <a:xfrm>
              <a:off x="622090" y="6269242"/>
              <a:ext cx="11160001" cy="531687"/>
            </a:xfrm>
            <a:custGeom>
              <a:avLst/>
              <a:gdLst>
                <a:gd name="connsiteX0" fmla="*/ 5580001 w 11160001"/>
                <a:gd name="connsiteY0" fmla="*/ 42200 h 531685"/>
                <a:gd name="connsiteX1" fmla="*/ 8005487 w 11160001"/>
                <a:gd name="connsiteY1" fmla="*/ 195866 h 531685"/>
                <a:gd name="connsiteX2" fmla="*/ 8005486 w 11160001"/>
                <a:gd name="connsiteY2" fmla="*/ 195866 h 531685"/>
                <a:gd name="connsiteX3" fmla="*/ 11097068 w 11160001"/>
                <a:gd name="connsiteY3" fmla="*/ 0 h 531685"/>
                <a:gd name="connsiteX4" fmla="*/ 11160000 w 11160001"/>
                <a:gd name="connsiteY4" fmla="*/ 0 h 531685"/>
                <a:gd name="connsiteX5" fmla="*/ 11160000 w 11160001"/>
                <a:gd name="connsiteY5" fmla="*/ 178168 h 531685"/>
                <a:gd name="connsiteX6" fmla="*/ 9722414 w 11160001"/>
                <a:gd name="connsiteY6" fmla="*/ 87091 h 531685"/>
                <a:gd name="connsiteX7" fmla="*/ 1 w 11160001"/>
                <a:gd name="connsiteY7" fmla="*/ 0 h 531685"/>
                <a:gd name="connsiteX8" fmla="*/ 62933 w 11160001"/>
                <a:gd name="connsiteY8" fmla="*/ 0 h 531685"/>
                <a:gd name="connsiteX9" fmla="*/ 1437588 w 11160001"/>
                <a:gd name="connsiteY9" fmla="*/ 87091 h 531685"/>
                <a:gd name="connsiteX10" fmla="*/ 1437588 w 11160001"/>
                <a:gd name="connsiteY10" fmla="*/ 87091 h 531685"/>
                <a:gd name="connsiteX11" fmla="*/ 1716924 w 11160001"/>
                <a:gd name="connsiteY11" fmla="*/ 104788 h 531685"/>
                <a:gd name="connsiteX12" fmla="*/ 1716923 w 11160001"/>
                <a:gd name="connsiteY12" fmla="*/ 104788 h 531685"/>
                <a:gd name="connsiteX13" fmla="*/ 5580000 w 11160001"/>
                <a:gd name="connsiteY13" fmla="*/ 349530 h 531685"/>
                <a:gd name="connsiteX14" fmla="*/ 8005486 w 11160001"/>
                <a:gd name="connsiteY14" fmla="*/ 195866 h 531685"/>
                <a:gd name="connsiteX15" fmla="*/ 8005495 w 11160001"/>
                <a:gd name="connsiteY15" fmla="*/ 195867 h 531685"/>
                <a:gd name="connsiteX16" fmla="*/ 9443077 w 11160001"/>
                <a:gd name="connsiteY16" fmla="*/ 104789 h 531685"/>
                <a:gd name="connsiteX17" fmla="*/ 7789086 w 11160001"/>
                <a:gd name="connsiteY17" fmla="*/ 1 h 531685"/>
                <a:gd name="connsiteX18" fmla="*/ 9443078 w 11160001"/>
                <a:gd name="connsiteY18" fmla="*/ 104789 h 531685"/>
                <a:gd name="connsiteX19" fmla="*/ 9722415 w 11160001"/>
                <a:gd name="connsiteY19" fmla="*/ 87092 h 531685"/>
                <a:gd name="connsiteX20" fmla="*/ 11160001 w 11160001"/>
                <a:gd name="connsiteY20" fmla="*/ 178169 h 531685"/>
                <a:gd name="connsiteX21" fmla="*/ 9443078 w 11160001"/>
                <a:gd name="connsiteY21" fmla="*/ 286944 h 531685"/>
                <a:gd name="connsiteX22" fmla="*/ 9443069 w 11160001"/>
                <a:gd name="connsiteY22" fmla="*/ 286944 h 531685"/>
                <a:gd name="connsiteX23" fmla="*/ 5580000 w 11160001"/>
                <a:gd name="connsiteY23" fmla="*/ 531685 h 531685"/>
                <a:gd name="connsiteX24" fmla="*/ 1716923 w 11160001"/>
                <a:gd name="connsiteY24" fmla="*/ 286943 h 531685"/>
                <a:gd name="connsiteX25" fmla="*/ 1716924 w 11160001"/>
                <a:gd name="connsiteY25" fmla="*/ 286943 h 531685"/>
                <a:gd name="connsiteX26" fmla="*/ 0 w 11160001"/>
                <a:gd name="connsiteY26" fmla="*/ 178168 h 531685"/>
                <a:gd name="connsiteX27" fmla="*/ 1 w 11160001"/>
                <a:gd name="connsiteY27" fmla="*/ 178168 h 531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160001" h="531685">
                  <a:moveTo>
                    <a:pt x="5580001" y="42200"/>
                  </a:moveTo>
                  <a:lnTo>
                    <a:pt x="8005487" y="195866"/>
                  </a:lnTo>
                  <a:lnTo>
                    <a:pt x="8005486" y="195866"/>
                  </a:lnTo>
                  <a:close/>
                  <a:moveTo>
                    <a:pt x="11097068" y="0"/>
                  </a:moveTo>
                  <a:lnTo>
                    <a:pt x="11160000" y="0"/>
                  </a:lnTo>
                  <a:lnTo>
                    <a:pt x="11160000" y="178168"/>
                  </a:lnTo>
                  <a:lnTo>
                    <a:pt x="9722414" y="87091"/>
                  </a:lnTo>
                  <a:close/>
                  <a:moveTo>
                    <a:pt x="1" y="0"/>
                  </a:moveTo>
                  <a:lnTo>
                    <a:pt x="62933" y="0"/>
                  </a:lnTo>
                  <a:lnTo>
                    <a:pt x="1437588" y="87091"/>
                  </a:lnTo>
                  <a:lnTo>
                    <a:pt x="1437588" y="87091"/>
                  </a:lnTo>
                  <a:lnTo>
                    <a:pt x="1716924" y="104788"/>
                  </a:lnTo>
                  <a:lnTo>
                    <a:pt x="1716923" y="104788"/>
                  </a:lnTo>
                  <a:lnTo>
                    <a:pt x="5580000" y="349530"/>
                  </a:lnTo>
                  <a:lnTo>
                    <a:pt x="8005486" y="195866"/>
                  </a:lnTo>
                  <a:lnTo>
                    <a:pt x="8005495" y="195867"/>
                  </a:lnTo>
                  <a:lnTo>
                    <a:pt x="9443077" y="104789"/>
                  </a:lnTo>
                  <a:lnTo>
                    <a:pt x="7789086" y="1"/>
                  </a:lnTo>
                  <a:lnTo>
                    <a:pt x="9443078" y="104789"/>
                  </a:lnTo>
                  <a:lnTo>
                    <a:pt x="9722415" y="87092"/>
                  </a:lnTo>
                  <a:lnTo>
                    <a:pt x="11160001" y="178169"/>
                  </a:lnTo>
                  <a:lnTo>
                    <a:pt x="9443078" y="286944"/>
                  </a:lnTo>
                  <a:lnTo>
                    <a:pt x="9443069" y="286944"/>
                  </a:lnTo>
                  <a:lnTo>
                    <a:pt x="5580000" y="531685"/>
                  </a:lnTo>
                  <a:lnTo>
                    <a:pt x="1716923" y="286943"/>
                  </a:lnTo>
                  <a:lnTo>
                    <a:pt x="1716924" y="286943"/>
                  </a:lnTo>
                  <a:lnTo>
                    <a:pt x="0" y="178168"/>
                  </a:lnTo>
                  <a:lnTo>
                    <a:pt x="1" y="178168"/>
                  </a:lnTo>
                  <a:close/>
                </a:path>
              </a:pathLst>
            </a:custGeom>
            <a:solidFill>
              <a:srgbClr val="164E8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528" name="125">
            <a:extLst>
              <a:ext uri="{FF2B5EF4-FFF2-40B4-BE49-F238E27FC236}">
                <a16:creationId xmlns:a16="http://schemas.microsoft.com/office/drawing/2014/main" id="{32EA245F-6B17-D6EA-EDF3-B5DA4682790A}"/>
              </a:ext>
            </a:extLst>
          </p:cNvPr>
          <p:cNvSpPr/>
          <p:nvPr/>
        </p:nvSpPr>
        <p:spPr>
          <a:xfrm>
            <a:off x="4993351" y="5968970"/>
            <a:ext cx="6734571" cy="237531"/>
          </a:xfrm>
          <a:prstGeom prst="diamond">
            <a:avLst/>
          </a:prstGeom>
          <a:gradFill>
            <a:gsLst>
              <a:gs pos="0">
                <a:sysClr val="window" lastClr="FFFFFF">
                  <a:alpha val="0"/>
                </a:sysClr>
              </a:gs>
              <a:gs pos="98000">
                <a:sysClr val="window" lastClr="FFFFFF"/>
              </a:gs>
            </a:gsLst>
            <a:lin ang="5400000" scaled="1"/>
          </a:gradFill>
          <a:ln w="3175" cap="flat" cmpd="sng" algn="ctr">
            <a:gradFill>
              <a:gsLst>
                <a:gs pos="24000">
                  <a:srgbClr val="164E87">
                    <a:alpha val="0"/>
                  </a:srgbClr>
                </a:gs>
                <a:gs pos="100000">
                  <a:srgbClr val="164E87"/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Han Sans CN Medium" panose="020B0500000000000000" pitchFamily="34" charset="-128"/>
              <a:ea typeface="Source Han Sans CN Regular" panose="020B0500000000000000" pitchFamily="34" charset="-128"/>
              <a:cs typeface="+mn-cs"/>
            </a:endParaRPr>
          </a:p>
        </p:txBody>
      </p:sp>
      <p:sp>
        <p:nvSpPr>
          <p:cNvPr id="751" name="18-1">
            <a:extLst>
              <a:ext uri="{FF2B5EF4-FFF2-40B4-BE49-F238E27FC236}">
                <a16:creationId xmlns:a16="http://schemas.microsoft.com/office/drawing/2014/main" id="{029F996C-ED58-CE89-82BF-3B7E68F9C6EF}"/>
              </a:ext>
            </a:extLst>
          </p:cNvPr>
          <p:cNvSpPr/>
          <p:nvPr/>
        </p:nvSpPr>
        <p:spPr>
          <a:xfrm>
            <a:off x="2673626" y="1115725"/>
            <a:ext cx="6808303" cy="507611"/>
          </a:xfrm>
          <a:prstGeom prst="hexagon">
            <a:avLst>
              <a:gd name="adj" fmla="val 39554"/>
              <a:gd name="vf" fmla="val 115470"/>
            </a:avLst>
          </a:prstGeom>
          <a:gradFill flip="none" rotWithShape="1">
            <a:gsLst>
              <a:gs pos="100000">
                <a:srgbClr val="1249A2"/>
              </a:gs>
              <a:gs pos="2000">
                <a:srgbClr val="1249A2">
                  <a:lumMod val="90000"/>
                  <a:lumOff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contrasting" dir="t"/>
          </a:scene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53" name="图片 752">
            <a:extLst>
              <a:ext uri="{FF2B5EF4-FFF2-40B4-BE49-F238E27FC236}">
                <a16:creationId xmlns:a16="http://schemas.microsoft.com/office/drawing/2014/main" id="{7FC8B201-6B09-C2D6-A06E-C07D6BFC745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234" y="801188"/>
            <a:ext cx="1076325" cy="974090"/>
          </a:xfrm>
          <a:prstGeom prst="rect">
            <a:avLst/>
          </a:prstGeom>
        </p:spPr>
      </p:pic>
      <p:pic>
        <p:nvPicPr>
          <p:cNvPr id="755" name="巅峰之秀11">
            <a:extLst>
              <a:ext uri="{FF2B5EF4-FFF2-40B4-BE49-F238E27FC236}">
                <a16:creationId xmlns:a16="http://schemas.microsoft.com/office/drawing/2014/main" id="{F7517FB1-5413-DB02-D93C-7C8EF4338B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92082" y="777419"/>
            <a:ext cx="2286635" cy="1453515"/>
          </a:xfrm>
          <a:prstGeom prst="rect">
            <a:avLst/>
          </a:prstGeom>
        </p:spPr>
      </p:pic>
      <p:sp>
        <p:nvSpPr>
          <p:cNvPr id="757" name="文本框 756">
            <a:extLst>
              <a:ext uri="{FF2B5EF4-FFF2-40B4-BE49-F238E27FC236}">
                <a16:creationId xmlns:a16="http://schemas.microsoft.com/office/drawing/2014/main" id="{67973CD3-C291-31E8-D05F-059FB575806E}"/>
              </a:ext>
            </a:extLst>
          </p:cNvPr>
          <p:cNvSpPr txBox="1"/>
          <p:nvPr/>
        </p:nvSpPr>
        <p:spPr>
          <a:xfrm>
            <a:off x="3508340" y="1128935"/>
            <a:ext cx="5437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prstClr val="white"/>
                </a:solidFill>
                <a:latin typeface="Microsoft YaHei"/>
                <a:ea typeface="Microsoft YaHei"/>
              </a:rPr>
              <a:t>From Remote Links to Local Roots</a:t>
            </a:r>
          </a:p>
        </p:txBody>
      </p:sp>
      <p:grpSp>
        <p:nvGrpSpPr>
          <p:cNvPr id="762" name="组合 761">
            <a:extLst>
              <a:ext uri="{FF2B5EF4-FFF2-40B4-BE49-F238E27FC236}">
                <a16:creationId xmlns:a16="http://schemas.microsoft.com/office/drawing/2014/main" id="{34512BC4-85D6-FAD8-8B95-040B25440EC4}"/>
              </a:ext>
            </a:extLst>
          </p:cNvPr>
          <p:cNvGrpSpPr/>
          <p:nvPr/>
        </p:nvGrpSpPr>
        <p:grpSpPr>
          <a:xfrm>
            <a:off x="393206" y="1998727"/>
            <a:ext cx="4447458" cy="1259221"/>
            <a:chOff x="447904" y="2015828"/>
            <a:chExt cx="4447458" cy="1259221"/>
          </a:xfrm>
        </p:grpSpPr>
        <p:sp>
          <p:nvSpPr>
            <p:cNvPr id="736" name="134-1">
              <a:extLst>
                <a:ext uri="{FF2B5EF4-FFF2-40B4-BE49-F238E27FC236}">
                  <a16:creationId xmlns:a16="http://schemas.microsoft.com/office/drawing/2014/main" id="{F836381C-A2CD-1186-C3D1-7D1C967D6142}"/>
                </a:ext>
              </a:extLst>
            </p:cNvPr>
            <p:cNvSpPr/>
            <p:nvPr/>
          </p:nvSpPr>
          <p:spPr>
            <a:xfrm>
              <a:off x="447890" y="2015827"/>
              <a:ext cx="4447794" cy="1356360"/>
            </a:xfrm>
            <a:prstGeom prst="roundRect">
              <a:avLst>
                <a:gd name="adj" fmla="val 8220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4064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7" name="134-2">
              <a:extLst>
                <a:ext uri="{FF2B5EF4-FFF2-40B4-BE49-F238E27FC236}">
                  <a16:creationId xmlns:a16="http://schemas.microsoft.com/office/drawing/2014/main" id="{FFA57BFF-7F15-0D9B-22F8-849A58132ECC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 rot="10800000">
              <a:off x="1075778" y="2015827"/>
              <a:ext cx="3200400" cy="556260"/>
            </a:xfrm>
            <a:prstGeom prst="trapezoid">
              <a:avLst/>
            </a:prstGeom>
            <a:gradFill>
              <a:gsLst>
                <a:gs pos="3000">
                  <a:srgbClr val="164E87"/>
                </a:gs>
                <a:gs pos="92000">
                  <a:srgbClr val="164E87"/>
                </a:gs>
              </a:gsLst>
              <a:lin ang="2700000" scaled="1"/>
            </a:gradFill>
            <a:ln w="19002" cap="flat" cmpd="sng" algn="ctr">
              <a:noFill/>
              <a:prstDash val="solid"/>
              <a:miter lim="800000"/>
            </a:ln>
            <a:effectLst>
              <a:outerShdw blurRad="167221" dist="91212" dir="5400000" algn="t" rotWithShape="0">
                <a:srgbClr val="164E87">
                  <a:alpha val="29000"/>
                </a:srgbClr>
              </a:outerShdw>
            </a:effectLst>
          </p:spPr>
          <p:txBody>
            <a:bodyPr lIns="109453" tIns="54727" rIns="109453" bIns="54727"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154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cs"/>
              </a:endParaRPr>
            </a:p>
          </p:txBody>
        </p:sp>
        <p:sp>
          <p:nvSpPr>
            <p:cNvPr id="759" name="文本框 758">
              <a:extLst>
                <a:ext uri="{FF2B5EF4-FFF2-40B4-BE49-F238E27FC236}">
                  <a16:creationId xmlns:a16="http://schemas.microsoft.com/office/drawing/2014/main" id="{851019CF-212F-01B7-8EEF-3FA5CE827B09}"/>
                </a:ext>
              </a:extLst>
            </p:cNvPr>
            <p:cNvSpPr txBox="1"/>
            <p:nvPr/>
          </p:nvSpPr>
          <p:spPr>
            <a:xfrm>
              <a:off x="1304378" y="2036401"/>
              <a:ext cx="3124200" cy="502920"/>
            </a:xfrm>
            <a:prstGeom prst="rect">
              <a:avLst/>
            </a:prstGeom>
            <a:noFill/>
          </p:spPr>
          <p:txBody>
            <a:bodyPr wrap="square" anchor="ctr" lIns="0" rIns="0" tIns="0" bIns="0">
              <a:noAutofit/>
            </a:bodyPr>
            <a:lstStyle/>
            <a:p>
              <a:pPr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-120"/>
                </a:rPr>
                <a:t>European Headquarters</a:t>
              </a:r>
              <a:endPara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-120"/>
                </a:rPr>
                <a:t>as a Strategic Hub</a:t>
              </a:r>
              <a:endPara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1" name="文本框 760">
              <a:extLst>
                <a:ext uri="{FF2B5EF4-FFF2-40B4-BE49-F238E27FC236}">
                  <a16:creationId xmlns:a16="http://schemas.microsoft.com/office/drawing/2014/main" id="{C8552F39-8BDB-5FB5-1942-B256A22BF788}"/>
                </a:ext>
              </a:extLst>
            </p:cNvPr>
            <p:cNvSpPr txBox="1"/>
            <p:nvPr/>
          </p:nvSpPr>
          <p:spPr>
            <a:xfrm>
              <a:off x="768692" y="2585041"/>
              <a:ext cx="3995166" cy="7383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400" dirty="0">
                  <a:solidFill>
                    <a:prstClr val="black"/>
                  </a:solidFill>
                  <a:latin typeface="微软雅黑" charset="0"/>
                  <a:ea typeface="微软雅黑" charset="0"/>
                </a:rPr>
                <a:t>Anchored by our European HQ, radiating into key global markets — seamless across time zones and cultures.</a:t>
              </a:r>
            </a:p>
          </p:txBody>
        </p:sp>
      </p:grpSp>
      <p:grpSp>
        <p:nvGrpSpPr>
          <p:cNvPr id="763" name="组合 762">
            <a:extLst>
              <a:ext uri="{FF2B5EF4-FFF2-40B4-BE49-F238E27FC236}">
                <a16:creationId xmlns:a16="http://schemas.microsoft.com/office/drawing/2014/main" id="{5D5F6682-A660-7DC8-62D9-81670CCC5494}"/>
              </a:ext>
            </a:extLst>
          </p:cNvPr>
          <p:cNvGrpSpPr/>
          <p:nvPr/>
        </p:nvGrpSpPr>
        <p:grpSpPr>
          <a:xfrm>
            <a:off x="393206" y="3482657"/>
            <a:ext cx="4447458" cy="1259221"/>
            <a:chOff x="447904" y="2015828"/>
            <a:chExt cx="4447458" cy="1259221"/>
          </a:xfrm>
        </p:grpSpPr>
        <p:sp>
          <p:nvSpPr>
            <p:cNvPr id="764" name="134-1">
              <a:extLst>
                <a:ext uri="{FF2B5EF4-FFF2-40B4-BE49-F238E27FC236}">
                  <a16:creationId xmlns:a16="http://schemas.microsoft.com/office/drawing/2014/main" id="{4D661B8C-B7B8-6D11-4EE0-66DC8706A74F}"/>
                </a:ext>
              </a:extLst>
            </p:cNvPr>
            <p:cNvSpPr/>
            <p:nvPr/>
          </p:nvSpPr>
          <p:spPr>
            <a:xfrm>
              <a:off x="447904" y="2015828"/>
              <a:ext cx="4447458" cy="1259221"/>
            </a:xfrm>
            <a:prstGeom prst="roundRect">
              <a:avLst>
                <a:gd name="adj" fmla="val 8220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4064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5" name="134-2">
              <a:extLst>
                <a:ext uri="{FF2B5EF4-FFF2-40B4-BE49-F238E27FC236}">
                  <a16:creationId xmlns:a16="http://schemas.microsoft.com/office/drawing/2014/main" id="{B4F44BCC-5BFA-E75C-9727-D19D868CF327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 rot="10800000">
              <a:off x="1257331" y="2015829"/>
              <a:ext cx="2832651" cy="434188"/>
            </a:xfrm>
            <a:prstGeom prst="trapezoid">
              <a:avLst/>
            </a:prstGeom>
            <a:gradFill>
              <a:gsLst>
                <a:gs pos="3000">
                  <a:srgbClr val="164E87"/>
                </a:gs>
                <a:gs pos="92000">
                  <a:srgbClr val="164E87"/>
                </a:gs>
              </a:gsLst>
              <a:lin ang="2700000" scaled="1"/>
            </a:gradFill>
            <a:ln w="19002" cap="flat" cmpd="sng" algn="ctr">
              <a:noFill/>
              <a:prstDash val="solid"/>
              <a:miter lim="800000"/>
            </a:ln>
            <a:effectLst>
              <a:outerShdw blurRad="167221" dist="91212" dir="5400000" algn="t" rotWithShape="0">
                <a:srgbClr val="164E87">
                  <a:alpha val="29000"/>
                </a:srgbClr>
              </a:outerShdw>
            </a:effectLst>
          </p:spPr>
          <p:txBody>
            <a:bodyPr lIns="109453" tIns="54727" rIns="109453" bIns="54727"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154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cs"/>
              </a:endParaRPr>
            </a:p>
          </p:txBody>
        </p:sp>
        <p:sp>
          <p:nvSpPr>
            <p:cNvPr id="766" name="文本框 765">
              <a:extLst>
                <a:ext uri="{FF2B5EF4-FFF2-40B4-BE49-F238E27FC236}">
                  <a16:creationId xmlns:a16="http://schemas.microsoft.com/office/drawing/2014/main" id="{EB5596D4-54ED-E527-BAFB-998AEBE2EACE}"/>
                </a:ext>
              </a:extLst>
            </p:cNvPr>
            <p:cNvSpPr txBox="1"/>
            <p:nvPr/>
          </p:nvSpPr>
          <p:spPr>
            <a:xfrm>
              <a:off x="1555267" y="2068819"/>
              <a:ext cx="225419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itchFamily="34" charset="0"/>
                <a:ea typeface="Microsoft YaHei" pitchFamily="34" charset="-122"/>
                <a:cs typeface="+mn-cs"/>
              </a:endParaRPr>
            </a:p>
          </p:txBody>
        </p:sp>
        <p:sp>
          <p:nvSpPr>
            <p:cNvPr id="767" name="文本框 766">
              <a:extLst>
                <a:ext uri="{FF2B5EF4-FFF2-40B4-BE49-F238E27FC236}">
                  <a16:creationId xmlns:a16="http://schemas.microsoft.com/office/drawing/2014/main" id="{83DF1DDC-E6B1-74DA-B4DC-80ECAE536870}"/>
                </a:ext>
              </a:extLst>
            </p:cNvPr>
            <p:cNvSpPr txBox="1"/>
            <p:nvPr/>
          </p:nvSpPr>
          <p:spPr>
            <a:xfrm>
              <a:off x="642360" y="2531436"/>
              <a:ext cx="4121412" cy="3289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charset="0"/>
                <a:ea typeface="微软雅黑" charset="0"/>
                <a:cs typeface="+mn-cs"/>
              </a:endParaRPr>
            </a:p>
          </p:txBody>
        </p:sp>
      </p:grpSp>
      <p:grpSp>
        <p:nvGrpSpPr>
          <p:cNvPr id="775" name="组合 774">
            <a:extLst>
              <a:ext uri="{FF2B5EF4-FFF2-40B4-BE49-F238E27FC236}">
                <a16:creationId xmlns:a16="http://schemas.microsoft.com/office/drawing/2014/main" id="{820736F8-28B0-887D-8A73-1B50EDD7B442}"/>
              </a:ext>
            </a:extLst>
          </p:cNvPr>
          <p:cNvGrpSpPr/>
          <p:nvPr/>
        </p:nvGrpSpPr>
        <p:grpSpPr>
          <a:xfrm>
            <a:off x="393206" y="4955687"/>
            <a:ext cx="4447458" cy="1259221"/>
            <a:chOff x="447904" y="2015828"/>
            <a:chExt cx="4447458" cy="1259221"/>
          </a:xfrm>
        </p:grpSpPr>
        <p:sp>
          <p:nvSpPr>
            <p:cNvPr id="776" name="134-1">
              <a:extLst>
                <a:ext uri="{FF2B5EF4-FFF2-40B4-BE49-F238E27FC236}">
                  <a16:creationId xmlns:a16="http://schemas.microsoft.com/office/drawing/2014/main" id="{416C3594-3241-FD52-971D-DA7C49278EEE}"/>
                </a:ext>
              </a:extLst>
            </p:cNvPr>
            <p:cNvSpPr/>
            <p:nvPr/>
          </p:nvSpPr>
          <p:spPr>
            <a:xfrm>
              <a:off x="447890" y="1868361"/>
              <a:ext cx="4447794" cy="1524000"/>
            </a:xfrm>
            <a:prstGeom prst="roundRect">
              <a:avLst>
                <a:gd name="adj" fmla="val 8220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4064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7" name="134-2">
              <a:extLst>
                <a:ext uri="{FF2B5EF4-FFF2-40B4-BE49-F238E27FC236}">
                  <a16:creationId xmlns:a16="http://schemas.microsoft.com/office/drawing/2014/main" id="{B6CCE9AC-C1E3-20AC-4283-45F3FC760654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 rot="10800000">
              <a:off x="1257134" y="1868361"/>
              <a:ext cx="2832354" cy="434340"/>
            </a:xfrm>
            <a:prstGeom prst="trapezoid">
              <a:avLst/>
            </a:prstGeom>
            <a:gradFill>
              <a:gsLst>
                <a:gs pos="3000">
                  <a:srgbClr val="164E87"/>
                </a:gs>
                <a:gs pos="92000">
                  <a:srgbClr val="164E87"/>
                </a:gs>
              </a:gsLst>
              <a:lin ang="2700000" scaled="1"/>
            </a:gradFill>
            <a:ln w="19002" cap="flat" cmpd="sng" algn="ctr">
              <a:noFill/>
              <a:prstDash val="solid"/>
              <a:miter lim="800000"/>
            </a:ln>
            <a:effectLst>
              <a:outerShdw blurRad="167221" dist="91212" dir="5400000" algn="t" rotWithShape="0">
                <a:srgbClr val="164E87">
                  <a:alpha val="29000"/>
                </a:srgbClr>
              </a:outerShdw>
            </a:effectLst>
          </p:spPr>
          <p:txBody>
            <a:bodyPr lIns="109453" tIns="54727" rIns="109453" bIns="54727"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154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cs"/>
              </a:endParaRPr>
            </a:p>
          </p:txBody>
        </p:sp>
        <p:sp>
          <p:nvSpPr>
            <p:cNvPr id="778" name="文本框 777">
              <a:extLst>
                <a:ext uri="{FF2B5EF4-FFF2-40B4-BE49-F238E27FC236}">
                  <a16:creationId xmlns:a16="http://schemas.microsoft.com/office/drawing/2014/main" id="{D6F19EAE-3BF2-36FA-D8F6-8B7419EF3BB9}"/>
                </a:ext>
              </a:extLst>
            </p:cNvPr>
            <p:cNvSpPr txBox="1"/>
            <p:nvPr/>
          </p:nvSpPr>
          <p:spPr>
            <a:xfrm>
              <a:off x="1360414" y="2068819"/>
              <a:ext cx="282295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itchFamily="34" charset="0"/>
                <a:ea typeface="Microsoft YaHei" pitchFamily="34" charset="-122"/>
                <a:cs typeface="+mn-cs"/>
              </a:endParaRPr>
            </a:p>
          </p:txBody>
        </p:sp>
        <p:sp>
          <p:nvSpPr>
            <p:cNvPr id="779" name="文本框 778">
              <a:extLst>
                <a:ext uri="{FF2B5EF4-FFF2-40B4-BE49-F238E27FC236}">
                  <a16:creationId xmlns:a16="http://schemas.microsoft.com/office/drawing/2014/main" id="{62074BA8-E9C3-88C8-1079-9F9E700A2D50}"/>
                </a:ext>
              </a:extLst>
            </p:cNvPr>
            <p:cNvSpPr txBox="1"/>
            <p:nvPr/>
          </p:nvSpPr>
          <p:spPr>
            <a:xfrm>
              <a:off x="642360" y="2531436"/>
              <a:ext cx="4121412" cy="3289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charset="0"/>
                <a:ea typeface="微软雅黑" charset="0"/>
                <a:cs typeface="+mn-cs"/>
              </a:endParaRPr>
            </a:p>
          </p:txBody>
        </p:sp>
      </p:grpSp>
      <p:pic>
        <p:nvPicPr>
          <p:cNvPr id="782" name="Image 2" descr="/root/.codebuddy/artifact/ppt_assets/world_map.png">
            <a:extLst>
              <a:ext uri="{FF2B5EF4-FFF2-40B4-BE49-F238E27FC236}">
                <a16:creationId xmlns:a16="http://schemas.microsoft.com/office/drawing/2014/main" id="{3AB6C342-B33F-6B0A-0C33-C6C3D96CD1E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4508390" y="1861248"/>
            <a:ext cx="7095948" cy="2042883"/>
          </a:xfrm>
          <a:prstGeom prst="rect">
            <a:avLst/>
          </a:prstGeom>
        </p:spPr>
      </p:pic>
      <p:pic>
        <p:nvPicPr>
          <p:cNvPr id="783" name="Image 3" descr="/root/.codebuddy/artifact/ppt_assets/写实纪实摄影风格_中国与欧洲工程师团队在海外光伏储能电站现场_2026-09-13T13-14-20.png">
            <a:extLst>
              <a:ext uri="{FF2B5EF4-FFF2-40B4-BE49-F238E27FC236}">
                <a16:creationId xmlns:a16="http://schemas.microsoft.com/office/drawing/2014/main" id="{41F3A9D3-475B-AD94-AA53-7F68ADC6EF5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5994276" y="4179149"/>
            <a:ext cx="4809436" cy="1803658"/>
          </a:xfrm>
          <a:prstGeom prst="rect">
            <a:avLst/>
          </a:prstGeom>
        </p:spPr>
      </p:pic>
      <p:sp>
        <p:nvSpPr>
          <p:cNvPr id="787" name="文本框 786">
            <a:extLst>
              <a:ext uri="{FF2B5EF4-FFF2-40B4-BE49-F238E27FC236}">
                <a16:creationId xmlns:a16="http://schemas.microsoft.com/office/drawing/2014/main" id="{35444DD9-256B-C50F-BDB1-1C22A2049235}"/>
              </a:ext>
            </a:extLst>
          </p:cNvPr>
          <p:cNvSpPr txBox="1"/>
          <p:nvPr/>
        </p:nvSpPr>
        <p:spPr>
          <a:xfrm>
            <a:off x="5994275" y="5635567"/>
            <a:ext cx="4822441" cy="326755"/>
          </a:xfrm>
          <a:prstGeom prst="rect">
            <a:avLst/>
          </a:prstGeom>
          <a:solidFill>
            <a:srgbClr val="0E419C">
              <a:alpha val="7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微软雅黑" panose="020B0503020204020204" pitchFamily="34" charset="-122"/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71717"/>
                </a:solidFill>
              </a:defRPr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/>
              <a:ea typeface="Microsoft YaHei"/>
              <a:cs typeface="+mn-ea"/>
            </a:endParaRPr>
          </a:p>
        </p:txBody>
      </p:sp>
      <p:sp>
        <p:nvSpPr>
          <p:cNvPr id="785" name="文本框 784">
            <a:extLst>
              <a:ext uri="{FF2B5EF4-FFF2-40B4-BE49-F238E27FC236}">
                <a16:creationId xmlns:a16="http://schemas.microsoft.com/office/drawing/2014/main" id="{28C5F1DA-769E-48CE-44C8-69F552B49BCB}"/>
              </a:ext>
            </a:extLst>
          </p:cNvPr>
          <p:cNvSpPr txBox="1"/>
          <p:nvPr/>
        </p:nvSpPr>
        <p:spPr>
          <a:xfrm>
            <a:off x="6000780" y="5603940"/>
            <a:ext cx="50441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Overseas Team · On-site Survey &amp; QC</a:t>
            </a:r>
            <a:endParaRPr lang="en-US" altLang="zh-CN" sz="2000" dirty="0"/>
          </a:p>
        </p:txBody>
      </p:sp>
      <p:sp>
        <p:nvSpPr>
          <p:cNvPr id="788" name="文本框 787">
            <a:extLst>
              <a:ext uri="{FF2B5EF4-FFF2-40B4-BE49-F238E27FC236}">
                <a16:creationId xmlns:a16="http://schemas.microsoft.com/office/drawing/2014/main" id="{5037448E-ADCE-0219-1BE8-D0F22C0C00D1}"/>
              </a:ext>
            </a:extLst>
          </p:cNvPr>
          <p:cNvSpPr txBox="1"/>
          <p:nvPr/>
        </p:nvSpPr>
        <p:spPr>
          <a:xfrm>
            <a:off x="6000780" y="3577376"/>
            <a:ext cx="4815936" cy="326755"/>
          </a:xfrm>
          <a:prstGeom prst="rect">
            <a:avLst/>
          </a:prstGeom>
          <a:solidFill>
            <a:srgbClr val="0E419C">
              <a:alpha val="7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微软雅黑" panose="020B0503020204020204" pitchFamily="34" charset="-122"/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71717"/>
                </a:solidFill>
              </a:defRPr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/>
              <a:ea typeface="Microsoft YaHei"/>
              <a:cs typeface="+mn-ea"/>
            </a:endParaRPr>
          </a:p>
        </p:txBody>
      </p:sp>
      <p:sp>
        <p:nvSpPr>
          <p:cNvPr id="789" name="文本框 788">
            <a:extLst>
              <a:ext uri="{FF2B5EF4-FFF2-40B4-BE49-F238E27FC236}">
                <a16:creationId xmlns:a16="http://schemas.microsoft.com/office/drawing/2014/main" id="{4EB32A06-5898-43AE-69A4-B8DC09751946}"/>
              </a:ext>
            </a:extLst>
          </p:cNvPr>
          <p:cNvSpPr txBox="1"/>
          <p:nvPr/>
        </p:nvSpPr>
        <p:spPr>
          <a:xfrm>
            <a:off x="7086599" y="3530679"/>
            <a:ext cx="28724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" b="1" dirty="0">
                <a:solidFill>
                  <a:prstClr val="white"/>
                </a:solidFill>
                <a:latin typeface="Microsoft YaHei"/>
                <a:ea typeface="Microsoft YaHei"/>
              </a:rPr>
              <a:t>GLOBAL NETWORK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AE250E4-D0F7-ED04-A0DC-1A0F9385F38C}"/>
              </a:ext>
            </a:extLst>
          </p:cNvPr>
          <p:cNvSpPr txBox="1"/>
          <p:nvPr/>
        </p:nvSpPr>
        <p:spPr>
          <a:xfrm>
            <a:off x="1493081" y="3521583"/>
            <a:ext cx="24845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-120"/>
              </a:rPr>
              <a:t>Locally Rooted Teams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10F8A46-F867-F7E6-635E-834059DBEF18}"/>
              </a:ext>
            </a:extLst>
          </p:cNvPr>
          <p:cNvSpPr txBox="1"/>
          <p:nvPr/>
        </p:nvSpPr>
        <p:spPr>
          <a:xfrm>
            <a:off x="668382" y="3924566"/>
            <a:ext cx="415432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dirty="0">
                <a:solidFill>
                  <a:prstClr val="black"/>
                </a:solidFill>
                <a:latin typeface="微软雅黑" charset="0"/>
                <a:ea typeface="微软雅黑" charset="0"/>
              </a:rPr>
              <a:t>Senior experts stationed on-site plus local talent — fluent in language, business rules, regulations and supply networks.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C14EADD-5F3A-8EC3-C295-F032E050D23D}"/>
              </a:ext>
            </a:extLst>
          </p:cNvPr>
          <p:cNvSpPr txBox="1"/>
          <p:nvPr/>
        </p:nvSpPr>
        <p:spPr>
          <a:xfrm>
            <a:off x="1209294" y="4838700"/>
            <a:ext cx="2832354" cy="338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-120"/>
              </a:rPr>
              <a:t>Face-to-Face Engagement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49D1556-CADF-5324-45E4-E7585C132FAE}"/>
              </a:ext>
            </a:extLst>
          </p:cNvPr>
          <p:cNvSpPr txBox="1"/>
          <p:nvPr/>
        </p:nvSpPr>
        <p:spPr>
          <a:xfrm>
            <a:off x="533400" y="5242560"/>
            <a:ext cx="4229100" cy="1074420"/>
          </a:xfrm>
          <a:prstGeom prst="rect">
            <a:avLst/>
          </a:prstGeom>
          <a:noFill/>
        </p:spPr>
        <p:txBody>
          <a:bodyPr wrap="square" lIns="0" rIns="0" t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dirty="0">
                <a:solidFill>
                  <a:prstClr val="black"/>
                </a:solidFill>
                <a:latin typeface="微软雅黑" charset="0"/>
                <a:ea typeface="微软雅黑" charset="0"/>
              </a:rPr>
              <a:t>Breaking through screen and time-zone barriers, we work on-site with clients and at overseas factories to capture needs accurately and advance negotiations and quality control efficiently.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CEBB224-F4A1-6823-DE1F-9CF14D55B132}"/>
              </a:ext>
            </a:extLst>
          </p:cNvPr>
          <p:cNvSpPr txBox="1"/>
          <p:nvPr/>
        </p:nvSpPr>
        <p:spPr>
          <a:xfrm>
            <a:off x="422460" y="6286985"/>
            <a:ext cx="116090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i="1" dirty="0">
                <a:solidFill>
                  <a:prstClr val="black"/>
                </a:solidFill>
                <a:latin typeface="Microsoft YaHei"/>
                <a:ea typeface="Microsoft YaHei"/>
              </a:rPr>
              <a:t>A global network, delivering local results. Face-to-face gives cross-border collaboration far greater certainty.</a:t>
            </a:r>
          </a:p>
        </p:txBody>
      </p:sp>
    </p:spTree>
    <p:extLst>
      <p:ext uri="{BB962C8B-B14F-4D97-AF65-F5344CB8AC3E}">
        <p14:creationId xmlns:p14="http://schemas.microsoft.com/office/powerpoint/2010/main" val="3000309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C208D-9AC4-368A-DC7C-999D98412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A5146E7-4B6C-93B9-7898-3DFB6A3D42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6000"/>
          </a:blip>
          <a:srcRect b="15867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75AE1E7-6A32-8317-CFAB-E8987FE7CE43}"/>
              </a:ext>
            </a:extLst>
          </p:cNvPr>
          <p:cNvSpPr txBox="1"/>
          <p:nvPr/>
        </p:nvSpPr>
        <p:spPr>
          <a:xfrm>
            <a:off x="596900" y="117434"/>
            <a:ext cx="75488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kern="0" spc="600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Green Energy Matrix</a:t>
            </a:r>
            <a:endParaRPr lang="zh-CN" altLang="en-US" sz="3200" b="1" kern="0" spc="600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D292DF87-2AAE-EADB-45D2-F0551B4FFE37}"/>
              </a:ext>
            </a:extLst>
          </p:cNvPr>
          <p:cNvSpPr txBox="1"/>
          <p:nvPr/>
        </p:nvSpPr>
        <p:spPr>
          <a:xfrm>
            <a:off x="159347" y="117434"/>
            <a:ext cx="472753" cy="584775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1B43907D-34E0-0F06-7B99-7BB42BE4E5A9}"/>
              </a:ext>
            </a:extLst>
          </p:cNvPr>
          <p:cNvSpPr txBox="1"/>
          <p:nvPr/>
        </p:nvSpPr>
        <p:spPr>
          <a:xfrm>
            <a:off x="12699" y="117434"/>
            <a:ext cx="102798" cy="584775"/>
          </a:xfrm>
          <a:prstGeom prst="rect">
            <a:avLst/>
          </a:prstGeom>
          <a:solidFill>
            <a:schemeClr val="accent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5646385A-ADA1-66EB-D8A9-DAF2CC208915}"/>
              </a:ext>
            </a:extLst>
          </p:cNvPr>
          <p:cNvCxnSpPr>
            <a:cxnSpLocks/>
          </p:cNvCxnSpPr>
          <p:nvPr/>
        </p:nvCxnSpPr>
        <p:spPr>
          <a:xfrm>
            <a:off x="0" y="871105"/>
            <a:ext cx="12179301" cy="0"/>
          </a:xfrm>
          <a:prstGeom prst="line">
            <a:avLst/>
          </a:prstGeom>
          <a:ln w="76200">
            <a:solidFill>
              <a:srgbClr val="386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33142152-9A44-20B7-ED62-00DDAE359A42}"/>
              </a:ext>
            </a:extLst>
          </p:cNvPr>
          <p:cNvSpPr/>
          <p:nvPr/>
        </p:nvSpPr>
        <p:spPr>
          <a:xfrm>
            <a:off x="357723" y="1122337"/>
            <a:ext cx="11447760" cy="625132"/>
          </a:xfrm>
          <a:prstGeom prst="rect">
            <a:avLst/>
          </a:prstGeom>
          <a:gradFill>
            <a:gsLst>
              <a:gs pos="0">
                <a:srgbClr val="4472C4"/>
              </a:gs>
              <a:gs pos="66000">
                <a:srgbClr val="1B5AB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00" name="EN-subtitle">
            <a:extLst>
              <a:ext uri="{FF2B5EF4-FFF2-40B4-BE49-F238E27FC236}">
                <a16:creationId xmlns:a16="http://schemas.microsoft.com/office/drawing/2014/main" id="{EAA7DD9F-4CA3-4293-9805-46A8F0A9F88E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11252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Core Energy Products · Intelligent Control · System Solutions</a:t>
            </a:r>
          </a:p>
        </p:txBody>
      </p:sp>
      <p:sp>
        <p:nvSpPr>
          <p:cNvPr id="1001" name="EN-module-1">
            <a:extLst>
              <a:ext uri="{FF2B5EF4-FFF2-40B4-BE49-F238E27FC236}">
                <a16:creationId xmlns:a16="http://schemas.microsoft.com/office/drawing/2014/main" id="{17E5D99D-3260-46CA-B318-E40F047D414E}"/>
              </a:ext>
            </a:extLst>
          </p:cNvPr>
          <p:cNvSpPr>
            <a:spLocks noGrp="1"/>
          </p:cNvSpPr>
          <p:nvPr/>
        </p:nvSpPr>
        <p:spPr>
          <a:xfrm>
            <a:off x="361950" y="2000250"/>
            <a:ext cx="2738438" cy="3848100"/>
          </a:xfrm>
          <a:prstGeom prst="roundRect">
            <a:avLst>
              <a:gd name="adj" fmla="val 4174"/>
            </a:avLst>
          </a:prstGeom>
          <a:solidFill>
            <a:srgbClr val="FFFFFF"/>
          </a:solidFill>
          <a:ln w="9525">
            <a:solidFill>
              <a:srgbClr val="ABC9E7"/>
            </a:solidFill>
          </a:ln>
        </p:spPr>
      </p:sp>
      <p:sp>
        <p:nvSpPr>
          <p:cNvPr id="1002" name="EN-header-1">
            <a:extLst>
              <a:ext uri="{FF2B5EF4-FFF2-40B4-BE49-F238E27FC236}">
                <a16:creationId xmlns:a16="http://schemas.microsoft.com/office/drawing/2014/main" id="{782F5A63-F830-46F7-9EB5-23C740A48584}"/>
              </a:ext>
            </a:extLst>
          </p:cNvPr>
          <p:cNvSpPr>
            <a:spLocks noGrp="1"/>
          </p:cNvSpPr>
          <p:nvPr/>
        </p:nvSpPr>
        <p:spPr>
          <a:xfrm>
            <a:off x="361950" y="2000250"/>
            <a:ext cx="2738438" cy="895350"/>
          </a:xfrm>
          <a:prstGeom prst="roundRect">
            <a:avLst>
              <a:gd name="adj" fmla="val 12766"/>
            </a:avLst>
          </a:prstGeom>
          <a:solidFill>
            <a:srgbClr val="1553A5"/>
          </a:solidFill>
          <a:ln w="0">
            <a:noFill/>
          </a:ln>
        </p:spPr>
      </p:sp>
      <p:sp>
        <p:nvSpPr>
          <p:cNvPr id="1003" name="EN-header-base-1">
            <a:extLst>
              <a:ext uri="{FF2B5EF4-FFF2-40B4-BE49-F238E27FC236}">
                <a16:creationId xmlns:a16="http://schemas.microsoft.com/office/drawing/2014/main" id="{DD3E42EB-8663-4105-8425-1C3BFC3D2DC7}"/>
              </a:ext>
            </a:extLst>
          </p:cNvPr>
          <p:cNvSpPr>
            <a:spLocks noGrp="1"/>
          </p:cNvSpPr>
          <p:nvPr/>
        </p:nvSpPr>
        <p:spPr>
          <a:xfrm>
            <a:off x="361950" y="2667000"/>
            <a:ext cx="2738438" cy="228600"/>
          </a:xfrm>
          <a:prstGeom prst="rect">
            <a:avLst/>
          </a:prstGeom>
          <a:solidFill>
            <a:srgbClr val="1553A5"/>
          </a:solidFill>
          <a:ln w="0">
            <a:noFill/>
          </a:ln>
        </p:spPr>
      </p:sp>
      <p:sp>
        <p:nvSpPr>
          <p:cNvPr id="1005" name="EN-heading-1">
            <a:extLst>
              <a:ext uri="{FF2B5EF4-FFF2-40B4-BE49-F238E27FC236}">
                <a16:creationId xmlns:a16="http://schemas.microsoft.com/office/drawing/2014/main" id="{2A3E3823-AD52-47F1-8061-CB0828DBAD30}"/>
              </a:ext>
            </a:extLst>
          </p:cNvPr>
          <p:cNvSpPr>
            <a:spLocks noGrp="1"/>
          </p:cNvSpPr>
          <p:nvPr/>
        </p:nvSpPr>
        <p:spPr>
          <a:xfrm>
            <a:off x="533400" y="2286000"/>
            <a:ext cx="2471738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Power Electronics</a:t>
            </a:r>
          </a:p>
          <a:p>
            <a:pPr algn="l">
              <a:defRPr sz="1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&amp; Energy Conversion</a:t>
            </a:r>
          </a:p>
        </p:txBody>
      </p:sp>
      <p:sp>
        <p:nvSpPr>
          <p:cNvPr id="1006" name="EN-body-1">
            <a:extLst>
              <a:ext uri="{FF2B5EF4-FFF2-40B4-BE49-F238E27FC236}">
                <a16:creationId xmlns:a16="http://schemas.microsoft.com/office/drawing/2014/main" id="{5331BA77-33C8-49E2-AD8C-503458B3A44B}"/>
              </a:ext>
            </a:extLst>
          </p:cNvPr>
          <p:cNvSpPr>
            <a:spLocks noGrp="1"/>
          </p:cNvSpPr>
          <p:nvPr/>
        </p:nvSpPr>
        <p:spPr>
          <a:xfrm>
            <a:off x="514350" y="3086100"/>
            <a:ext cx="2433638" cy="2590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Energy Storage Power Conversion Systems (PCS)</a:t>
            </a:r>
          </a:p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PV Inverters</a:t>
            </a:r>
          </a:p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Solid-State Transformers (SST)</a:t>
            </a:r>
          </a:p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DC/DC Converters &amp; Power Conversion Equipment</a:t>
            </a:r>
          </a:p>
        </p:txBody>
      </p:sp>
      <p:sp>
        <p:nvSpPr>
          <p:cNvPr id="1007" name="EN-module-2">
            <a:extLst>
              <a:ext uri="{FF2B5EF4-FFF2-40B4-BE49-F238E27FC236}">
                <a16:creationId xmlns:a16="http://schemas.microsoft.com/office/drawing/2014/main" id="{CB66FF7C-FFB6-4948-A202-427C2B117A64}"/>
              </a:ext>
            </a:extLst>
          </p:cNvPr>
          <p:cNvSpPr>
            <a:spLocks noGrp="1"/>
          </p:cNvSpPr>
          <p:nvPr/>
        </p:nvSpPr>
        <p:spPr>
          <a:xfrm>
            <a:off x="3271838" y="2000250"/>
            <a:ext cx="2738438" cy="3848100"/>
          </a:xfrm>
          <a:prstGeom prst="roundRect">
            <a:avLst>
              <a:gd name="adj" fmla="val 4174"/>
            </a:avLst>
          </a:prstGeom>
          <a:solidFill>
            <a:srgbClr val="FFFFFF"/>
          </a:solidFill>
          <a:ln w="9525">
            <a:solidFill>
              <a:srgbClr val="ABC9E7"/>
            </a:solidFill>
          </a:ln>
        </p:spPr>
      </p:sp>
      <p:sp>
        <p:nvSpPr>
          <p:cNvPr id="1008" name="EN-header-2">
            <a:extLst>
              <a:ext uri="{FF2B5EF4-FFF2-40B4-BE49-F238E27FC236}">
                <a16:creationId xmlns:a16="http://schemas.microsoft.com/office/drawing/2014/main" id="{675E5DFB-A8FE-475F-839C-8A154C3A5224}"/>
              </a:ext>
            </a:extLst>
          </p:cNvPr>
          <p:cNvSpPr>
            <a:spLocks noGrp="1"/>
          </p:cNvSpPr>
          <p:nvPr/>
        </p:nvSpPr>
        <p:spPr>
          <a:xfrm>
            <a:off x="3271838" y="2000250"/>
            <a:ext cx="2738438" cy="895350"/>
          </a:xfrm>
          <a:prstGeom prst="roundRect">
            <a:avLst>
              <a:gd name="adj" fmla="val 12766"/>
            </a:avLst>
          </a:prstGeom>
          <a:solidFill>
            <a:srgbClr val="1553A5"/>
          </a:solidFill>
          <a:ln w="0">
            <a:noFill/>
          </a:ln>
        </p:spPr>
      </p:sp>
      <p:sp>
        <p:nvSpPr>
          <p:cNvPr id="1009" name="EN-header-base-2">
            <a:extLst>
              <a:ext uri="{FF2B5EF4-FFF2-40B4-BE49-F238E27FC236}">
                <a16:creationId xmlns:a16="http://schemas.microsoft.com/office/drawing/2014/main" id="{A98A2308-B9FA-40A0-BDA8-FD8FBDD93B88}"/>
              </a:ext>
            </a:extLst>
          </p:cNvPr>
          <p:cNvSpPr>
            <a:spLocks noGrp="1"/>
          </p:cNvSpPr>
          <p:nvPr/>
        </p:nvSpPr>
        <p:spPr>
          <a:xfrm>
            <a:off x="3271838" y="2667000"/>
            <a:ext cx="2738438" cy="228600"/>
          </a:xfrm>
          <a:prstGeom prst="rect">
            <a:avLst/>
          </a:prstGeom>
          <a:solidFill>
            <a:srgbClr val="1553A5"/>
          </a:solidFill>
          <a:ln w="0">
            <a:noFill/>
          </a:ln>
        </p:spPr>
      </p:sp>
      <p:sp>
        <p:nvSpPr>
          <p:cNvPr id="1011" name="EN-heading-2">
            <a:extLst>
              <a:ext uri="{FF2B5EF4-FFF2-40B4-BE49-F238E27FC236}">
                <a16:creationId xmlns:a16="http://schemas.microsoft.com/office/drawing/2014/main" id="{D2421BE1-D695-42EC-8D10-93E2F44CA77B}"/>
              </a:ext>
            </a:extLst>
          </p:cNvPr>
          <p:cNvSpPr>
            <a:spLocks noGrp="1"/>
          </p:cNvSpPr>
          <p:nvPr/>
        </p:nvSpPr>
        <p:spPr>
          <a:xfrm>
            <a:off x="3443288" y="2286000"/>
            <a:ext cx="2471738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Battery</a:t>
            </a:r>
          </a:p>
          <a:p>
            <a:pPr algn="l">
              <a:defRPr sz="1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&amp; Energy Storage</a:t>
            </a:r>
          </a:p>
        </p:txBody>
      </p:sp>
      <p:sp>
        <p:nvSpPr>
          <p:cNvPr id="1012" name="EN-body-2">
            <a:extLst>
              <a:ext uri="{FF2B5EF4-FFF2-40B4-BE49-F238E27FC236}">
                <a16:creationId xmlns:a16="http://schemas.microsoft.com/office/drawing/2014/main" id="{D1967A0E-59FC-4BF6-8367-A203D95DA680}"/>
              </a:ext>
            </a:extLst>
          </p:cNvPr>
          <p:cNvSpPr>
            <a:spLocks noGrp="1"/>
          </p:cNvSpPr>
          <p:nvPr/>
        </p:nvSpPr>
        <p:spPr>
          <a:xfrm>
            <a:off x="3424238" y="3086100"/>
            <a:ext cx="2433638" cy="2590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Energy Storage Batteries</a:t>
            </a:r>
          </a:p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Power Batteries</a:t>
            </a:r>
          </a:p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Sodium-Ion Batteries</a:t>
            </a:r>
          </a:p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Solid-State / Semi-Solid-State Batteries</a:t>
            </a:r>
          </a:p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High-Power Automotive Start-Stop Batteries</a:t>
            </a:r>
          </a:p>
        </p:txBody>
      </p:sp>
      <p:sp>
        <p:nvSpPr>
          <p:cNvPr id="1013" name="EN-module-3">
            <a:extLst>
              <a:ext uri="{FF2B5EF4-FFF2-40B4-BE49-F238E27FC236}">
                <a16:creationId xmlns:a16="http://schemas.microsoft.com/office/drawing/2014/main" id="{AC64715C-1C39-4C14-9830-42D836EE5BA8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38438" cy="3848100"/>
          </a:xfrm>
          <a:prstGeom prst="roundRect">
            <a:avLst>
              <a:gd name="adj" fmla="val 4174"/>
            </a:avLst>
          </a:prstGeom>
          <a:solidFill>
            <a:srgbClr val="FFFFFF"/>
          </a:solidFill>
          <a:ln w="9525">
            <a:solidFill>
              <a:srgbClr val="ABC9E7"/>
            </a:solidFill>
          </a:ln>
        </p:spPr>
      </p:sp>
      <p:sp>
        <p:nvSpPr>
          <p:cNvPr id="1014" name="EN-header-3">
            <a:extLst>
              <a:ext uri="{FF2B5EF4-FFF2-40B4-BE49-F238E27FC236}">
                <a16:creationId xmlns:a16="http://schemas.microsoft.com/office/drawing/2014/main" id="{8DE43A6E-4E84-4F17-A0A2-D9589650CE0A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38438" cy="895350"/>
          </a:xfrm>
          <a:prstGeom prst="roundRect">
            <a:avLst>
              <a:gd name="adj" fmla="val 12766"/>
            </a:avLst>
          </a:prstGeom>
          <a:solidFill>
            <a:srgbClr val="1553A5"/>
          </a:solidFill>
          <a:ln w="0">
            <a:noFill/>
          </a:ln>
        </p:spPr>
      </p:sp>
      <p:sp>
        <p:nvSpPr>
          <p:cNvPr id="1015" name="EN-header-base-3">
            <a:extLst>
              <a:ext uri="{FF2B5EF4-FFF2-40B4-BE49-F238E27FC236}">
                <a16:creationId xmlns:a16="http://schemas.microsoft.com/office/drawing/2014/main" id="{CF601014-95A5-4E4E-B6A3-A046A79C75DC}"/>
              </a:ext>
            </a:extLst>
          </p:cNvPr>
          <p:cNvSpPr>
            <a:spLocks noGrp="1"/>
          </p:cNvSpPr>
          <p:nvPr/>
        </p:nvSpPr>
        <p:spPr>
          <a:xfrm>
            <a:off x="6181725" y="2667000"/>
            <a:ext cx="2738438" cy="228600"/>
          </a:xfrm>
          <a:prstGeom prst="rect">
            <a:avLst/>
          </a:prstGeom>
          <a:solidFill>
            <a:srgbClr val="1553A5"/>
          </a:solidFill>
          <a:ln w="0">
            <a:noFill/>
          </a:ln>
        </p:spPr>
      </p:sp>
      <p:sp>
        <p:nvSpPr>
          <p:cNvPr id="1017" name="EN-heading-3">
            <a:extLst>
              <a:ext uri="{FF2B5EF4-FFF2-40B4-BE49-F238E27FC236}">
                <a16:creationId xmlns:a16="http://schemas.microsoft.com/office/drawing/2014/main" id="{5821C810-8ECE-4BE4-B9E9-A852466BEA0C}"/>
              </a:ext>
            </a:extLst>
          </p:cNvPr>
          <p:cNvSpPr>
            <a:spLocks noGrp="1"/>
          </p:cNvSpPr>
          <p:nvPr/>
        </p:nvSpPr>
        <p:spPr>
          <a:xfrm>
            <a:off x="6353175" y="2286000"/>
            <a:ext cx="2471738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Battery Management</a:t>
            </a:r>
          </a:p>
          <a:p>
            <a:pPr algn="l">
              <a:defRPr sz="1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&amp; Energy Control</a:t>
            </a:r>
          </a:p>
        </p:txBody>
      </p:sp>
      <p:sp>
        <p:nvSpPr>
          <p:cNvPr id="1018" name="EN-body-3">
            <a:extLst>
              <a:ext uri="{FF2B5EF4-FFF2-40B4-BE49-F238E27FC236}">
                <a16:creationId xmlns:a16="http://schemas.microsoft.com/office/drawing/2014/main" id="{4BC8C4D1-0F84-4D1E-AC3F-9C8C16D9A9A0}"/>
              </a:ext>
            </a:extLst>
          </p:cNvPr>
          <p:cNvSpPr>
            <a:spLocks noGrp="1"/>
          </p:cNvSpPr>
          <p:nvPr/>
        </p:nvSpPr>
        <p:spPr>
          <a:xfrm>
            <a:off x="6334125" y="3086100"/>
            <a:ext cx="2433638" cy="2590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Battery Management Systems (BMS)</a:t>
            </a:r>
          </a:p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Distributed BMS</a:t>
            </a:r>
          </a:p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Energy Management Systems (EMS)</a:t>
            </a:r>
          </a:p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Battery Sensing &amp; Monitoring Systems</a:t>
            </a:r>
          </a:p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Battery String/Cluster Management System (BSU)</a:t>
            </a:r>
          </a:p>
        </p:txBody>
      </p:sp>
      <p:sp>
        <p:nvSpPr>
          <p:cNvPr id="1019" name="EN-module-4">
            <a:extLst>
              <a:ext uri="{FF2B5EF4-FFF2-40B4-BE49-F238E27FC236}">
                <a16:creationId xmlns:a16="http://schemas.microsoft.com/office/drawing/2014/main" id="{185A6AB3-5D4F-491E-8ACB-C7EDF833BAE0}"/>
              </a:ext>
            </a:extLst>
          </p:cNvPr>
          <p:cNvSpPr>
            <a:spLocks noGrp="1"/>
          </p:cNvSpPr>
          <p:nvPr/>
        </p:nvSpPr>
        <p:spPr>
          <a:xfrm>
            <a:off x="9091613" y="2000250"/>
            <a:ext cx="2738438" cy="3848100"/>
          </a:xfrm>
          <a:prstGeom prst="roundRect">
            <a:avLst>
              <a:gd name="adj" fmla="val 4174"/>
            </a:avLst>
          </a:prstGeom>
          <a:solidFill>
            <a:srgbClr val="FFFFFF"/>
          </a:solidFill>
          <a:ln w="9525">
            <a:solidFill>
              <a:srgbClr val="ABC9E7"/>
            </a:solidFill>
          </a:ln>
        </p:spPr>
      </p:sp>
      <p:sp>
        <p:nvSpPr>
          <p:cNvPr id="1020" name="EN-header-4">
            <a:extLst>
              <a:ext uri="{FF2B5EF4-FFF2-40B4-BE49-F238E27FC236}">
                <a16:creationId xmlns:a16="http://schemas.microsoft.com/office/drawing/2014/main" id="{8D50FF2B-C209-481E-B40E-4D9FD9F982FC}"/>
              </a:ext>
            </a:extLst>
          </p:cNvPr>
          <p:cNvSpPr>
            <a:spLocks noGrp="1"/>
          </p:cNvSpPr>
          <p:nvPr/>
        </p:nvSpPr>
        <p:spPr>
          <a:xfrm>
            <a:off x="9091613" y="2000250"/>
            <a:ext cx="2738438" cy="895350"/>
          </a:xfrm>
          <a:prstGeom prst="roundRect">
            <a:avLst>
              <a:gd name="adj" fmla="val 12766"/>
            </a:avLst>
          </a:prstGeom>
          <a:solidFill>
            <a:srgbClr val="1553A5"/>
          </a:solidFill>
          <a:ln w="0">
            <a:noFill/>
          </a:ln>
        </p:spPr>
      </p:sp>
      <p:sp>
        <p:nvSpPr>
          <p:cNvPr id="1021" name="EN-header-base-4">
            <a:extLst>
              <a:ext uri="{FF2B5EF4-FFF2-40B4-BE49-F238E27FC236}">
                <a16:creationId xmlns:a16="http://schemas.microsoft.com/office/drawing/2014/main" id="{61CCA722-B05F-45C2-9F1A-906FE2270B73}"/>
              </a:ext>
            </a:extLst>
          </p:cNvPr>
          <p:cNvSpPr>
            <a:spLocks noGrp="1"/>
          </p:cNvSpPr>
          <p:nvPr/>
        </p:nvSpPr>
        <p:spPr>
          <a:xfrm>
            <a:off x="9091613" y="2667000"/>
            <a:ext cx="2738438" cy="228600"/>
          </a:xfrm>
          <a:prstGeom prst="rect">
            <a:avLst/>
          </a:prstGeom>
          <a:solidFill>
            <a:srgbClr val="1553A5"/>
          </a:solidFill>
          <a:ln w="0">
            <a:noFill/>
          </a:ln>
        </p:spPr>
      </p:sp>
      <p:sp>
        <p:nvSpPr>
          <p:cNvPr id="1023" name="EN-heading-4">
            <a:extLst>
              <a:ext uri="{FF2B5EF4-FFF2-40B4-BE49-F238E27FC236}">
                <a16:creationId xmlns:a16="http://schemas.microsoft.com/office/drawing/2014/main" id="{4906259E-BF2C-4639-A46F-A7416885375B}"/>
              </a:ext>
            </a:extLst>
          </p:cNvPr>
          <p:cNvSpPr>
            <a:spLocks noGrp="1"/>
          </p:cNvSpPr>
          <p:nvPr/>
        </p:nvSpPr>
        <p:spPr>
          <a:xfrm>
            <a:off x="9263063" y="2286000"/>
            <a:ext cx="2471738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Smart Energy</a:t>
            </a:r>
          </a:p>
          <a:p>
            <a:pPr algn="l">
              <a:defRPr sz="1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Solutions</a:t>
            </a:r>
          </a:p>
        </p:txBody>
      </p:sp>
      <p:sp>
        <p:nvSpPr>
          <p:cNvPr id="1024" name="EN-body-4">
            <a:extLst>
              <a:ext uri="{FF2B5EF4-FFF2-40B4-BE49-F238E27FC236}">
                <a16:creationId xmlns:a16="http://schemas.microsoft.com/office/drawing/2014/main" id="{D71EA605-EE8A-4903-83E8-CA25583A5763}"/>
              </a:ext>
            </a:extLst>
          </p:cNvPr>
          <p:cNvSpPr>
            <a:spLocks noGrp="1"/>
          </p:cNvSpPr>
          <p:nvPr/>
        </p:nvSpPr>
        <p:spPr>
          <a:xfrm>
            <a:off x="9244013" y="3086100"/>
            <a:ext cx="2433638" cy="2590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Commercial &amp; Industrial Energy Storage</a:t>
            </a:r>
          </a:p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PV + Energy Storage Solutions</a:t>
            </a:r>
          </a:p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AC/DC-Coupled Microgrids</a:t>
            </a:r>
          </a:p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800V DC Power Solutions for Data Centers &amp; AI Computing</a:t>
            </a:r>
          </a:p>
          <a:p>
            <a:pPr marL="127000" indent="-101600" algn="l">
              <a:spcAft>
                <a:spcPts val="900"/>
              </a:spcAft>
              <a:buChar char="•"/>
              <a:def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25">
                <a:solidFill>
                  <a:srgbClr val="17344F"/>
                </a:solidFill>
                <a:latin typeface="Microsoft YaHei"/>
                <a:ea typeface="Microsoft YaHei"/>
                <a:cs typeface="Microsoft YaHei"/>
              </a:rPr>
              <a:t>Power Solutions for New Energy Vehicles</a:t>
            </a:r>
          </a:p>
        </p:txBody>
      </p:sp>
      <p:sp>
        <p:nvSpPr>
          <p:cNvPr id="1025" name="EN-footer-background">
            <a:extLst>
              <a:ext uri="{FF2B5EF4-FFF2-40B4-BE49-F238E27FC236}">
                <a16:creationId xmlns:a16="http://schemas.microsoft.com/office/drawing/2014/main" id="{8A007D84-23D1-4DE9-85E2-DD86E4B441B2}"/>
              </a:ext>
            </a:extLst>
          </p:cNvPr>
          <p:cNvSpPr>
            <a:spLocks noGrp="1"/>
          </p:cNvSpPr>
          <p:nvPr/>
        </p:nvSpPr>
        <p:spPr>
          <a:xfrm>
            <a:off x="361950" y="6038850"/>
            <a:ext cx="11468100" cy="6477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026" name="EN-footer">
            <a:extLst>
              <a:ext uri="{FF2B5EF4-FFF2-40B4-BE49-F238E27FC236}">
                <a16:creationId xmlns:a16="http://schemas.microsoft.com/office/drawing/2014/main" id="{51E3CEC6-A4BF-4246-B475-3802BB5BB2B2}"/>
              </a:ext>
            </a:extLst>
          </p:cNvPr>
          <p:cNvSpPr>
            <a:spLocks noGrp="1"/>
          </p:cNvSpPr>
          <p:nvPr/>
        </p:nvSpPr>
        <p:spPr>
          <a:xfrm>
            <a:off x="552450" y="6124575"/>
            <a:ext cx="110871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350" b="0">
                <a:solidFill>
                  <a:srgbClr val="214C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14C7D"/>
                </a:solidFill>
                <a:latin typeface="Microsoft YaHei"/>
                <a:ea typeface="Microsoft YaHei"/>
                <a:cs typeface="Microsoft YaHei"/>
              </a:rPr>
              <a:t>Beyond individual product supply, we integrate global resources to connect core products, technologies and system solutions, delivering practical smart energy solutions for diverse applications.</a:t>
            </a:r>
          </a:p>
        </p:txBody>
      </p:sp>
    </p:spTree>
    <p:extLst>
      <p:ext uri="{BB962C8B-B14F-4D97-AF65-F5344CB8AC3E}">
        <p14:creationId xmlns:p14="http://schemas.microsoft.com/office/powerpoint/2010/main" val="3710724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6314F-6B3D-AE0E-CEC4-A71C7D581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55F766B-E65E-792F-F3E7-53B165930E6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26000"/>
          </a:blip>
          <a:srcRect b="15867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0AEB5DD-AA96-2F73-64C7-782636B86433}"/>
              </a:ext>
            </a:extLst>
          </p:cNvPr>
          <p:cNvSpPr txBox="1"/>
          <p:nvPr/>
        </p:nvSpPr>
        <p:spPr>
          <a:xfrm>
            <a:off x="596900" y="117434"/>
            <a:ext cx="56925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kern="0" spc="600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TECHNOLOGY EXTENSIONS</a:t>
            </a:r>
            <a:endParaRPr lang="zh-CN" altLang="en-US" sz="3200" b="1" kern="0" spc="600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A6013B4A-5EEB-C180-5DE2-5D7951FDC7B7}"/>
              </a:ext>
            </a:extLst>
          </p:cNvPr>
          <p:cNvSpPr txBox="1"/>
          <p:nvPr/>
        </p:nvSpPr>
        <p:spPr>
          <a:xfrm>
            <a:off x="159347" y="117434"/>
            <a:ext cx="472753" cy="584775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A8185E2D-89CD-BC1E-8419-E399108F30E3}"/>
              </a:ext>
            </a:extLst>
          </p:cNvPr>
          <p:cNvSpPr txBox="1"/>
          <p:nvPr/>
        </p:nvSpPr>
        <p:spPr>
          <a:xfrm>
            <a:off x="12699" y="117434"/>
            <a:ext cx="102798" cy="584775"/>
          </a:xfrm>
          <a:prstGeom prst="rect">
            <a:avLst/>
          </a:prstGeom>
          <a:solidFill>
            <a:schemeClr val="accent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97B4FF69-A0B3-378F-5814-D9B7188490EC}"/>
              </a:ext>
            </a:extLst>
          </p:cNvPr>
          <p:cNvCxnSpPr>
            <a:cxnSpLocks/>
          </p:cNvCxnSpPr>
          <p:nvPr/>
        </p:nvCxnSpPr>
        <p:spPr>
          <a:xfrm>
            <a:off x="0" y="871105"/>
            <a:ext cx="12179301" cy="0"/>
          </a:xfrm>
          <a:prstGeom prst="line">
            <a:avLst/>
          </a:prstGeom>
          <a:ln w="76200">
            <a:solidFill>
              <a:srgbClr val="386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98F322DA-A300-3091-F4FB-6588C7919C65}"/>
              </a:ext>
            </a:extLst>
          </p:cNvPr>
          <p:cNvGrpSpPr/>
          <p:nvPr/>
        </p:nvGrpSpPr>
        <p:grpSpPr>
          <a:xfrm>
            <a:off x="308113" y="1172817"/>
            <a:ext cx="11589026" cy="4075043"/>
            <a:chOff x="308113" y="1813061"/>
            <a:chExt cx="11589026" cy="3593511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50C795D7-2157-474A-0DD2-A90522F8FCFD}"/>
                </a:ext>
              </a:extLst>
            </p:cNvPr>
            <p:cNvSpPr/>
            <p:nvPr/>
          </p:nvSpPr>
          <p:spPr>
            <a:xfrm>
              <a:off x="308113" y="2018583"/>
              <a:ext cx="11589026" cy="3387989"/>
            </a:xfrm>
            <a:prstGeom prst="roundRect">
              <a:avLst>
                <a:gd name="adj" fmla="val 681"/>
              </a:avLst>
            </a:prstGeom>
            <a:gradFill>
              <a:gsLst>
                <a:gs pos="0">
                  <a:schemeClr val="bg1">
                    <a:lumMod val="99000"/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 w="25400" cap="flat" cmpd="sng" algn="ctr">
              <a:gradFill>
                <a:gsLst>
                  <a:gs pos="0">
                    <a:schemeClr val="accent1"/>
                  </a:gs>
                  <a:gs pos="100000">
                    <a:srgbClr val="C00000">
                      <a:alpha val="0"/>
                    </a:srgbClr>
                  </a:gs>
                </a:gsLst>
                <a:lin ang="5400000" scaled="1"/>
              </a:gradFill>
              <a:prstDash val="lg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noFill/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六边形 18">
              <a:extLst>
                <a:ext uri="{FF2B5EF4-FFF2-40B4-BE49-F238E27FC236}">
                  <a16:creationId xmlns:a16="http://schemas.microsoft.com/office/drawing/2014/main" id="{B6FC106C-6606-D2AB-4DDD-C221DC219347}"/>
                </a:ext>
              </a:extLst>
            </p:cNvPr>
            <p:cNvSpPr/>
            <p:nvPr/>
          </p:nvSpPr>
          <p:spPr>
            <a:xfrm>
              <a:off x="531424" y="1813061"/>
              <a:ext cx="11129152" cy="415790"/>
            </a:xfrm>
            <a:prstGeom prst="hexagon">
              <a:avLst>
                <a:gd name="adj" fmla="val 42198"/>
                <a:gd name="vf" fmla="val 115470"/>
              </a:avLst>
            </a:prstGeom>
            <a:gradFill flip="none" rotWithShape="1">
              <a:gsLst>
                <a:gs pos="41000">
                  <a:schemeClr val="accent1"/>
                </a:gs>
                <a:gs pos="100000">
                  <a:srgbClr val="1451B5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schemeClr val="accent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93" name="组合 92">
            <a:extLst>
              <a:ext uri="{FF2B5EF4-FFF2-40B4-BE49-F238E27FC236}">
                <a16:creationId xmlns:a16="http://schemas.microsoft.com/office/drawing/2014/main" id="{5CC1F98B-7375-64F6-4ADB-01DEA529F7FA}"/>
              </a:ext>
            </a:extLst>
          </p:cNvPr>
          <p:cNvGrpSpPr/>
          <p:nvPr/>
        </p:nvGrpSpPr>
        <p:grpSpPr>
          <a:xfrm>
            <a:off x="531424" y="2027895"/>
            <a:ext cx="3626648" cy="3219965"/>
            <a:chOff x="24256" y="1601084"/>
            <a:chExt cx="3491074" cy="3219965"/>
          </a:xfrm>
        </p:grpSpPr>
        <p:sp>
          <p:nvSpPr>
            <p:cNvPr id="109" name="矩形: 圆角 108">
              <a:extLst>
                <a:ext uri="{FF2B5EF4-FFF2-40B4-BE49-F238E27FC236}">
                  <a16:creationId xmlns:a16="http://schemas.microsoft.com/office/drawing/2014/main" id="{97EA057B-7954-4AEA-0377-D0EAD86678D1}"/>
                </a:ext>
              </a:extLst>
            </p:cNvPr>
            <p:cNvSpPr/>
            <p:nvPr/>
          </p:nvSpPr>
          <p:spPr>
            <a:xfrm>
              <a:off x="24256" y="1809001"/>
              <a:ext cx="3491074" cy="3012048"/>
            </a:xfrm>
            <a:prstGeom prst="roundRect">
              <a:avLst>
                <a:gd name="adj" fmla="val 0"/>
              </a:avLst>
            </a:prstGeom>
            <a:noFill/>
            <a:ln w="15875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+mn-cs"/>
              </a:endParaRPr>
            </a:p>
          </p:txBody>
        </p:sp>
        <p:grpSp>
          <p:nvGrpSpPr>
            <p:cNvPr id="110" name="组合 109">
              <a:extLst>
                <a:ext uri="{FF2B5EF4-FFF2-40B4-BE49-F238E27FC236}">
                  <a16:creationId xmlns:a16="http://schemas.microsoft.com/office/drawing/2014/main" id="{0AABC0EF-54ED-5682-390D-573E028984AA}"/>
                </a:ext>
              </a:extLst>
            </p:cNvPr>
            <p:cNvGrpSpPr/>
            <p:nvPr/>
          </p:nvGrpSpPr>
          <p:grpSpPr>
            <a:xfrm>
              <a:off x="453739" y="1601084"/>
              <a:ext cx="2644725" cy="401459"/>
              <a:chOff x="760732" y="2156214"/>
              <a:chExt cx="2644725" cy="401459"/>
            </a:xfrm>
          </p:grpSpPr>
          <p:sp>
            <p:nvSpPr>
              <p:cNvPr id="111" name="Hexagon 54">
                <a:extLst>
                  <a:ext uri="{FF2B5EF4-FFF2-40B4-BE49-F238E27FC236}">
                    <a16:creationId xmlns:a16="http://schemas.microsoft.com/office/drawing/2014/main" id="{7486CA03-B70A-953F-E529-7C28D5F34A7D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760732" y="2156214"/>
                <a:ext cx="2644725" cy="401459"/>
              </a:xfrm>
              <a:prstGeom prst="hexagon">
                <a:avLst>
                  <a:gd name="adj" fmla="val 44765"/>
                  <a:gd name="vf" fmla="val 115470"/>
                </a:avLst>
              </a:prstGeom>
              <a:gradFill flip="none" rotWithShape="1">
                <a:gsLst>
                  <a:gs pos="0">
                    <a:srgbClr val="003591"/>
                  </a:gs>
                  <a:gs pos="100000">
                    <a:schemeClr val="accent1"/>
                  </a:gs>
                </a:gsLst>
                <a:lin ang="16200000" scaled="1"/>
                <a:tileRect/>
              </a:gradFill>
              <a:ln w="3175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544" tIns="57771" rIns="115544" bIns="5777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itchFamily="34" charset="0"/>
                  <a:ea typeface="Microsoft YaHei" pitchFamily="34" charset="-122"/>
                  <a:cs typeface="+mn-cs"/>
                </a:endParaRPr>
              </a:p>
            </p:txBody>
          </p:sp>
          <p:grpSp>
            <p:nvGrpSpPr>
              <p:cNvPr id="112" name="组合 111">
                <a:extLst>
                  <a:ext uri="{FF2B5EF4-FFF2-40B4-BE49-F238E27FC236}">
                    <a16:creationId xmlns:a16="http://schemas.microsoft.com/office/drawing/2014/main" id="{469E87F5-3905-1C85-11CE-1903E2AC2FB3}"/>
                  </a:ext>
                </a:extLst>
              </p:cNvPr>
              <p:cNvGrpSpPr/>
              <p:nvPr/>
            </p:nvGrpSpPr>
            <p:grpSpPr>
              <a:xfrm>
                <a:off x="869094" y="2231548"/>
                <a:ext cx="2414386" cy="248743"/>
                <a:chOff x="874535" y="2231545"/>
                <a:chExt cx="2414386" cy="248743"/>
              </a:xfrm>
            </p:grpSpPr>
            <p:grpSp>
              <p:nvGrpSpPr>
                <p:cNvPr id="113" name="组合 112">
                  <a:extLst>
                    <a:ext uri="{FF2B5EF4-FFF2-40B4-BE49-F238E27FC236}">
                      <a16:creationId xmlns:a16="http://schemas.microsoft.com/office/drawing/2014/main" id="{E2CA5B31-5CD1-C11B-EE65-62CAC571FE97}"/>
                    </a:ext>
                  </a:extLst>
                </p:cNvPr>
                <p:cNvGrpSpPr/>
                <p:nvPr/>
              </p:nvGrpSpPr>
              <p:grpSpPr>
                <a:xfrm>
                  <a:off x="874535" y="2231545"/>
                  <a:ext cx="165705" cy="244405"/>
                  <a:chOff x="4805489" y="808163"/>
                  <a:chExt cx="157432" cy="201017"/>
                </a:xfrm>
              </p:grpSpPr>
              <p:sp>
                <p:nvSpPr>
                  <p:cNvPr id="117" name="Isosceles Triangle 59">
                    <a:extLst>
                      <a:ext uri="{FF2B5EF4-FFF2-40B4-BE49-F238E27FC236}">
                        <a16:creationId xmlns:a16="http://schemas.microsoft.com/office/drawing/2014/main" id="{B7FD1830-24BC-2278-8B93-63A7D30D9C87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759483" y="854178"/>
                    <a:ext cx="201008" cy="108995"/>
                  </a:xfrm>
                  <a:prstGeom prst="triangle">
                    <a:avLst/>
                  </a:prstGeom>
                  <a:gradFill flip="none" rotWithShape="1">
                    <a:gsLst>
                      <a:gs pos="0">
                        <a:schemeClr val="bg1">
                          <a:alpha val="8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15544" tIns="57771" rIns="115544" bIns="57771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94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思源黑体 CN Medium" panose="020B0600000000000000" pitchFamily="34" charset="-122"/>
                      <a:ea typeface="思源黑体 CN Medium" panose="020B0600000000000000" pitchFamily="34" charset="-122"/>
                      <a:cs typeface="思源黑体 CN Medium" panose="020B0600000000000000" pitchFamily="34" charset="-122"/>
                    </a:endParaRPr>
                  </a:p>
                </p:txBody>
              </p:sp>
              <p:sp>
                <p:nvSpPr>
                  <p:cNvPr id="118" name="Isosceles Triangle 60">
                    <a:extLst>
                      <a:ext uri="{FF2B5EF4-FFF2-40B4-BE49-F238E27FC236}">
                        <a16:creationId xmlns:a16="http://schemas.microsoft.com/office/drawing/2014/main" id="{6BCFA58E-6BA1-6870-5858-999A82798EC7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807920" y="854169"/>
                    <a:ext cx="201007" cy="108995"/>
                  </a:xfrm>
                  <a:prstGeom prst="triangle">
                    <a:avLst/>
                  </a:prstGeom>
                  <a:gradFill flip="none" rotWithShape="1">
                    <a:gsLst>
                      <a:gs pos="0">
                        <a:schemeClr val="bg1">
                          <a:alpha val="8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15544" tIns="57771" rIns="115544" bIns="57771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94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思源黑体 CN Medium" panose="020B0600000000000000" pitchFamily="34" charset="-122"/>
                      <a:ea typeface="思源黑体 CN Medium" panose="020B0600000000000000" pitchFamily="34" charset="-122"/>
                      <a:cs typeface="思源黑体 CN Medium" panose="020B0600000000000000" pitchFamily="34" charset="-122"/>
                    </a:endParaRPr>
                  </a:p>
                </p:txBody>
              </p:sp>
            </p:grpSp>
            <p:grpSp>
              <p:nvGrpSpPr>
                <p:cNvPr id="114" name="组合 113">
                  <a:extLst>
                    <a:ext uri="{FF2B5EF4-FFF2-40B4-BE49-F238E27FC236}">
                      <a16:creationId xmlns:a16="http://schemas.microsoft.com/office/drawing/2014/main" id="{14A99EA7-4E49-6E84-6BDB-0C629664C8B0}"/>
                    </a:ext>
                  </a:extLst>
                </p:cNvPr>
                <p:cNvGrpSpPr/>
                <p:nvPr/>
              </p:nvGrpSpPr>
              <p:grpSpPr>
                <a:xfrm flipH="1">
                  <a:off x="3123184" y="2235894"/>
                  <a:ext cx="165737" cy="244394"/>
                  <a:chOff x="5198951" y="811722"/>
                  <a:chExt cx="157468" cy="201004"/>
                </a:xfrm>
              </p:grpSpPr>
              <p:sp>
                <p:nvSpPr>
                  <p:cNvPr id="115" name="Isosceles Triangle 57">
                    <a:extLst>
                      <a:ext uri="{FF2B5EF4-FFF2-40B4-BE49-F238E27FC236}">
                        <a16:creationId xmlns:a16="http://schemas.microsoft.com/office/drawing/2014/main" id="{DCDE6B27-F34B-7984-47CC-21CCE36BCC6B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152948" y="857726"/>
                    <a:ext cx="201003" cy="108998"/>
                  </a:xfrm>
                  <a:prstGeom prst="triangle">
                    <a:avLst/>
                  </a:prstGeom>
                  <a:gradFill flip="none" rotWithShape="1">
                    <a:gsLst>
                      <a:gs pos="0">
                        <a:schemeClr val="bg1">
                          <a:alpha val="8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15544" tIns="57771" rIns="115544" bIns="57771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94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思源黑体 CN Medium" panose="020B0600000000000000" pitchFamily="34" charset="-122"/>
                      <a:ea typeface="思源黑体 CN Medium" panose="020B0600000000000000" pitchFamily="34" charset="-122"/>
                      <a:cs typeface="思源黑体 CN Medium" panose="020B0600000000000000" pitchFamily="34" charset="-122"/>
                    </a:endParaRPr>
                  </a:p>
                </p:txBody>
              </p:sp>
              <p:sp>
                <p:nvSpPr>
                  <p:cNvPr id="116" name="Isosceles Triangle 58">
                    <a:extLst>
                      <a:ext uri="{FF2B5EF4-FFF2-40B4-BE49-F238E27FC236}">
                        <a16:creationId xmlns:a16="http://schemas.microsoft.com/office/drawing/2014/main" id="{782A3DB7-3359-7F6B-FE72-8BE62E998112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201418" y="857725"/>
                    <a:ext cx="201003" cy="108998"/>
                  </a:xfrm>
                  <a:prstGeom prst="triangle">
                    <a:avLst/>
                  </a:prstGeom>
                  <a:gradFill flip="none" rotWithShape="1">
                    <a:gsLst>
                      <a:gs pos="0">
                        <a:schemeClr val="bg1">
                          <a:alpha val="8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15544" tIns="57771" rIns="115544" bIns="57771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94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思源黑体 CN Medium" panose="020B0600000000000000" pitchFamily="34" charset="-122"/>
                      <a:ea typeface="思源黑体 CN Medium" panose="020B0600000000000000" pitchFamily="34" charset="-122"/>
                      <a:cs typeface="思源黑体 CN Medium" panose="020B0600000000000000" pitchFamily="34" charset="-122"/>
                    </a:endParaRPr>
                  </a:p>
                </p:txBody>
              </p:sp>
            </p:grpSp>
          </p:grpSp>
        </p:grpSp>
      </p:grpSp>
      <p:sp>
        <p:nvSpPr>
          <p:cNvPr id="108" name="矩形 107">
            <a:extLst>
              <a:ext uri="{FF2B5EF4-FFF2-40B4-BE49-F238E27FC236}">
                <a16:creationId xmlns:a16="http://schemas.microsoft.com/office/drawing/2014/main" id="{B1705BB8-B630-F63C-722F-A371B2546C66}"/>
              </a:ext>
            </a:extLst>
          </p:cNvPr>
          <p:cNvSpPr/>
          <p:nvPr/>
        </p:nvSpPr>
        <p:spPr>
          <a:xfrm>
            <a:off x="672438" y="2675637"/>
            <a:ext cx="3344620" cy="1906302"/>
          </a:xfrm>
          <a:prstGeom prst="rect">
            <a:avLst/>
          </a:prstGeom>
          <a:solidFill>
            <a:schemeClr val="accent2">
              <a:lumMod val="20000"/>
              <a:lumOff val="80000"/>
              <a:alpha val="21000"/>
            </a:schemeClr>
          </a:solidFill>
          <a:ln w="635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cs typeface="+mn-ea"/>
              <a:sym typeface="+mn-lt"/>
            </a:endParaRPr>
          </a:p>
        </p:txBody>
      </p:sp>
      <p:grpSp>
        <p:nvGrpSpPr>
          <p:cNvPr id="237" name="组合 236">
            <a:extLst>
              <a:ext uri="{FF2B5EF4-FFF2-40B4-BE49-F238E27FC236}">
                <a16:creationId xmlns:a16="http://schemas.microsoft.com/office/drawing/2014/main" id="{F70C2D4A-FF7E-C26B-D148-602A3A457E7C}"/>
              </a:ext>
            </a:extLst>
          </p:cNvPr>
          <p:cNvGrpSpPr/>
          <p:nvPr/>
        </p:nvGrpSpPr>
        <p:grpSpPr>
          <a:xfrm>
            <a:off x="4282676" y="2027895"/>
            <a:ext cx="3626648" cy="3219965"/>
            <a:chOff x="24256" y="1601084"/>
            <a:chExt cx="3491074" cy="3219965"/>
          </a:xfrm>
        </p:grpSpPr>
        <p:sp>
          <p:nvSpPr>
            <p:cNvPr id="238" name="矩形: 圆角 237">
              <a:extLst>
                <a:ext uri="{FF2B5EF4-FFF2-40B4-BE49-F238E27FC236}">
                  <a16:creationId xmlns:a16="http://schemas.microsoft.com/office/drawing/2014/main" id="{B8D0BB06-1CB0-D04A-B477-172C93E10DE2}"/>
                </a:ext>
              </a:extLst>
            </p:cNvPr>
            <p:cNvSpPr/>
            <p:nvPr/>
          </p:nvSpPr>
          <p:spPr>
            <a:xfrm>
              <a:off x="24256" y="1809001"/>
              <a:ext cx="3491074" cy="3012048"/>
            </a:xfrm>
            <a:prstGeom prst="roundRect">
              <a:avLst>
                <a:gd name="adj" fmla="val 0"/>
              </a:avLst>
            </a:prstGeom>
            <a:noFill/>
            <a:ln w="15875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+mn-cs"/>
              </a:endParaRPr>
            </a:p>
          </p:txBody>
        </p:sp>
        <p:grpSp>
          <p:nvGrpSpPr>
            <p:cNvPr id="239" name="组合 238">
              <a:extLst>
                <a:ext uri="{FF2B5EF4-FFF2-40B4-BE49-F238E27FC236}">
                  <a16:creationId xmlns:a16="http://schemas.microsoft.com/office/drawing/2014/main" id="{513DDF0F-B59A-8AC7-16B1-D3B9A4B4E338}"/>
                </a:ext>
              </a:extLst>
            </p:cNvPr>
            <p:cNvGrpSpPr/>
            <p:nvPr/>
          </p:nvGrpSpPr>
          <p:grpSpPr>
            <a:xfrm>
              <a:off x="453739" y="1601084"/>
              <a:ext cx="2644725" cy="401459"/>
              <a:chOff x="760732" y="2156214"/>
              <a:chExt cx="2644725" cy="401459"/>
            </a:xfrm>
          </p:grpSpPr>
          <p:sp>
            <p:nvSpPr>
              <p:cNvPr id="240" name="Hexagon 54">
                <a:extLst>
                  <a:ext uri="{FF2B5EF4-FFF2-40B4-BE49-F238E27FC236}">
                    <a16:creationId xmlns:a16="http://schemas.microsoft.com/office/drawing/2014/main" id="{BB9AFE2E-380E-3F2E-EAEB-F79E841E994D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>
              <a:xfrm>
                <a:off x="760732" y="2156214"/>
                <a:ext cx="2644725" cy="401459"/>
              </a:xfrm>
              <a:prstGeom prst="hexagon">
                <a:avLst>
                  <a:gd name="adj" fmla="val 44765"/>
                  <a:gd name="vf" fmla="val 115470"/>
                </a:avLst>
              </a:prstGeom>
              <a:gradFill flip="none" rotWithShape="1">
                <a:gsLst>
                  <a:gs pos="0">
                    <a:srgbClr val="003591"/>
                  </a:gs>
                  <a:gs pos="100000">
                    <a:schemeClr val="accent1"/>
                  </a:gs>
                </a:gsLst>
                <a:lin ang="16200000" scaled="1"/>
                <a:tileRect/>
              </a:gradFill>
              <a:ln w="3175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544" tIns="57771" rIns="115544" bIns="5777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itchFamily="34" charset="0"/>
                  <a:ea typeface="Microsoft YaHei" pitchFamily="34" charset="-122"/>
                  <a:cs typeface="+mn-cs"/>
                </a:endParaRPr>
              </a:p>
            </p:txBody>
          </p:sp>
          <p:grpSp>
            <p:nvGrpSpPr>
              <p:cNvPr id="241" name="组合 240">
                <a:extLst>
                  <a:ext uri="{FF2B5EF4-FFF2-40B4-BE49-F238E27FC236}">
                    <a16:creationId xmlns:a16="http://schemas.microsoft.com/office/drawing/2014/main" id="{99AC2863-35D8-9679-44D6-249F048A6C24}"/>
                  </a:ext>
                </a:extLst>
              </p:cNvPr>
              <p:cNvGrpSpPr/>
              <p:nvPr/>
            </p:nvGrpSpPr>
            <p:grpSpPr>
              <a:xfrm>
                <a:off x="869094" y="2231548"/>
                <a:ext cx="2414386" cy="248743"/>
                <a:chOff x="874535" y="2231545"/>
                <a:chExt cx="2414386" cy="248743"/>
              </a:xfrm>
            </p:grpSpPr>
            <p:grpSp>
              <p:nvGrpSpPr>
                <p:cNvPr id="242" name="组合 241">
                  <a:extLst>
                    <a:ext uri="{FF2B5EF4-FFF2-40B4-BE49-F238E27FC236}">
                      <a16:creationId xmlns:a16="http://schemas.microsoft.com/office/drawing/2014/main" id="{E046A4D1-E5AA-05A2-F6C8-4B299E17B7F3}"/>
                    </a:ext>
                  </a:extLst>
                </p:cNvPr>
                <p:cNvGrpSpPr/>
                <p:nvPr/>
              </p:nvGrpSpPr>
              <p:grpSpPr>
                <a:xfrm>
                  <a:off x="874535" y="2231545"/>
                  <a:ext cx="165705" cy="244405"/>
                  <a:chOff x="4805489" y="808163"/>
                  <a:chExt cx="157432" cy="201017"/>
                </a:xfrm>
              </p:grpSpPr>
              <p:sp>
                <p:nvSpPr>
                  <p:cNvPr id="246" name="Isosceles Triangle 59">
                    <a:extLst>
                      <a:ext uri="{FF2B5EF4-FFF2-40B4-BE49-F238E27FC236}">
                        <a16:creationId xmlns:a16="http://schemas.microsoft.com/office/drawing/2014/main" id="{9E4041CF-9E8E-F1C9-DEB2-B0DBD5868FCB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759483" y="854178"/>
                    <a:ext cx="201008" cy="108995"/>
                  </a:xfrm>
                  <a:prstGeom prst="triangle">
                    <a:avLst/>
                  </a:prstGeom>
                  <a:gradFill flip="none" rotWithShape="1">
                    <a:gsLst>
                      <a:gs pos="0">
                        <a:schemeClr val="bg1">
                          <a:alpha val="8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15544" tIns="57771" rIns="115544" bIns="57771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94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思源黑体 CN Medium" panose="020B0600000000000000" pitchFamily="34" charset="-122"/>
                      <a:ea typeface="思源黑体 CN Medium" panose="020B0600000000000000" pitchFamily="34" charset="-122"/>
                      <a:cs typeface="思源黑体 CN Medium" panose="020B0600000000000000" pitchFamily="34" charset="-122"/>
                    </a:endParaRPr>
                  </a:p>
                </p:txBody>
              </p:sp>
              <p:sp>
                <p:nvSpPr>
                  <p:cNvPr id="247" name="Isosceles Triangle 60">
                    <a:extLst>
                      <a:ext uri="{FF2B5EF4-FFF2-40B4-BE49-F238E27FC236}">
                        <a16:creationId xmlns:a16="http://schemas.microsoft.com/office/drawing/2014/main" id="{39A375CD-261F-7E21-6F56-E69BFE5CC0C9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807920" y="854169"/>
                    <a:ext cx="201007" cy="108995"/>
                  </a:xfrm>
                  <a:prstGeom prst="triangle">
                    <a:avLst/>
                  </a:prstGeom>
                  <a:gradFill flip="none" rotWithShape="1">
                    <a:gsLst>
                      <a:gs pos="0">
                        <a:schemeClr val="bg1">
                          <a:alpha val="8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15544" tIns="57771" rIns="115544" bIns="57771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94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思源黑体 CN Medium" panose="020B0600000000000000" pitchFamily="34" charset="-122"/>
                      <a:ea typeface="思源黑体 CN Medium" panose="020B0600000000000000" pitchFamily="34" charset="-122"/>
                      <a:cs typeface="思源黑体 CN Medium" panose="020B0600000000000000" pitchFamily="34" charset="-122"/>
                    </a:endParaRPr>
                  </a:p>
                </p:txBody>
              </p:sp>
            </p:grpSp>
            <p:grpSp>
              <p:nvGrpSpPr>
                <p:cNvPr id="243" name="组合 242">
                  <a:extLst>
                    <a:ext uri="{FF2B5EF4-FFF2-40B4-BE49-F238E27FC236}">
                      <a16:creationId xmlns:a16="http://schemas.microsoft.com/office/drawing/2014/main" id="{0699FAEC-CAD0-DF6F-2259-2463BEA8EC7D}"/>
                    </a:ext>
                  </a:extLst>
                </p:cNvPr>
                <p:cNvGrpSpPr/>
                <p:nvPr/>
              </p:nvGrpSpPr>
              <p:grpSpPr>
                <a:xfrm flipH="1">
                  <a:off x="3123184" y="2235894"/>
                  <a:ext cx="165737" cy="244394"/>
                  <a:chOff x="5198951" y="811722"/>
                  <a:chExt cx="157468" cy="201004"/>
                </a:xfrm>
              </p:grpSpPr>
              <p:sp>
                <p:nvSpPr>
                  <p:cNvPr id="244" name="Isosceles Triangle 57">
                    <a:extLst>
                      <a:ext uri="{FF2B5EF4-FFF2-40B4-BE49-F238E27FC236}">
                        <a16:creationId xmlns:a16="http://schemas.microsoft.com/office/drawing/2014/main" id="{AC80A879-863C-84CA-BA7E-8A9D2F20C093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152948" y="857726"/>
                    <a:ext cx="201003" cy="108998"/>
                  </a:xfrm>
                  <a:prstGeom prst="triangle">
                    <a:avLst/>
                  </a:prstGeom>
                  <a:gradFill flip="none" rotWithShape="1">
                    <a:gsLst>
                      <a:gs pos="0">
                        <a:schemeClr val="bg1">
                          <a:alpha val="8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15544" tIns="57771" rIns="115544" bIns="57771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94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思源黑体 CN Medium" panose="020B0600000000000000" pitchFamily="34" charset="-122"/>
                      <a:ea typeface="思源黑体 CN Medium" panose="020B0600000000000000" pitchFamily="34" charset="-122"/>
                      <a:cs typeface="思源黑体 CN Medium" panose="020B0600000000000000" pitchFamily="34" charset="-122"/>
                    </a:endParaRPr>
                  </a:p>
                </p:txBody>
              </p:sp>
              <p:sp>
                <p:nvSpPr>
                  <p:cNvPr id="245" name="Isosceles Triangle 58">
                    <a:extLst>
                      <a:ext uri="{FF2B5EF4-FFF2-40B4-BE49-F238E27FC236}">
                        <a16:creationId xmlns:a16="http://schemas.microsoft.com/office/drawing/2014/main" id="{88002975-B73C-68B6-ABD5-DFF02264D0EB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201418" y="857725"/>
                    <a:ext cx="201003" cy="108998"/>
                  </a:xfrm>
                  <a:prstGeom prst="triangle">
                    <a:avLst/>
                  </a:prstGeom>
                  <a:gradFill flip="none" rotWithShape="1">
                    <a:gsLst>
                      <a:gs pos="0">
                        <a:schemeClr val="bg1">
                          <a:alpha val="8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15544" tIns="57771" rIns="115544" bIns="57771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94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思源黑体 CN Medium" panose="020B0600000000000000" pitchFamily="34" charset="-122"/>
                      <a:ea typeface="思源黑体 CN Medium" panose="020B0600000000000000" pitchFamily="34" charset="-122"/>
                      <a:cs typeface="思源黑体 CN Medium" panose="020B0600000000000000" pitchFamily="34" charset="-122"/>
                    </a:endParaRPr>
                  </a:p>
                </p:txBody>
              </p:sp>
            </p:grpSp>
          </p:grpSp>
        </p:grpSp>
      </p:grpSp>
      <p:sp>
        <p:nvSpPr>
          <p:cNvPr id="248" name="矩形 247">
            <a:extLst>
              <a:ext uri="{FF2B5EF4-FFF2-40B4-BE49-F238E27FC236}">
                <a16:creationId xmlns:a16="http://schemas.microsoft.com/office/drawing/2014/main" id="{1C0CC1F3-A8DB-D06C-CEE8-2B8CB5437175}"/>
              </a:ext>
            </a:extLst>
          </p:cNvPr>
          <p:cNvSpPr/>
          <p:nvPr/>
        </p:nvSpPr>
        <p:spPr>
          <a:xfrm>
            <a:off x="4423690" y="2700198"/>
            <a:ext cx="3344620" cy="1906302"/>
          </a:xfrm>
          <a:prstGeom prst="rect">
            <a:avLst/>
          </a:prstGeom>
          <a:solidFill>
            <a:schemeClr val="accent2">
              <a:lumMod val="20000"/>
              <a:lumOff val="80000"/>
              <a:alpha val="21000"/>
            </a:schemeClr>
          </a:solidFill>
          <a:ln w="635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cs typeface="+mn-ea"/>
              <a:sym typeface="+mn-lt"/>
            </a:endParaRPr>
          </a:p>
        </p:txBody>
      </p:sp>
      <p:grpSp>
        <p:nvGrpSpPr>
          <p:cNvPr id="249" name="组合 248">
            <a:extLst>
              <a:ext uri="{FF2B5EF4-FFF2-40B4-BE49-F238E27FC236}">
                <a16:creationId xmlns:a16="http://schemas.microsoft.com/office/drawing/2014/main" id="{ACE110A5-6031-1811-256B-ED37701D3657}"/>
              </a:ext>
            </a:extLst>
          </p:cNvPr>
          <p:cNvGrpSpPr/>
          <p:nvPr/>
        </p:nvGrpSpPr>
        <p:grpSpPr>
          <a:xfrm>
            <a:off x="8033928" y="2027895"/>
            <a:ext cx="3626648" cy="3219965"/>
            <a:chOff x="24256" y="1601084"/>
            <a:chExt cx="3491074" cy="3219965"/>
          </a:xfrm>
        </p:grpSpPr>
        <p:sp>
          <p:nvSpPr>
            <p:cNvPr id="250" name="矩形: 圆角 249">
              <a:extLst>
                <a:ext uri="{FF2B5EF4-FFF2-40B4-BE49-F238E27FC236}">
                  <a16:creationId xmlns:a16="http://schemas.microsoft.com/office/drawing/2014/main" id="{ED3453D7-74DF-A6BB-AEFC-2C67408BC658}"/>
                </a:ext>
              </a:extLst>
            </p:cNvPr>
            <p:cNvSpPr/>
            <p:nvPr/>
          </p:nvSpPr>
          <p:spPr>
            <a:xfrm>
              <a:off x="24256" y="1809001"/>
              <a:ext cx="3491074" cy="3012048"/>
            </a:xfrm>
            <a:prstGeom prst="roundRect">
              <a:avLst>
                <a:gd name="adj" fmla="val 0"/>
              </a:avLst>
            </a:prstGeom>
            <a:noFill/>
            <a:ln w="15875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+mn-cs"/>
              </a:endParaRPr>
            </a:p>
          </p:txBody>
        </p:sp>
        <p:grpSp>
          <p:nvGrpSpPr>
            <p:cNvPr id="251" name="组合 250">
              <a:extLst>
                <a:ext uri="{FF2B5EF4-FFF2-40B4-BE49-F238E27FC236}">
                  <a16:creationId xmlns:a16="http://schemas.microsoft.com/office/drawing/2014/main" id="{610EDCA0-9C6D-56F8-1213-CC777BC5A199}"/>
                </a:ext>
              </a:extLst>
            </p:cNvPr>
            <p:cNvGrpSpPr/>
            <p:nvPr/>
          </p:nvGrpSpPr>
          <p:grpSpPr>
            <a:xfrm>
              <a:off x="200904" y="1601084"/>
              <a:ext cx="3178684" cy="401459"/>
              <a:chOff x="507897" y="2156214"/>
              <a:chExt cx="3178684" cy="401459"/>
            </a:xfrm>
          </p:grpSpPr>
          <p:sp>
            <p:nvSpPr>
              <p:cNvPr id="252" name="Hexagon 54">
                <a:extLst>
                  <a:ext uri="{FF2B5EF4-FFF2-40B4-BE49-F238E27FC236}">
                    <a16:creationId xmlns:a16="http://schemas.microsoft.com/office/drawing/2014/main" id="{51E34F94-DA59-7AE2-B068-6716FFAC99DD}"/>
                  </a:ext>
                </a:extLst>
              </p:cNvPr>
              <p:cNvSpPr/>
              <p:nvPr>
                <p:custDataLst>
                  <p:tags r:id="rId1"/>
                </p:custDataLst>
              </p:nvPr>
            </p:nvSpPr>
            <p:spPr>
              <a:xfrm>
                <a:off x="507897" y="2156214"/>
                <a:ext cx="3178684" cy="401459"/>
              </a:xfrm>
              <a:prstGeom prst="hexagon">
                <a:avLst>
                  <a:gd name="adj" fmla="val 44765"/>
                  <a:gd name="vf" fmla="val 115470"/>
                </a:avLst>
              </a:prstGeom>
              <a:gradFill flip="none" rotWithShape="1">
                <a:gsLst>
                  <a:gs pos="0">
                    <a:srgbClr val="003591"/>
                  </a:gs>
                  <a:gs pos="100000">
                    <a:schemeClr val="accent1"/>
                  </a:gs>
                </a:gsLst>
                <a:lin ang="16200000" scaled="1"/>
                <a:tileRect/>
              </a:gradFill>
              <a:ln w="3175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544" tIns="57771" rIns="115544" bIns="5777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YaHei" pitchFamily="34" charset="0"/>
                  <a:ea typeface="Microsoft YaHei" pitchFamily="34" charset="-122"/>
                  <a:cs typeface="+mn-cs"/>
                </a:endParaRPr>
              </a:p>
            </p:txBody>
          </p:sp>
          <p:grpSp>
            <p:nvGrpSpPr>
              <p:cNvPr id="253" name="组合 252">
                <a:extLst>
                  <a:ext uri="{FF2B5EF4-FFF2-40B4-BE49-F238E27FC236}">
                    <a16:creationId xmlns:a16="http://schemas.microsoft.com/office/drawing/2014/main" id="{C41A00EE-7E23-D271-A3A9-7B671B365887}"/>
                  </a:ext>
                </a:extLst>
              </p:cNvPr>
              <p:cNvGrpSpPr/>
              <p:nvPr/>
            </p:nvGrpSpPr>
            <p:grpSpPr>
              <a:xfrm>
                <a:off x="638758" y="2231548"/>
                <a:ext cx="2898288" cy="248743"/>
                <a:chOff x="644199" y="2231545"/>
                <a:chExt cx="2898288" cy="248743"/>
              </a:xfrm>
            </p:grpSpPr>
            <p:grpSp>
              <p:nvGrpSpPr>
                <p:cNvPr id="254" name="组合 253">
                  <a:extLst>
                    <a:ext uri="{FF2B5EF4-FFF2-40B4-BE49-F238E27FC236}">
                      <a16:creationId xmlns:a16="http://schemas.microsoft.com/office/drawing/2014/main" id="{63340E32-1B2D-8308-2603-E79700C580E4}"/>
                    </a:ext>
                  </a:extLst>
                </p:cNvPr>
                <p:cNvGrpSpPr/>
                <p:nvPr/>
              </p:nvGrpSpPr>
              <p:grpSpPr>
                <a:xfrm>
                  <a:off x="644199" y="2231545"/>
                  <a:ext cx="165713" cy="244405"/>
                  <a:chOff x="4586635" y="808163"/>
                  <a:chExt cx="157439" cy="201017"/>
                </a:xfrm>
              </p:grpSpPr>
              <p:sp>
                <p:nvSpPr>
                  <p:cNvPr id="258" name="Isosceles Triangle 59">
                    <a:extLst>
                      <a:ext uri="{FF2B5EF4-FFF2-40B4-BE49-F238E27FC236}">
                        <a16:creationId xmlns:a16="http://schemas.microsoft.com/office/drawing/2014/main" id="{EA460E2C-AA9A-9F4F-E2DF-3723B3D821CD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40629" y="854178"/>
                    <a:ext cx="201008" cy="108995"/>
                  </a:xfrm>
                  <a:prstGeom prst="triangle">
                    <a:avLst/>
                  </a:prstGeom>
                  <a:gradFill flip="none" rotWithShape="1">
                    <a:gsLst>
                      <a:gs pos="0">
                        <a:schemeClr val="bg1">
                          <a:alpha val="8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15544" tIns="57771" rIns="115544" bIns="57771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94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思源黑体 CN Medium" panose="020B0600000000000000" pitchFamily="34" charset="-122"/>
                      <a:ea typeface="思源黑体 CN Medium" panose="020B0600000000000000" pitchFamily="34" charset="-122"/>
                      <a:cs typeface="思源黑体 CN Medium" panose="020B0600000000000000" pitchFamily="34" charset="-122"/>
                    </a:endParaRPr>
                  </a:p>
                </p:txBody>
              </p:sp>
              <p:sp>
                <p:nvSpPr>
                  <p:cNvPr id="259" name="Isosceles Triangle 60">
                    <a:extLst>
                      <a:ext uri="{FF2B5EF4-FFF2-40B4-BE49-F238E27FC236}">
                        <a16:creationId xmlns:a16="http://schemas.microsoft.com/office/drawing/2014/main" id="{35B9AD8D-0FD1-28A1-7087-08E277E46101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89073" y="854169"/>
                    <a:ext cx="201007" cy="108995"/>
                  </a:xfrm>
                  <a:prstGeom prst="triangle">
                    <a:avLst/>
                  </a:prstGeom>
                  <a:gradFill flip="none" rotWithShape="1">
                    <a:gsLst>
                      <a:gs pos="0">
                        <a:schemeClr val="bg1">
                          <a:alpha val="8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15544" tIns="57771" rIns="115544" bIns="57771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94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思源黑体 CN Medium" panose="020B0600000000000000" pitchFamily="34" charset="-122"/>
                      <a:ea typeface="思源黑体 CN Medium" panose="020B0600000000000000" pitchFamily="34" charset="-122"/>
                      <a:cs typeface="思源黑体 CN Medium" panose="020B0600000000000000" pitchFamily="34" charset="-122"/>
                    </a:endParaRPr>
                  </a:p>
                </p:txBody>
              </p:sp>
            </p:grpSp>
            <p:grpSp>
              <p:nvGrpSpPr>
                <p:cNvPr id="255" name="组合 254">
                  <a:extLst>
                    <a:ext uri="{FF2B5EF4-FFF2-40B4-BE49-F238E27FC236}">
                      <a16:creationId xmlns:a16="http://schemas.microsoft.com/office/drawing/2014/main" id="{E0D443C6-707C-1375-34FC-982546F8A659}"/>
                    </a:ext>
                  </a:extLst>
                </p:cNvPr>
                <p:cNvGrpSpPr/>
                <p:nvPr/>
              </p:nvGrpSpPr>
              <p:grpSpPr>
                <a:xfrm flipH="1">
                  <a:off x="3376745" y="2235894"/>
                  <a:ext cx="165742" cy="244394"/>
                  <a:chOff x="4958044" y="811722"/>
                  <a:chExt cx="157473" cy="201004"/>
                </a:xfrm>
              </p:grpSpPr>
              <p:sp>
                <p:nvSpPr>
                  <p:cNvPr id="256" name="Isosceles Triangle 57">
                    <a:extLst>
                      <a:ext uri="{FF2B5EF4-FFF2-40B4-BE49-F238E27FC236}">
                        <a16:creationId xmlns:a16="http://schemas.microsoft.com/office/drawing/2014/main" id="{F13FADA2-8008-B5DC-4EF9-C1270A9467BC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912041" y="857726"/>
                    <a:ext cx="201003" cy="108998"/>
                  </a:xfrm>
                  <a:prstGeom prst="triangle">
                    <a:avLst/>
                  </a:prstGeom>
                  <a:gradFill flip="none" rotWithShape="1">
                    <a:gsLst>
                      <a:gs pos="0">
                        <a:schemeClr val="bg1">
                          <a:alpha val="8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15544" tIns="57771" rIns="115544" bIns="57771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94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思源黑体 CN Medium" panose="020B0600000000000000" pitchFamily="34" charset="-122"/>
                      <a:ea typeface="思源黑体 CN Medium" panose="020B0600000000000000" pitchFamily="34" charset="-122"/>
                      <a:cs typeface="思源黑体 CN Medium" panose="020B0600000000000000" pitchFamily="34" charset="-122"/>
                    </a:endParaRPr>
                  </a:p>
                </p:txBody>
              </p:sp>
              <p:sp>
                <p:nvSpPr>
                  <p:cNvPr id="257" name="Isosceles Triangle 58">
                    <a:extLst>
                      <a:ext uri="{FF2B5EF4-FFF2-40B4-BE49-F238E27FC236}">
                        <a16:creationId xmlns:a16="http://schemas.microsoft.com/office/drawing/2014/main" id="{AECF2337-C30E-02D4-5620-7ED39415CCE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960516" y="857725"/>
                    <a:ext cx="201003" cy="108998"/>
                  </a:xfrm>
                  <a:prstGeom prst="triangle">
                    <a:avLst/>
                  </a:prstGeom>
                  <a:gradFill flip="none" rotWithShape="1">
                    <a:gsLst>
                      <a:gs pos="0">
                        <a:schemeClr val="bg1">
                          <a:alpha val="80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15544" tIns="57771" rIns="115544" bIns="57771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94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思源黑体 CN Medium" panose="020B0600000000000000" pitchFamily="34" charset="-122"/>
                      <a:ea typeface="思源黑体 CN Medium" panose="020B0600000000000000" pitchFamily="34" charset="-122"/>
                      <a:cs typeface="思源黑体 CN Medium" panose="020B0600000000000000" pitchFamily="34" charset="-122"/>
                    </a:endParaRPr>
                  </a:p>
                </p:txBody>
              </p:sp>
            </p:grpSp>
          </p:grpSp>
        </p:grpSp>
      </p:grpSp>
      <p:sp>
        <p:nvSpPr>
          <p:cNvPr id="260" name="矩形 259">
            <a:extLst>
              <a:ext uri="{FF2B5EF4-FFF2-40B4-BE49-F238E27FC236}">
                <a16:creationId xmlns:a16="http://schemas.microsoft.com/office/drawing/2014/main" id="{E4EE2041-7C84-D302-662C-FE2314BF4F23}"/>
              </a:ext>
            </a:extLst>
          </p:cNvPr>
          <p:cNvSpPr/>
          <p:nvPr/>
        </p:nvSpPr>
        <p:spPr>
          <a:xfrm>
            <a:off x="8174942" y="2675637"/>
            <a:ext cx="3344620" cy="1906302"/>
          </a:xfrm>
          <a:prstGeom prst="rect">
            <a:avLst/>
          </a:prstGeom>
          <a:solidFill>
            <a:schemeClr val="accent2">
              <a:lumMod val="20000"/>
              <a:lumOff val="80000"/>
              <a:alpha val="21000"/>
            </a:schemeClr>
          </a:solidFill>
          <a:ln w="6350" cap="flat" cmpd="sng" algn="ctr">
            <a:solidFill>
              <a:schemeClr val="accent1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cs typeface="+mn-ea"/>
              <a:sym typeface="+mn-lt"/>
            </a:endParaRPr>
          </a:p>
        </p:txBody>
      </p:sp>
      <p:pic>
        <p:nvPicPr>
          <p:cNvPr id="277" name="图片 276">
            <a:extLst>
              <a:ext uri="{FF2B5EF4-FFF2-40B4-BE49-F238E27FC236}">
                <a16:creationId xmlns:a16="http://schemas.microsoft.com/office/drawing/2014/main" id="{D666ED7E-31C1-6709-8CA5-FEC63B8EC5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119613"/>
            <a:ext cx="12192000" cy="273838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A983A21-1CBF-59DE-6547-39F3604A616B}"/>
              </a:ext>
            </a:extLst>
          </p:cNvPr>
          <p:cNvSpPr txBox="1"/>
          <p:nvPr/>
        </p:nvSpPr>
        <p:spPr>
          <a:xfrm>
            <a:off x="1188651" y="1165700"/>
            <a:ext cx="103309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Technology Extension: Into High-Tech &amp; Premium Manufacturing</a:t>
            </a: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1DB14925-1C84-C23E-6FB2-B741AFBF7DB6}"/>
              </a:ext>
            </a:extLst>
          </p:cNvPr>
          <p:cNvSpPr/>
          <p:nvPr/>
        </p:nvSpPr>
        <p:spPr>
          <a:xfrm>
            <a:off x="1069518" y="1980011"/>
            <a:ext cx="25774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-120"/>
              </a:rPr>
              <a:t>Intelligent Robots &amp; Drones</a:t>
            </a:r>
            <a:endParaRPr lang="en-US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49032074-DD7E-04D4-FA5F-8A88FFE94638}"/>
              </a:ext>
            </a:extLst>
          </p:cNvPr>
          <p:cNvSpPr/>
          <p:nvPr/>
        </p:nvSpPr>
        <p:spPr>
          <a:xfrm>
            <a:off x="4454085" y="1977560"/>
            <a:ext cx="335676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-120"/>
              </a:rPr>
              <a:t>Advanced Medical Devices</a:t>
            </a:r>
          </a:p>
        </p:txBody>
      </p:sp>
      <p:sp>
        <p:nvSpPr>
          <p:cNvPr id="12" name="Text 12">
            <a:extLst>
              <a:ext uri="{FF2B5EF4-FFF2-40B4-BE49-F238E27FC236}">
                <a16:creationId xmlns:a16="http://schemas.microsoft.com/office/drawing/2014/main" id="{095313F3-1103-B124-9247-59CD2FFF1350}"/>
              </a:ext>
            </a:extLst>
          </p:cNvPr>
          <p:cNvSpPr/>
          <p:nvPr/>
        </p:nvSpPr>
        <p:spPr>
          <a:xfrm>
            <a:off x="4711489" y="2990833"/>
            <a:ext cx="302757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prstClr val="black"/>
                </a:solidFill>
                <a:latin typeface="微软雅黑" charset="0"/>
                <a:ea typeface="微软雅黑" charset="0"/>
              </a:rPr>
              <a:t>Power-electronics precision and high-reliability standards applied to medical devices — expanding life-science resources.</a:t>
            </a:r>
          </a:p>
        </p:txBody>
      </p:sp>
      <p:sp>
        <p:nvSpPr>
          <p:cNvPr id="13" name="Text 14">
            <a:extLst>
              <a:ext uri="{FF2B5EF4-FFF2-40B4-BE49-F238E27FC236}">
                <a16:creationId xmlns:a16="http://schemas.microsoft.com/office/drawing/2014/main" id="{90A83D44-85A5-1265-A1E2-199847771B7A}"/>
              </a:ext>
            </a:extLst>
          </p:cNvPr>
          <p:cNvSpPr/>
          <p:nvPr/>
        </p:nvSpPr>
        <p:spPr>
          <a:xfrm>
            <a:off x="8584370" y="1988668"/>
            <a:ext cx="262174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-120"/>
              </a:rPr>
              <a:t>Smart Technology &amp; Special Equipment</a:t>
            </a:r>
          </a:p>
        </p:txBody>
      </p:sp>
      <p:sp>
        <p:nvSpPr>
          <p:cNvPr id="14" name="Text 16">
            <a:extLst>
              <a:ext uri="{FF2B5EF4-FFF2-40B4-BE49-F238E27FC236}">
                <a16:creationId xmlns:a16="http://schemas.microsoft.com/office/drawing/2014/main" id="{B035E7BE-9C75-8C7C-A902-860AE87C347F}"/>
              </a:ext>
            </a:extLst>
          </p:cNvPr>
          <p:cNvSpPr/>
          <p:nvPr/>
        </p:nvSpPr>
        <p:spPr>
          <a:xfrm>
            <a:off x="8320526" y="3015396"/>
            <a:ext cx="3027578" cy="1026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prstClr val="black"/>
                </a:solidFill>
                <a:latin typeface="微软雅黑" charset="0"/>
                <a:ea typeface="微软雅黑" charset="0"/>
              </a:rPr>
              <a:t>Core energy technology extended into the low-altitude economy and frontier fields through supply-chain integration.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0B24D83-0373-9232-E12B-F30A053DF17B}"/>
              </a:ext>
            </a:extLst>
          </p:cNvPr>
          <p:cNvSpPr txBox="1"/>
          <p:nvPr/>
        </p:nvSpPr>
        <p:spPr>
          <a:xfrm>
            <a:off x="922179" y="2918585"/>
            <a:ext cx="2979970" cy="1363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dirty="0">
                <a:solidFill>
                  <a:prstClr val="black"/>
                </a:solidFill>
                <a:latin typeface="微软雅黑" charset="0"/>
                <a:ea typeface="微软雅黑" charset="0"/>
              </a:rPr>
              <a:t>New-energy power and smart automotive parts fused with robots and drones — providing supply-chain support for power and sensing systems.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E530D5E-6A76-FA9E-2936-3EEE172D25B4}"/>
              </a:ext>
            </a:extLst>
          </p:cNvPr>
          <p:cNvSpPr txBox="1"/>
          <p:nvPr/>
        </p:nvSpPr>
        <p:spPr>
          <a:xfrm>
            <a:off x="1993345" y="5228728"/>
            <a:ext cx="87215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i="1" dirty="0">
                <a:solidFill>
                  <a:prstClr val="black"/>
                </a:solidFill>
                <a:latin typeface="Microsoft YaHei"/>
                <a:ea typeface="Microsoft YaHei"/>
              </a:rPr>
              <a:t>TO-U connects not just products, but the industrial forces that define the future.</a:t>
            </a:r>
          </a:p>
        </p:txBody>
      </p:sp>
    </p:spTree>
    <p:extLst>
      <p:ext uri="{BB962C8B-B14F-4D97-AF65-F5344CB8AC3E}">
        <p14:creationId xmlns:p14="http://schemas.microsoft.com/office/powerpoint/2010/main" val="2760590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61645-1D68-B5E8-3490-95665019C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769A148-8092-C74A-8009-2710669B1C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6000"/>
          </a:blip>
          <a:srcRect b="15867"/>
          <a:stretch>
            <a:fillRect/>
          </a:stretch>
        </p:blipFill>
        <p:spPr>
          <a:xfrm>
            <a:off x="-16499" y="-21233"/>
            <a:ext cx="12191999" cy="6858000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D0DD578A-AEB1-FEBA-F60E-A1758D166193}"/>
              </a:ext>
            </a:extLst>
          </p:cNvPr>
          <p:cNvSpPr txBox="1"/>
          <p:nvPr/>
        </p:nvSpPr>
        <p:spPr>
          <a:xfrm>
            <a:off x="159347" y="117434"/>
            <a:ext cx="472753" cy="584775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1B291AC8-BC06-FF10-C7A1-7FF32FD26CB9}"/>
              </a:ext>
            </a:extLst>
          </p:cNvPr>
          <p:cNvSpPr txBox="1"/>
          <p:nvPr/>
        </p:nvSpPr>
        <p:spPr>
          <a:xfrm>
            <a:off x="12699" y="117434"/>
            <a:ext cx="102798" cy="584775"/>
          </a:xfrm>
          <a:prstGeom prst="rect">
            <a:avLst/>
          </a:prstGeom>
          <a:solidFill>
            <a:schemeClr val="accent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A1763C0F-220A-21C5-69E2-EF68CBE4A389}"/>
              </a:ext>
            </a:extLst>
          </p:cNvPr>
          <p:cNvCxnSpPr>
            <a:cxnSpLocks/>
          </p:cNvCxnSpPr>
          <p:nvPr/>
        </p:nvCxnSpPr>
        <p:spPr>
          <a:xfrm>
            <a:off x="0" y="871105"/>
            <a:ext cx="12179301" cy="0"/>
          </a:xfrm>
          <a:prstGeom prst="line">
            <a:avLst/>
          </a:prstGeom>
          <a:ln w="76200">
            <a:solidFill>
              <a:srgbClr val="386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4">
            <a:extLst>
              <a:ext uri="{FF2B5EF4-FFF2-40B4-BE49-F238E27FC236}">
                <a16:creationId xmlns:a16="http://schemas.microsoft.com/office/drawing/2014/main" id="{12A32A0E-B3AB-AD95-9871-16D81C8F92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28796" y="1461060"/>
            <a:ext cx="5684160" cy="5035179"/>
          </a:xfrm>
          <a:prstGeom prst="rect">
            <a:avLst/>
          </a:prstGeom>
        </p:spPr>
      </p:pic>
      <p:sp>
        <p:nvSpPr>
          <p:cNvPr id="3" name="任意多边形 10">
            <a:extLst>
              <a:ext uri="{FF2B5EF4-FFF2-40B4-BE49-F238E27FC236}">
                <a16:creationId xmlns:a16="http://schemas.microsoft.com/office/drawing/2014/main" id="{DD182D4D-4776-C10B-F768-0FC3B01C97F1}"/>
              </a:ext>
            </a:extLst>
          </p:cNvPr>
          <p:cNvSpPr/>
          <p:nvPr/>
        </p:nvSpPr>
        <p:spPr>
          <a:xfrm flipH="1">
            <a:off x="-9515" y="5647312"/>
            <a:ext cx="12185015" cy="110273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189" h="4796">
                <a:moveTo>
                  <a:pt x="19189" y="2987"/>
                </a:moveTo>
                <a:lnTo>
                  <a:pt x="19189" y="4796"/>
                </a:lnTo>
                <a:lnTo>
                  <a:pt x="0" y="4796"/>
                </a:lnTo>
                <a:lnTo>
                  <a:pt x="0" y="0"/>
                </a:lnTo>
                <a:lnTo>
                  <a:pt x="77" y="65"/>
                </a:lnTo>
                <a:lnTo>
                  <a:pt x="294" y="237"/>
                </a:lnTo>
                <a:lnTo>
                  <a:pt x="517" y="405"/>
                </a:lnTo>
                <a:lnTo>
                  <a:pt x="747" y="571"/>
                </a:lnTo>
                <a:lnTo>
                  <a:pt x="985" y="733"/>
                </a:lnTo>
                <a:lnTo>
                  <a:pt x="1229" y="892"/>
                </a:lnTo>
                <a:lnTo>
                  <a:pt x="1480" y="1047"/>
                </a:lnTo>
                <a:lnTo>
                  <a:pt x="1738" y="1199"/>
                </a:lnTo>
                <a:lnTo>
                  <a:pt x="2002" y="1348"/>
                </a:lnTo>
                <a:lnTo>
                  <a:pt x="2272" y="1492"/>
                </a:lnTo>
                <a:lnTo>
                  <a:pt x="2549" y="1633"/>
                </a:lnTo>
                <a:lnTo>
                  <a:pt x="2831" y="1771"/>
                </a:lnTo>
                <a:lnTo>
                  <a:pt x="3120" y="1904"/>
                </a:lnTo>
                <a:lnTo>
                  <a:pt x="3414" y="2034"/>
                </a:lnTo>
                <a:lnTo>
                  <a:pt x="3714" y="2159"/>
                </a:lnTo>
                <a:lnTo>
                  <a:pt x="4020" y="2281"/>
                </a:lnTo>
                <a:lnTo>
                  <a:pt x="4331" y="2398"/>
                </a:lnTo>
                <a:lnTo>
                  <a:pt x="4648" y="2511"/>
                </a:lnTo>
                <a:lnTo>
                  <a:pt x="4969" y="2620"/>
                </a:lnTo>
                <a:lnTo>
                  <a:pt x="5296" y="2725"/>
                </a:lnTo>
                <a:lnTo>
                  <a:pt x="5628" y="2825"/>
                </a:lnTo>
                <a:lnTo>
                  <a:pt x="5964" y="2921"/>
                </a:lnTo>
                <a:lnTo>
                  <a:pt x="6305" y="3012"/>
                </a:lnTo>
                <a:lnTo>
                  <a:pt x="6651" y="3098"/>
                </a:lnTo>
                <a:lnTo>
                  <a:pt x="7001" y="3180"/>
                </a:lnTo>
                <a:lnTo>
                  <a:pt x="7356" y="3257"/>
                </a:lnTo>
                <a:lnTo>
                  <a:pt x="7714" y="3329"/>
                </a:lnTo>
                <a:lnTo>
                  <a:pt x="8077" y="3397"/>
                </a:lnTo>
                <a:lnTo>
                  <a:pt x="8444" y="3459"/>
                </a:lnTo>
                <a:lnTo>
                  <a:pt x="8814" y="3516"/>
                </a:lnTo>
                <a:lnTo>
                  <a:pt x="9188" y="3568"/>
                </a:lnTo>
                <a:lnTo>
                  <a:pt x="9566" y="3615"/>
                </a:lnTo>
                <a:lnTo>
                  <a:pt x="9947" y="3657"/>
                </a:lnTo>
                <a:lnTo>
                  <a:pt x="10332" y="3693"/>
                </a:lnTo>
                <a:lnTo>
                  <a:pt x="10720" y="3724"/>
                </a:lnTo>
                <a:lnTo>
                  <a:pt x="11110" y="3750"/>
                </a:lnTo>
                <a:lnTo>
                  <a:pt x="11504" y="3770"/>
                </a:lnTo>
                <a:lnTo>
                  <a:pt x="11900" y="3784"/>
                </a:lnTo>
                <a:lnTo>
                  <a:pt x="12299" y="3793"/>
                </a:lnTo>
                <a:lnTo>
                  <a:pt x="12701" y="3796"/>
                </a:lnTo>
                <a:lnTo>
                  <a:pt x="13103" y="3793"/>
                </a:lnTo>
                <a:lnTo>
                  <a:pt x="13502" y="3784"/>
                </a:lnTo>
                <a:lnTo>
                  <a:pt x="13898" y="3770"/>
                </a:lnTo>
                <a:lnTo>
                  <a:pt x="14292" y="3750"/>
                </a:lnTo>
                <a:lnTo>
                  <a:pt x="14682" y="3724"/>
                </a:lnTo>
                <a:lnTo>
                  <a:pt x="15070" y="3693"/>
                </a:lnTo>
                <a:lnTo>
                  <a:pt x="15455" y="3657"/>
                </a:lnTo>
                <a:lnTo>
                  <a:pt x="15836" y="3615"/>
                </a:lnTo>
                <a:lnTo>
                  <a:pt x="16214" y="3568"/>
                </a:lnTo>
                <a:lnTo>
                  <a:pt x="16588" y="3516"/>
                </a:lnTo>
                <a:lnTo>
                  <a:pt x="16958" y="3459"/>
                </a:lnTo>
                <a:lnTo>
                  <a:pt x="17325" y="3397"/>
                </a:lnTo>
                <a:lnTo>
                  <a:pt x="17688" y="3329"/>
                </a:lnTo>
                <a:lnTo>
                  <a:pt x="18046" y="3257"/>
                </a:lnTo>
                <a:lnTo>
                  <a:pt x="18401" y="3180"/>
                </a:lnTo>
                <a:lnTo>
                  <a:pt x="18751" y="3098"/>
                </a:lnTo>
                <a:lnTo>
                  <a:pt x="19097" y="3012"/>
                </a:lnTo>
                <a:lnTo>
                  <a:pt x="19189" y="2987"/>
                </a:lnTo>
                <a:close/>
              </a:path>
            </a:pathLst>
          </a:custGeom>
          <a:solidFill>
            <a:srgbClr val="36ADEB">
              <a:alpha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Regular"/>
              <a:ea typeface="思源黑体 CN Regular"/>
              <a:cs typeface="+mn-ea"/>
              <a:sym typeface="+mn-lt"/>
            </a:endParaRPr>
          </a:p>
        </p:txBody>
      </p:sp>
      <p:sp>
        <p:nvSpPr>
          <p:cNvPr id="9" name="任意多边形 5">
            <a:extLst>
              <a:ext uri="{FF2B5EF4-FFF2-40B4-BE49-F238E27FC236}">
                <a16:creationId xmlns:a16="http://schemas.microsoft.com/office/drawing/2014/main" id="{0AC0348B-3D97-BE53-53A9-ACEA99F9FE31}"/>
              </a:ext>
            </a:extLst>
          </p:cNvPr>
          <p:cNvSpPr/>
          <p:nvPr/>
        </p:nvSpPr>
        <p:spPr>
          <a:xfrm flipH="1">
            <a:off x="-15865" y="5743576"/>
            <a:ext cx="12197715" cy="112396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9" h="4888">
                <a:moveTo>
                  <a:pt x="19209" y="3079"/>
                </a:moveTo>
                <a:lnTo>
                  <a:pt x="19209" y="4888"/>
                </a:lnTo>
                <a:lnTo>
                  <a:pt x="0" y="4888"/>
                </a:lnTo>
                <a:lnTo>
                  <a:pt x="0" y="0"/>
                </a:lnTo>
                <a:lnTo>
                  <a:pt x="77" y="65"/>
                </a:lnTo>
                <a:lnTo>
                  <a:pt x="294" y="237"/>
                </a:lnTo>
                <a:lnTo>
                  <a:pt x="518" y="405"/>
                </a:lnTo>
                <a:lnTo>
                  <a:pt x="748" y="571"/>
                </a:lnTo>
                <a:lnTo>
                  <a:pt x="986" y="733"/>
                </a:lnTo>
                <a:lnTo>
                  <a:pt x="1230" y="892"/>
                </a:lnTo>
                <a:lnTo>
                  <a:pt x="1482" y="1047"/>
                </a:lnTo>
                <a:lnTo>
                  <a:pt x="1740" y="1199"/>
                </a:lnTo>
                <a:lnTo>
                  <a:pt x="2004" y="1348"/>
                </a:lnTo>
                <a:lnTo>
                  <a:pt x="2274" y="1492"/>
                </a:lnTo>
                <a:lnTo>
                  <a:pt x="2552" y="1633"/>
                </a:lnTo>
                <a:lnTo>
                  <a:pt x="2834" y="1771"/>
                </a:lnTo>
                <a:lnTo>
                  <a:pt x="3123" y="1904"/>
                </a:lnTo>
                <a:lnTo>
                  <a:pt x="3418" y="2034"/>
                </a:lnTo>
                <a:lnTo>
                  <a:pt x="3718" y="2159"/>
                </a:lnTo>
                <a:lnTo>
                  <a:pt x="4024" y="2281"/>
                </a:lnTo>
                <a:lnTo>
                  <a:pt x="4336" y="2398"/>
                </a:lnTo>
                <a:lnTo>
                  <a:pt x="4653" y="2511"/>
                </a:lnTo>
                <a:lnTo>
                  <a:pt x="4974" y="2620"/>
                </a:lnTo>
                <a:lnTo>
                  <a:pt x="5302" y="2725"/>
                </a:lnTo>
                <a:lnTo>
                  <a:pt x="5634" y="2825"/>
                </a:lnTo>
                <a:lnTo>
                  <a:pt x="5970" y="2921"/>
                </a:lnTo>
                <a:lnTo>
                  <a:pt x="6312" y="3012"/>
                </a:lnTo>
                <a:lnTo>
                  <a:pt x="6658" y="3098"/>
                </a:lnTo>
                <a:lnTo>
                  <a:pt x="7008" y="3180"/>
                </a:lnTo>
                <a:lnTo>
                  <a:pt x="7364" y="3257"/>
                </a:lnTo>
                <a:lnTo>
                  <a:pt x="7722" y="3329"/>
                </a:lnTo>
                <a:lnTo>
                  <a:pt x="8085" y="3397"/>
                </a:lnTo>
                <a:lnTo>
                  <a:pt x="8453" y="3459"/>
                </a:lnTo>
                <a:lnTo>
                  <a:pt x="8823" y="3516"/>
                </a:lnTo>
                <a:lnTo>
                  <a:pt x="9198" y="3568"/>
                </a:lnTo>
                <a:lnTo>
                  <a:pt x="9576" y="3615"/>
                </a:lnTo>
                <a:lnTo>
                  <a:pt x="9957" y="3657"/>
                </a:lnTo>
                <a:lnTo>
                  <a:pt x="10343" y="3693"/>
                </a:lnTo>
                <a:lnTo>
                  <a:pt x="10731" y="3724"/>
                </a:lnTo>
                <a:lnTo>
                  <a:pt x="11122" y="3750"/>
                </a:lnTo>
                <a:lnTo>
                  <a:pt x="11516" y="3770"/>
                </a:lnTo>
                <a:lnTo>
                  <a:pt x="11912" y="3784"/>
                </a:lnTo>
                <a:lnTo>
                  <a:pt x="12312" y="3793"/>
                </a:lnTo>
                <a:lnTo>
                  <a:pt x="12714" y="3796"/>
                </a:lnTo>
                <a:lnTo>
                  <a:pt x="13117" y="3793"/>
                </a:lnTo>
                <a:lnTo>
                  <a:pt x="13516" y="3784"/>
                </a:lnTo>
                <a:lnTo>
                  <a:pt x="13912" y="3770"/>
                </a:lnTo>
                <a:lnTo>
                  <a:pt x="14307" y="3750"/>
                </a:lnTo>
                <a:lnTo>
                  <a:pt x="14697" y="3724"/>
                </a:lnTo>
                <a:lnTo>
                  <a:pt x="15086" y="3693"/>
                </a:lnTo>
                <a:lnTo>
                  <a:pt x="15471" y="3657"/>
                </a:lnTo>
                <a:lnTo>
                  <a:pt x="15853" y="3615"/>
                </a:lnTo>
                <a:lnTo>
                  <a:pt x="16231" y="3568"/>
                </a:lnTo>
                <a:lnTo>
                  <a:pt x="16605" y="3516"/>
                </a:lnTo>
                <a:lnTo>
                  <a:pt x="16976" y="3459"/>
                </a:lnTo>
                <a:lnTo>
                  <a:pt x="17343" y="3397"/>
                </a:lnTo>
                <a:lnTo>
                  <a:pt x="17706" y="3329"/>
                </a:lnTo>
                <a:lnTo>
                  <a:pt x="18065" y="3257"/>
                </a:lnTo>
                <a:lnTo>
                  <a:pt x="18420" y="3180"/>
                </a:lnTo>
                <a:lnTo>
                  <a:pt x="18771" y="3098"/>
                </a:lnTo>
                <a:lnTo>
                  <a:pt x="19117" y="3012"/>
                </a:lnTo>
                <a:lnTo>
                  <a:pt x="19209" y="2987"/>
                </a:lnTo>
                <a:lnTo>
                  <a:pt x="19209" y="3079"/>
                </a:lnTo>
                <a:close/>
              </a:path>
            </a:pathLst>
          </a:custGeom>
          <a:gradFill>
            <a:gsLst>
              <a:gs pos="0">
                <a:srgbClr val="1978DD">
                  <a:lumMod val="40000"/>
                  <a:lumOff val="60000"/>
                </a:srgbClr>
              </a:gs>
              <a:gs pos="80000">
                <a:srgbClr val="1451B5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Regular"/>
              <a:ea typeface="思源黑体 CN Regular"/>
              <a:cs typeface="+mn-ea"/>
              <a:sym typeface="+mn-lt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5414B0AC-E520-666A-2C5F-CBB35551B916}"/>
              </a:ext>
            </a:extLst>
          </p:cNvPr>
          <p:cNvSpPr/>
          <p:nvPr/>
        </p:nvSpPr>
        <p:spPr>
          <a:xfrm>
            <a:off x="5528211" y="2415365"/>
            <a:ext cx="1818309" cy="2401552"/>
          </a:xfrm>
          <a:prstGeom prst="roundRect">
            <a:avLst>
              <a:gd name="adj" fmla="val 4558"/>
            </a:avLst>
          </a:prstGeom>
          <a:noFill/>
          <a:ln w="12700" cap="flat" cmpd="sng" algn="ctr">
            <a:solidFill>
              <a:srgbClr val="0047D6">
                <a:alpha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6B3E30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0FB2C54-99DD-67A3-6AB4-84813B6146A3}"/>
              </a:ext>
            </a:extLst>
          </p:cNvPr>
          <p:cNvSpPr txBox="1"/>
          <p:nvPr/>
        </p:nvSpPr>
        <p:spPr>
          <a:xfrm>
            <a:off x="530116" y="1830638"/>
            <a:ext cx="10017382" cy="328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450" indent="-285750" algn="just">
              <a:lnSpc>
                <a:spcPct val="120000"/>
              </a:lnSpc>
              <a:spcBef>
                <a:spcPts val="95"/>
              </a:spcBef>
              <a:buClr>
                <a:srgbClr val="0047D6"/>
              </a:buClr>
              <a:buFont typeface="Wingdings" panose="05000000000000000000" pitchFamily="2" charset="2"/>
              <a:buChar char="Ø"/>
              <a:defRPr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-120"/>
              </a:rPr>
              <a:t>Interior fit-out, new-energy power or frontier tech — TO-U lands every complex requirement precisely, locally.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458F1FBC-8B6B-BFDE-80F9-2AF394538D90}"/>
              </a:ext>
            </a:extLst>
          </p:cNvPr>
          <p:cNvGrpSpPr/>
          <p:nvPr/>
        </p:nvGrpSpPr>
        <p:grpSpPr>
          <a:xfrm>
            <a:off x="5595543" y="2481476"/>
            <a:ext cx="1641645" cy="516413"/>
            <a:chOff x="1050441" y="3429000"/>
            <a:chExt cx="2088294" cy="279124"/>
          </a:xfrm>
        </p:grpSpPr>
        <p:sp>
          <p:nvSpPr>
            <p:cNvPr id="30" name="TextBox 32-mask">
              <a:extLst>
                <a:ext uri="{FF2B5EF4-FFF2-40B4-BE49-F238E27FC236}">
                  <a16:creationId xmlns:a16="http://schemas.microsoft.com/office/drawing/2014/main" id="{EF391E04-3721-8CC2-9EC8-A5D656A22A63}"/>
                </a:ext>
              </a:extLst>
            </p:cNvPr>
            <p:cNvSpPr/>
            <p:nvPr/>
          </p:nvSpPr>
          <p:spPr>
            <a:xfrm>
              <a:off x="1050441" y="3429000"/>
              <a:ext cx="2088294" cy="279124"/>
            </a:xfrm>
            <a:prstGeom prst="roundRect">
              <a:avLst>
                <a:gd name="adj" fmla="val 11678"/>
              </a:avLst>
            </a:prstGeom>
            <a:solidFill>
              <a:srgbClr val="0047D6"/>
            </a:solidFill>
            <a:ln w="12700" cap="flat" cmpd="sng" algn="ctr">
              <a:solidFill>
                <a:sysClr val="window" lastClr="FFFFFF"/>
              </a:solidFill>
              <a:prstDash val="sysDash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637DFF"/>
                </a:solidFill>
                <a:effectLst/>
                <a:uLnTx/>
                <a:uFillTx/>
                <a:latin typeface="Calibri" panose="020F0502020204030204"/>
                <a:ea typeface="HarmonyOS Sans SC"/>
                <a:cs typeface="+mn-cs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9892C8B0-B416-9D7B-571B-CA8F81082C87}"/>
                </a:ext>
              </a:extLst>
            </p:cNvPr>
            <p:cNvSpPr txBox="1"/>
            <p:nvPr/>
          </p:nvSpPr>
          <p:spPr>
            <a:xfrm>
              <a:off x="1369138" y="3512798"/>
              <a:ext cx="1345329" cy="111527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HarmonyOS Sans SC"/>
                <a:cs typeface="+mn-cs"/>
              </a:endParaRPr>
            </a:p>
          </p:txBody>
        </p:sp>
      </p:grpSp>
      <p:sp>
        <p:nvSpPr>
          <p:cNvPr id="106" name="矩形 105">
            <a:extLst>
              <a:ext uri="{FF2B5EF4-FFF2-40B4-BE49-F238E27FC236}">
                <a16:creationId xmlns:a16="http://schemas.microsoft.com/office/drawing/2014/main" id="{EB2AB8FC-CF44-DA3E-68FD-EE38E2BA62A9}"/>
              </a:ext>
            </a:extLst>
          </p:cNvPr>
          <p:cNvSpPr/>
          <p:nvPr/>
        </p:nvSpPr>
        <p:spPr>
          <a:xfrm>
            <a:off x="357723" y="1122337"/>
            <a:ext cx="11447760" cy="625132"/>
          </a:xfrm>
          <a:prstGeom prst="rect">
            <a:avLst/>
          </a:prstGeom>
          <a:gradFill>
            <a:gsLst>
              <a:gs pos="0">
                <a:srgbClr val="4472C4"/>
              </a:gs>
              <a:gs pos="66000">
                <a:srgbClr val="1B5AB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C1830ED0-9A8B-CEB8-A282-1D3983CC5B06}"/>
              </a:ext>
            </a:extLst>
          </p:cNvPr>
          <p:cNvSpPr txBox="1"/>
          <p:nvPr/>
        </p:nvSpPr>
        <p:spPr>
          <a:xfrm>
            <a:off x="5616542" y="3123298"/>
            <a:ext cx="1750055" cy="1366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Tailored to every client's needs — Products, Supply Chain, Logistics &amp; Services integrated into one executable cross-border plan.</a:t>
            </a:r>
            <a:endParaRPr kumimoji="0" lang="en-US" altLang="zh-CN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矩形: 圆角 122">
            <a:extLst>
              <a:ext uri="{FF2B5EF4-FFF2-40B4-BE49-F238E27FC236}">
                <a16:creationId xmlns:a16="http://schemas.microsoft.com/office/drawing/2014/main" id="{7A5A2226-20F2-A90B-F039-90184B1D49A9}"/>
              </a:ext>
            </a:extLst>
          </p:cNvPr>
          <p:cNvSpPr/>
          <p:nvPr/>
        </p:nvSpPr>
        <p:spPr>
          <a:xfrm>
            <a:off x="7702376" y="2415365"/>
            <a:ext cx="1818309" cy="2401552"/>
          </a:xfrm>
          <a:prstGeom prst="roundRect">
            <a:avLst>
              <a:gd name="adj" fmla="val 4558"/>
            </a:avLst>
          </a:prstGeom>
          <a:noFill/>
          <a:ln w="12700" cap="flat" cmpd="sng" algn="ctr">
            <a:solidFill>
              <a:srgbClr val="0047D6">
                <a:alpha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6B3E30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4462FDF6-D733-DED1-4EF6-8D935E59A283}"/>
              </a:ext>
            </a:extLst>
          </p:cNvPr>
          <p:cNvGrpSpPr/>
          <p:nvPr/>
        </p:nvGrpSpPr>
        <p:grpSpPr>
          <a:xfrm>
            <a:off x="7769708" y="2481476"/>
            <a:ext cx="1641645" cy="516413"/>
            <a:chOff x="1050441" y="3429000"/>
            <a:chExt cx="2088294" cy="279124"/>
          </a:xfrm>
        </p:grpSpPr>
        <p:sp>
          <p:nvSpPr>
            <p:cNvPr id="125" name="TextBox 32-mask">
              <a:extLst>
                <a:ext uri="{FF2B5EF4-FFF2-40B4-BE49-F238E27FC236}">
                  <a16:creationId xmlns:a16="http://schemas.microsoft.com/office/drawing/2014/main" id="{24B55352-79E7-8996-84D9-060DE86EE32C}"/>
                </a:ext>
              </a:extLst>
            </p:cNvPr>
            <p:cNvSpPr/>
            <p:nvPr/>
          </p:nvSpPr>
          <p:spPr>
            <a:xfrm>
              <a:off x="1050441" y="3429000"/>
              <a:ext cx="2088294" cy="279124"/>
            </a:xfrm>
            <a:prstGeom prst="roundRect">
              <a:avLst>
                <a:gd name="adj" fmla="val 11678"/>
              </a:avLst>
            </a:prstGeom>
            <a:solidFill>
              <a:srgbClr val="0047D6"/>
            </a:solidFill>
            <a:ln w="12700" cap="flat" cmpd="sng" algn="ctr">
              <a:solidFill>
                <a:sysClr val="window" lastClr="FFFFFF"/>
              </a:solidFill>
              <a:prstDash val="sysDash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637DFF"/>
                </a:solidFill>
                <a:effectLst/>
                <a:uLnTx/>
                <a:uFillTx/>
                <a:latin typeface="Calibri" panose="020F0502020204030204"/>
                <a:ea typeface="HarmonyOS Sans SC"/>
                <a:cs typeface="+mn-cs"/>
              </a:endParaRPr>
            </a:p>
          </p:txBody>
        </p:sp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id="{6DED87ED-FBAB-016A-6378-97248A5906F6}"/>
                </a:ext>
              </a:extLst>
            </p:cNvPr>
            <p:cNvSpPr txBox="1"/>
            <p:nvPr/>
          </p:nvSpPr>
          <p:spPr>
            <a:xfrm>
              <a:off x="1369138" y="3512798"/>
              <a:ext cx="1345329" cy="111527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HarmonyOS Sans SC"/>
                <a:cs typeface="+mn-cs"/>
              </a:endParaRPr>
            </a:p>
          </p:txBody>
        </p:sp>
      </p:grpSp>
      <p:sp>
        <p:nvSpPr>
          <p:cNvPr id="289" name="矩形: 圆角 288">
            <a:extLst>
              <a:ext uri="{FF2B5EF4-FFF2-40B4-BE49-F238E27FC236}">
                <a16:creationId xmlns:a16="http://schemas.microsoft.com/office/drawing/2014/main" id="{FF815D5B-B4A6-5CE9-7F79-7611B5AC51C1}"/>
              </a:ext>
            </a:extLst>
          </p:cNvPr>
          <p:cNvSpPr/>
          <p:nvPr/>
        </p:nvSpPr>
        <p:spPr>
          <a:xfrm>
            <a:off x="9876541" y="2415365"/>
            <a:ext cx="1818309" cy="2401552"/>
          </a:xfrm>
          <a:prstGeom prst="roundRect">
            <a:avLst>
              <a:gd name="adj" fmla="val 4558"/>
            </a:avLst>
          </a:prstGeom>
          <a:noFill/>
          <a:ln w="12700" cap="flat" cmpd="sng" algn="ctr">
            <a:solidFill>
              <a:srgbClr val="0047D6">
                <a:alpha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6B3E30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grpSp>
        <p:nvGrpSpPr>
          <p:cNvPr id="290" name="组合 289">
            <a:extLst>
              <a:ext uri="{FF2B5EF4-FFF2-40B4-BE49-F238E27FC236}">
                <a16:creationId xmlns:a16="http://schemas.microsoft.com/office/drawing/2014/main" id="{6F3AEDFE-FA2E-96F3-86B3-574313306451}"/>
              </a:ext>
            </a:extLst>
          </p:cNvPr>
          <p:cNvGrpSpPr/>
          <p:nvPr/>
        </p:nvGrpSpPr>
        <p:grpSpPr>
          <a:xfrm>
            <a:off x="9943873" y="2481476"/>
            <a:ext cx="1641645" cy="516413"/>
            <a:chOff x="1050441" y="3429000"/>
            <a:chExt cx="2088294" cy="279124"/>
          </a:xfrm>
        </p:grpSpPr>
        <p:sp>
          <p:nvSpPr>
            <p:cNvPr id="291" name="TextBox 32-mask">
              <a:extLst>
                <a:ext uri="{FF2B5EF4-FFF2-40B4-BE49-F238E27FC236}">
                  <a16:creationId xmlns:a16="http://schemas.microsoft.com/office/drawing/2014/main" id="{81CF5CEC-4042-E9D8-2C30-A2E4424484CB}"/>
                </a:ext>
              </a:extLst>
            </p:cNvPr>
            <p:cNvSpPr/>
            <p:nvPr/>
          </p:nvSpPr>
          <p:spPr>
            <a:xfrm>
              <a:off x="1050441" y="3429000"/>
              <a:ext cx="2088294" cy="279124"/>
            </a:xfrm>
            <a:prstGeom prst="roundRect">
              <a:avLst>
                <a:gd name="adj" fmla="val 11678"/>
              </a:avLst>
            </a:prstGeom>
            <a:solidFill>
              <a:srgbClr val="0047D6"/>
            </a:solidFill>
            <a:ln w="12700" cap="flat" cmpd="sng" algn="ctr">
              <a:solidFill>
                <a:sysClr val="window" lastClr="FFFFFF"/>
              </a:solidFill>
              <a:prstDash val="sysDash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637DFF"/>
                </a:solidFill>
                <a:effectLst/>
                <a:uLnTx/>
                <a:uFillTx/>
                <a:latin typeface="Calibri" panose="020F0502020204030204"/>
                <a:ea typeface="HarmonyOS Sans SC"/>
                <a:cs typeface="+mn-cs"/>
              </a:endParaRPr>
            </a:p>
          </p:txBody>
        </p:sp>
        <p:sp>
          <p:nvSpPr>
            <p:cNvPr id="292" name="文本框 291">
              <a:extLst>
                <a:ext uri="{FF2B5EF4-FFF2-40B4-BE49-F238E27FC236}">
                  <a16:creationId xmlns:a16="http://schemas.microsoft.com/office/drawing/2014/main" id="{1603B340-D6FB-6FD0-1A85-DAC8A6F5AA46}"/>
                </a:ext>
              </a:extLst>
            </p:cNvPr>
            <p:cNvSpPr txBox="1"/>
            <p:nvPr/>
          </p:nvSpPr>
          <p:spPr>
            <a:xfrm>
              <a:off x="1369138" y="3512798"/>
              <a:ext cx="1345329" cy="111527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HarmonyOS Sans SC"/>
                <a:cs typeface="+mn-cs"/>
              </a:endParaRPr>
            </a:p>
          </p:txBody>
        </p:sp>
      </p:grpSp>
      <p:sp>
        <p:nvSpPr>
          <p:cNvPr id="304" name="Hexagon 82">
            <a:extLst>
              <a:ext uri="{FF2B5EF4-FFF2-40B4-BE49-F238E27FC236}">
                <a16:creationId xmlns:a16="http://schemas.microsoft.com/office/drawing/2014/main" id="{B06C3E19-8345-27CA-A348-99088C849310}"/>
              </a:ext>
            </a:extLst>
          </p:cNvPr>
          <p:cNvSpPr/>
          <p:nvPr/>
        </p:nvSpPr>
        <p:spPr>
          <a:xfrm>
            <a:off x="2139690" y="5333737"/>
            <a:ext cx="8407807" cy="341070"/>
          </a:xfrm>
          <a:prstGeom prst="hexagon">
            <a:avLst/>
          </a:prstGeom>
          <a:solidFill>
            <a:srgbClr val="224DD1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5400000" algn="t" rotWithShape="0">
              <a:srgbClr val="224DD1">
                <a:alpha val="22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Rajdhani" panose="02000000000000000000" pitchFamily="2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1048753-B05D-2D01-7EC7-440B8C3A0521}"/>
              </a:ext>
            </a:extLst>
          </p:cNvPr>
          <p:cNvSpPr txBox="1"/>
          <p:nvPr/>
        </p:nvSpPr>
        <p:spPr>
          <a:xfrm>
            <a:off x="632100" y="111264"/>
            <a:ext cx="42780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kern="0" spc="600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CLOSED LOOP</a:t>
            </a:r>
            <a:endParaRPr lang="zh-CN" altLang="en-US" sz="3200" b="1" kern="0" spc="600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326D334-9272-48DE-2A94-A59B9E97F135}"/>
              </a:ext>
            </a:extLst>
          </p:cNvPr>
          <p:cNvSpPr txBox="1"/>
          <p:nvPr/>
        </p:nvSpPr>
        <p:spPr>
          <a:xfrm>
            <a:off x="1646819" y="1173139"/>
            <a:ext cx="9456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Global Delivery: A Closed Loop from Integration to Delivery</a:t>
            </a:r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98AC6DE9-7C24-FCDA-E6A0-E6187ADEEBC4}"/>
              </a:ext>
            </a:extLst>
          </p:cNvPr>
          <p:cNvSpPr/>
          <p:nvPr/>
        </p:nvSpPr>
        <p:spPr>
          <a:xfrm>
            <a:off x="5747423" y="2490009"/>
            <a:ext cx="1474303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 Integration</a:t>
            </a:r>
            <a:endParaRPr lang="en-US" sz="16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Text 17">
            <a:extLst>
              <a:ext uri="{FF2B5EF4-FFF2-40B4-BE49-F238E27FC236}">
                <a16:creationId xmlns:a16="http://schemas.microsoft.com/office/drawing/2014/main" id="{C16B22FB-BE54-BF19-21C7-DA4AA9127D58}"/>
              </a:ext>
            </a:extLst>
          </p:cNvPr>
          <p:cNvSpPr/>
          <p:nvPr/>
        </p:nvSpPr>
        <p:spPr>
          <a:xfrm>
            <a:off x="7796922" y="2470146"/>
            <a:ext cx="209489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Sourcing</a:t>
            </a:r>
            <a:endParaRPr lang="en-US" sz="16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18">
            <a:extLst>
              <a:ext uri="{FF2B5EF4-FFF2-40B4-BE49-F238E27FC236}">
                <a16:creationId xmlns:a16="http://schemas.microsoft.com/office/drawing/2014/main" id="{2446BA38-95DC-32AE-868F-43E79502D55B}"/>
              </a:ext>
            </a:extLst>
          </p:cNvPr>
          <p:cNvSpPr/>
          <p:nvPr/>
        </p:nvSpPr>
        <p:spPr>
          <a:xfrm>
            <a:off x="7879080" y="3101340"/>
            <a:ext cx="15621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0000"/>
              </a:lnSpc>
              <a:spcAft>
                <a:spcPts val="200"/>
              </a:spcAft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A global resource network matching optimal manufacturing resources — handling multi-currency settlement and cross-border procurement compliance.</a:t>
            </a:r>
          </a:p>
        </p:txBody>
      </p:sp>
      <p:sp>
        <p:nvSpPr>
          <p:cNvPr id="27" name="Text 23">
            <a:extLst>
              <a:ext uri="{FF2B5EF4-FFF2-40B4-BE49-F238E27FC236}">
                <a16:creationId xmlns:a16="http://schemas.microsoft.com/office/drawing/2014/main" id="{8B84F520-9B0D-05EA-0823-AC1483096F79}"/>
              </a:ext>
            </a:extLst>
          </p:cNvPr>
          <p:cNvSpPr/>
          <p:nvPr/>
        </p:nvSpPr>
        <p:spPr>
          <a:xfrm>
            <a:off x="10070024" y="2490009"/>
            <a:ext cx="158282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Local Delivery</a:t>
            </a:r>
          </a:p>
        </p:txBody>
      </p:sp>
      <p:sp>
        <p:nvSpPr>
          <p:cNvPr id="288" name="文本框 287">
            <a:extLst>
              <a:ext uri="{FF2B5EF4-FFF2-40B4-BE49-F238E27FC236}">
                <a16:creationId xmlns:a16="http://schemas.microsoft.com/office/drawing/2014/main" id="{8803C966-198C-9EAE-68DB-F10129025C9A}"/>
              </a:ext>
            </a:extLst>
          </p:cNvPr>
          <p:cNvSpPr txBox="1"/>
          <p:nvPr/>
        </p:nvSpPr>
        <p:spPr>
          <a:xfrm>
            <a:off x="9966960" y="3101340"/>
            <a:ext cx="1722120" cy="1676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15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Backed by our European HQ and overseas teams — handling customs clearance and destination compliance, driving on-site installation, commissioning and final delivery face-to-face.</a:t>
            </a:r>
          </a:p>
        </p:txBody>
      </p:sp>
      <p:sp>
        <p:nvSpPr>
          <p:cNvPr id="295" name="文本框 294">
            <a:extLst>
              <a:ext uri="{FF2B5EF4-FFF2-40B4-BE49-F238E27FC236}">
                <a16:creationId xmlns:a16="http://schemas.microsoft.com/office/drawing/2014/main" id="{695E832F-4E29-FFA4-8A65-1E4D69B6A627}"/>
              </a:ext>
            </a:extLst>
          </p:cNvPr>
          <p:cNvSpPr txBox="1"/>
          <p:nvPr/>
        </p:nvSpPr>
        <p:spPr>
          <a:xfrm>
            <a:off x="1749518" y="5327300"/>
            <a:ext cx="9502849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Every cross-border project finds its most reliable local execution point.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2" name="文本框 301">
            <a:extLst>
              <a:ext uri="{FF2B5EF4-FFF2-40B4-BE49-F238E27FC236}">
                <a16:creationId xmlns:a16="http://schemas.microsoft.com/office/drawing/2014/main" id="{1FCDBD7A-D59A-E856-D38A-7C0BD42E1F12}"/>
              </a:ext>
            </a:extLst>
          </p:cNvPr>
          <p:cNvSpPr txBox="1"/>
          <p:nvPr/>
        </p:nvSpPr>
        <p:spPr>
          <a:xfrm>
            <a:off x="365760" y="5829300"/>
            <a:ext cx="11460480" cy="502920"/>
          </a:xfrm>
          <a:prstGeom prst="rect">
            <a:avLst/>
          </a:prstGeom>
          <a:solidFill>
            <a:srgbClr val="FFFFFF"/>
          </a:solidFill>
        </p:spPr>
        <p:txBody>
          <a:bodyPr wrap="none" lIns="91440" rIns="91440" t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dirty="0">
                <a:solidFill>
                  <a:prstClr val="black"/>
                </a:solidFill>
                <a:latin typeface="Microsoft YaHei" pitchFamily="34" charset="0"/>
                <a:ea typeface="Microsoft YaHei" pitchFamily="34" charset="-122"/>
              </a:rPr>
              <a:t>Not limited to a single industry — turning global resources into deliverable, verifiable results.</a:t>
            </a:r>
          </a:p>
        </p:txBody>
      </p:sp>
    </p:spTree>
    <p:extLst>
      <p:ext uri="{BB962C8B-B14F-4D97-AF65-F5344CB8AC3E}">
        <p14:creationId xmlns:p14="http://schemas.microsoft.com/office/powerpoint/2010/main" val="2827265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CFC67-7673-5954-0938-F5BBE426C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Picture 2" descr="查看图片">
            <a:extLst>
              <a:ext uri="{FF2B5EF4-FFF2-40B4-BE49-F238E27FC236}">
                <a16:creationId xmlns:a16="http://schemas.microsoft.com/office/drawing/2014/main" id="{7C387C75-E12C-4922-71C6-F6FCBA3F96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6" t="45583" b="34148"/>
          <a:stretch/>
        </p:blipFill>
        <p:spPr bwMode="auto">
          <a:xfrm>
            <a:off x="-181461" y="4890639"/>
            <a:ext cx="12198673" cy="196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8208587-F363-D84B-694C-47C48C72D3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6000"/>
          </a:blip>
          <a:srcRect b="15867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9C954CD-06F5-E7A3-BA46-9FAE416061FC}"/>
              </a:ext>
            </a:extLst>
          </p:cNvPr>
          <p:cNvSpPr txBox="1"/>
          <p:nvPr/>
        </p:nvSpPr>
        <p:spPr>
          <a:xfrm>
            <a:off x="596900" y="117434"/>
            <a:ext cx="30588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kern="0" spc="600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WHY TO-U</a:t>
            </a:r>
            <a:endParaRPr lang="zh-CN" altLang="en-US" sz="3200" b="1" kern="0" spc="600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8367D337-C48C-89B3-669F-1D6AE7CBB033}"/>
              </a:ext>
            </a:extLst>
          </p:cNvPr>
          <p:cNvSpPr txBox="1"/>
          <p:nvPr/>
        </p:nvSpPr>
        <p:spPr>
          <a:xfrm>
            <a:off x="159347" y="117434"/>
            <a:ext cx="472753" cy="584775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4237097F-8EFD-F0FE-60E2-CE5351232E62}"/>
              </a:ext>
            </a:extLst>
          </p:cNvPr>
          <p:cNvSpPr txBox="1"/>
          <p:nvPr/>
        </p:nvSpPr>
        <p:spPr>
          <a:xfrm>
            <a:off x="12699" y="117434"/>
            <a:ext cx="102798" cy="584775"/>
          </a:xfrm>
          <a:prstGeom prst="rect">
            <a:avLst/>
          </a:prstGeom>
          <a:solidFill>
            <a:schemeClr val="accent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9497D1A-B79E-A06C-1D2C-CB2071743C20}"/>
              </a:ext>
            </a:extLst>
          </p:cNvPr>
          <p:cNvCxnSpPr>
            <a:cxnSpLocks/>
          </p:cNvCxnSpPr>
          <p:nvPr/>
        </p:nvCxnSpPr>
        <p:spPr>
          <a:xfrm>
            <a:off x="0" y="871105"/>
            <a:ext cx="12179301" cy="0"/>
          </a:xfrm>
          <a:prstGeom prst="line">
            <a:avLst/>
          </a:prstGeom>
          <a:ln w="76200">
            <a:solidFill>
              <a:srgbClr val="386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4" name="组合 803">
            <a:extLst>
              <a:ext uri="{FF2B5EF4-FFF2-40B4-BE49-F238E27FC236}">
                <a16:creationId xmlns:a16="http://schemas.microsoft.com/office/drawing/2014/main" id="{8FA08073-90BC-46BB-605E-361D135F77E8}"/>
              </a:ext>
            </a:extLst>
          </p:cNvPr>
          <p:cNvGrpSpPr/>
          <p:nvPr/>
        </p:nvGrpSpPr>
        <p:grpSpPr>
          <a:xfrm>
            <a:off x="619378" y="2634417"/>
            <a:ext cx="2383362" cy="3244392"/>
            <a:chOff x="646567" y="2187462"/>
            <a:chExt cx="2383362" cy="3244392"/>
          </a:xfrm>
        </p:grpSpPr>
        <p:cxnSp>
          <p:nvCxnSpPr>
            <p:cNvPr id="805" name="直接连接符 804">
              <a:extLst>
                <a:ext uri="{FF2B5EF4-FFF2-40B4-BE49-F238E27FC236}">
                  <a16:creationId xmlns:a16="http://schemas.microsoft.com/office/drawing/2014/main" id="{97F3EDFD-3BA1-BB88-8DCF-474E166D34FA}"/>
                </a:ext>
              </a:extLst>
            </p:cNvPr>
            <p:cNvCxnSpPr>
              <a:cxnSpLocks/>
            </p:cNvCxnSpPr>
            <p:nvPr/>
          </p:nvCxnSpPr>
          <p:spPr>
            <a:xfrm>
              <a:off x="646567" y="2187462"/>
              <a:ext cx="0" cy="3244392"/>
            </a:xfrm>
            <a:prstGeom prst="line">
              <a:avLst/>
            </a:prstGeom>
            <a:noFill/>
            <a:ln w="12700" cap="flat" cmpd="sng" algn="ctr">
              <a:gradFill>
                <a:gsLst>
                  <a:gs pos="0">
                    <a:srgbClr val="0057D8"/>
                  </a:gs>
                  <a:gs pos="100000">
                    <a:srgbClr val="0057D8">
                      <a:alpha val="0"/>
                    </a:srgbClr>
                  </a:gs>
                </a:gsLst>
                <a:lin ang="5400000" scaled="0"/>
              </a:gradFill>
              <a:prstDash val="solid"/>
              <a:miter lim="800000"/>
              <a:headEnd type="diamond"/>
            </a:ln>
            <a:effectLst/>
          </p:spPr>
        </p:cxnSp>
        <p:sp>
          <p:nvSpPr>
            <p:cNvPr id="808" name="矩形: 圆角 807">
              <a:extLst>
                <a:ext uri="{FF2B5EF4-FFF2-40B4-BE49-F238E27FC236}">
                  <a16:creationId xmlns:a16="http://schemas.microsoft.com/office/drawing/2014/main" id="{F75FEB3F-F894-5CF3-3861-7146AEC4CF48}"/>
                </a:ext>
              </a:extLst>
            </p:cNvPr>
            <p:cNvSpPr/>
            <p:nvPr/>
          </p:nvSpPr>
          <p:spPr>
            <a:xfrm>
              <a:off x="646567" y="2220800"/>
              <a:ext cx="2383362" cy="461666"/>
            </a:xfrm>
            <a:prstGeom prst="roundRect">
              <a:avLst>
                <a:gd name="adj" fmla="val 2187"/>
              </a:avLst>
            </a:prstGeom>
            <a:gradFill>
              <a:gsLst>
                <a:gs pos="27000">
                  <a:srgbClr val="003591"/>
                </a:gs>
                <a:gs pos="100000">
                  <a:srgbClr val="4472C4"/>
                </a:gs>
              </a:gsLst>
              <a:lin ang="16200000" scaled="1"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0" u="none" strike="noStrike" kern="1200" cap="none" spc="600" normalizeH="0" baseline="0" noProof="0" dirty="0">
                  <a:ln>
                    <a:solidFill>
                      <a:prstClr val="white"/>
                    </a:solidFill>
                  </a:ln>
                  <a:solidFill>
                    <a:srgbClr val="FFC000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uLnTx/>
                  <a:uFillTx/>
                  <a:latin typeface="优设标题黑" panose="00000500000000000000" pitchFamily="2" charset="-122"/>
                  <a:ea typeface="优设标题黑" panose="00000500000000000000" pitchFamily="2" charset="-122"/>
                  <a:cs typeface="+mn-cs"/>
                </a:rPr>
                <a:t>01</a:t>
              </a:r>
              <a:endParaRPr kumimoji="0" lang="zh-CN" altLang="en-US" sz="3600" b="0" i="0" u="none" strike="noStrike" kern="1200" cap="none" spc="600" normalizeH="0" baseline="0" noProof="0" dirty="0">
                <a:ln>
                  <a:solidFill>
                    <a:prstClr val="white"/>
                  </a:solidFill>
                </a:ln>
                <a:solidFill>
                  <a:srgbClr val="FFC000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优设标题黑" panose="00000500000000000000" pitchFamily="2" charset="-122"/>
                <a:ea typeface="优设标题黑" panose="00000500000000000000" pitchFamily="2" charset="-122"/>
                <a:cs typeface="+mn-cs"/>
              </a:endParaRPr>
            </a:p>
          </p:txBody>
        </p:sp>
      </p:grpSp>
      <p:grpSp>
        <p:nvGrpSpPr>
          <p:cNvPr id="809" name="组合 808">
            <a:extLst>
              <a:ext uri="{FF2B5EF4-FFF2-40B4-BE49-F238E27FC236}">
                <a16:creationId xmlns:a16="http://schemas.microsoft.com/office/drawing/2014/main" id="{52B5A635-606C-FEF0-BF7C-9834A33DECB5}"/>
              </a:ext>
            </a:extLst>
          </p:cNvPr>
          <p:cNvGrpSpPr/>
          <p:nvPr/>
        </p:nvGrpSpPr>
        <p:grpSpPr>
          <a:xfrm>
            <a:off x="3383212" y="2216398"/>
            <a:ext cx="2510574" cy="3244392"/>
            <a:chOff x="646567" y="2187462"/>
            <a:chExt cx="2510574" cy="3244392"/>
          </a:xfrm>
        </p:grpSpPr>
        <p:cxnSp>
          <p:nvCxnSpPr>
            <p:cNvPr id="810" name="直接连接符 809">
              <a:extLst>
                <a:ext uri="{FF2B5EF4-FFF2-40B4-BE49-F238E27FC236}">
                  <a16:creationId xmlns:a16="http://schemas.microsoft.com/office/drawing/2014/main" id="{69A889AE-59A8-0C58-ED14-87D156ADC22A}"/>
                </a:ext>
              </a:extLst>
            </p:cNvPr>
            <p:cNvCxnSpPr>
              <a:cxnSpLocks/>
            </p:cNvCxnSpPr>
            <p:nvPr/>
          </p:nvCxnSpPr>
          <p:spPr>
            <a:xfrm>
              <a:off x="646567" y="2187462"/>
              <a:ext cx="0" cy="3244392"/>
            </a:xfrm>
            <a:prstGeom prst="line">
              <a:avLst/>
            </a:prstGeom>
            <a:noFill/>
            <a:ln w="12700" cap="flat" cmpd="sng" algn="ctr">
              <a:gradFill>
                <a:gsLst>
                  <a:gs pos="0">
                    <a:srgbClr val="0057D8"/>
                  </a:gs>
                  <a:gs pos="100000">
                    <a:srgbClr val="0057D8">
                      <a:alpha val="0"/>
                    </a:srgbClr>
                  </a:gs>
                </a:gsLst>
                <a:lin ang="5400000" scaled="0"/>
              </a:gradFill>
              <a:prstDash val="solid"/>
              <a:miter lim="800000"/>
              <a:headEnd type="diamond"/>
            </a:ln>
            <a:effectLst/>
          </p:spPr>
        </p:cxnSp>
        <p:sp>
          <p:nvSpPr>
            <p:cNvPr id="813" name="矩形: 圆角 812">
              <a:extLst>
                <a:ext uri="{FF2B5EF4-FFF2-40B4-BE49-F238E27FC236}">
                  <a16:creationId xmlns:a16="http://schemas.microsoft.com/office/drawing/2014/main" id="{0E8109D8-25FD-F38B-0645-A7532DA0ED80}"/>
                </a:ext>
              </a:extLst>
            </p:cNvPr>
            <p:cNvSpPr/>
            <p:nvPr/>
          </p:nvSpPr>
          <p:spPr>
            <a:xfrm>
              <a:off x="646567" y="2220800"/>
              <a:ext cx="2510574" cy="461666"/>
            </a:xfrm>
            <a:prstGeom prst="roundRect">
              <a:avLst>
                <a:gd name="adj" fmla="val 2187"/>
              </a:avLst>
            </a:prstGeom>
            <a:gradFill>
              <a:gsLst>
                <a:gs pos="27000">
                  <a:srgbClr val="003591"/>
                </a:gs>
                <a:gs pos="100000">
                  <a:srgbClr val="4472C4"/>
                </a:gs>
              </a:gsLst>
              <a:lin ang="16200000" scaled="1"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0" u="none" strike="noStrike" kern="1200" cap="none" spc="600" normalizeH="0" baseline="0" noProof="0" dirty="0">
                  <a:ln>
                    <a:solidFill>
                      <a:prstClr val="white"/>
                    </a:solidFill>
                  </a:ln>
                  <a:solidFill>
                    <a:srgbClr val="FFC000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uLnTx/>
                  <a:uFillTx/>
                  <a:latin typeface="优设标题黑" panose="00000500000000000000" pitchFamily="2" charset="-122"/>
                  <a:ea typeface="优设标题黑" panose="00000500000000000000" pitchFamily="2" charset="-122"/>
                  <a:cs typeface="+mn-cs"/>
                </a:rPr>
                <a:t>02</a:t>
              </a:r>
              <a:endParaRPr kumimoji="0" lang="zh-CN" altLang="en-US" sz="3600" b="0" i="0" u="none" strike="noStrike" kern="1200" cap="none" spc="600" normalizeH="0" baseline="0" noProof="0" dirty="0">
                <a:ln>
                  <a:solidFill>
                    <a:prstClr val="white"/>
                  </a:solidFill>
                </a:ln>
                <a:solidFill>
                  <a:srgbClr val="FFC000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优设标题黑" panose="00000500000000000000" pitchFamily="2" charset="-122"/>
                <a:ea typeface="优设标题黑" panose="00000500000000000000" pitchFamily="2" charset="-122"/>
                <a:cs typeface="+mn-cs"/>
              </a:endParaRPr>
            </a:p>
          </p:txBody>
        </p:sp>
      </p:grpSp>
      <p:grpSp>
        <p:nvGrpSpPr>
          <p:cNvPr id="814" name="组合 813">
            <a:extLst>
              <a:ext uri="{FF2B5EF4-FFF2-40B4-BE49-F238E27FC236}">
                <a16:creationId xmlns:a16="http://schemas.microsoft.com/office/drawing/2014/main" id="{B2F9375F-4433-6D73-4716-E549CF014CB6}"/>
              </a:ext>
            </a:extLst>
          </p:cNvPr>
          <p:cNvGrpSpPr/>
          <p:nvPr/>
        </p:nvGrpSpPr>
        <p:grpSpPr>
          <a:xfrm>
            <a:off x="6431961" y="2231946"/>
            <a:ext cx="2510572" cy="3244392"/>
            <a:chOff x="646567" y="2187462"/>
            <a:chExt cx="2510572" cy="3244392"/>
          </a:xfrm>
        </p:grpSpPr>
        <p:cxnSp>
          <p:nvCxnSpPr>
            <p:cNvPr id="815" name="直接连接符 814">
              <a:extLst>
                <a:ext uri="{FF2B5EF4-FFF2-40B4-BE49-F238E27FC236}">
                  <a16:creationId xmlns:a16="http://schemas.microsoft.com/office/drawing/2014/main" id="{016E3FEA-9F3A-A8FA-F430-4EADA1A411B8}"/>
                </a:ext>
              </a:extLst>
            </p:cNvPr>
            <p:cNvCxnSpPr>
              <a:cxnSpLocks/>
            </p:cNvCxnSpPr>
            <p:nvPr/>
          </p:nvCxnSpPr>
          <p:spPr>
            <a:xfrm>
              <a:off x="646567" y="2187462"/>
              <a:ext cx="0" cy="3244392"/>
            </a:xfrm>
            <a:prstGeom prst="line">
              <a:avLst/>
            </a:prstGeom>
            <a:noFill/>
            <a:ln w="12700" cap="flat" cmpd="sng" algn="ctr">
              <a:gradFill>
                <a:gsLst>
                  <a:gs pos="0">
                    <a:srgbClr val="0057D8"/>
                  </a:gs>
                  <a:gs pos="100000">
                    <a:srgbClr val="0057D8">
                      <a:alpha val="0"/>
                    </a:srgbClr>
                  </a:gs>
                </a:gsLst>
                <a:lin ang="5400000" scaled="0"/>
              </a:gradFill>
              <a:prstDash val="solid"/>
              <a:miter lim="800000"/>
              <a:headEnd type="diamond"/>
            </a:ln>
            <a:effectLst/>
          </p:spPr>
        </p:cxnSp>
        <p:sp>
          <p:nvSpPr>
            <p:cNvPr id="818" name="矩形: 圆角 817">
              <a:extLst>
                <a:ext uri="{FF2B5EF4-FFF2-40B4-BE49-F238E27FC236}">
                  <a16:creationId xmlns:a16="http://schemas.microsoft.com/office/drawing/2014/main" id="{4C7B5DDB-08F6-9B6F-97C9-75133B582B2F}"/>
                </a:ext>
              </a:extLst>
            </p:cNvPr>
            <p:cNvSpPr/>
            <p:nvPr/>
          </p:nvSpPr>
          <p:spPr>
            <a:xfrm>
              <a:off x="646567" y="2220800"/>
              <a:ext cx="2510572" cy="461666"/>
            </a:xfrm>
            <a:prstGeom prst="roundRect">
              <a:avLst>
                <a:gd name="adj" fmla="val 2187"/>
              </a:avLst>
            </a:prstGeom>
            <a:gradFill>
              <a:gsLst>
                <a:gs pos="27000">
                  <a:srgbClr val="003591"/>
                </a:gs>
                <a:gs pos="100000">
                  <a:srgbClr val="4472C4"/>
                </a:gs>
              </a:gsLst>
              <a:lin ang="16200000" scaled="1"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0" u="none" strike="noStrike" kern="1200" cap="none" spc="600" normalizeH="0" baseline="0" noProof="0" dirty="0">
                  <a:ln>
                    <a:solidFill>
                      <a:prstClr val="white"/>
                    </a:solidFill>
                  </a:ln>
                  <a:solidFill>
                    <a:srgbClr val="FFC000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uLnTx/>
                  <a:uFillTx/>
                  <a:latin typeface="优设标题黑" panose="00000500000000000000" pitchFamily="2" charset="-122"/>
                  <a:ea typeface="优设标题黑" panose="00000500000000000000" pitchFamily="2" charset="-122"/>
                  <a:cs typeface="+mn-cs"/>
                </a:rPr>
                <a:t>03</a:t>
              </a:r>
              <a:endParaRPr kumimoji="0" lang="zh-CN" altLang="en-US" sz="3600" b="0" i="0" u="none" strike="noStrike" kern="1200" cap="none" spc="600" normalizeH="0" baseline="0" noProof="0" dirty="0">
                <a:ln>
                  <a:solidFill>
                    <a:prstClr val="white"/>
                  </a:solidFill>
                </a:ln>
                <a:solidFill>
                  <a:srgbClr val="FFC000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优设标题黑" panose="00000500000000000000" pitchFamily="2" charset="-122"/>
                <a:ea typeface="优设标题黑" panose="00000500000000000000" pitchFamily="2" charset="-122"/>
                <a:cs typeface="+mn-cs"/>
              </a:endParaRPr>
            </a:p>
          </p:txBody>
        </p:sp>
      </p:grpSp>
      <p:grpSp>
        <p:nvGrpSpPr>
          <p:cNvPr id="819" name="组合 818">
            <a:extLst>
              <a:ext uri="{FF2B5EF4-FFF2-40B4-BE49-F238E27FC236}">
                <a16:creationId xmlns:a16="http://schemas.microsoft.com/office/drawing/2014/main" id="{5A6DD72C-5221-A803-4601-BE63080B5EA3}"/>
              </a:ext>
            </a:extLst>
          </p:cNvPr>
          <p:cNvGrpSpPr/>
          <p:nvPr/>
        </p:nvGrpSpPr>
        <p:grpSpPr>
          <a:xfrm>
            <a:off x="9362975" y="2597136"/>
            <a:ext cx="2367631" cy="3244392"/>
            <a:chOff x="646567" y="2187462"/>
            <a:chExt cx="2367631" cy="3244392"/>
          </a:xfrm>
        </p:grpSpPr>
        <p:cxnSp>
          <p:nvCxnSpPr>
            <p:cNvPr id="820" name="直接连接符 819">
              <a:extLst>
                <a:ext uri="{FF2B5EF4-FFF2-40B4-BE49-F238E27FC236}">
                  <a16:creationId xmlns:a16="http://schemas.microsoft.com/office/drawing/2014/main" id="{11404DD7-F39C-BA36-86EC-43A3299041A4}"/>
                </a:ext>
              </a:extLst>
            </p:cNvPr>
            <p:cNvCxnSpPr>
              <a:cxnSpLocks/>
            </p:cNvCxnSpPr>
            <p:nvPr/>
          </p:nvCxnSpPr>
          <p:spPr>
            <a:xfrm>
              <a:off x="646567" y="2187462"/>
              <a:ext cx="0" cy="3244392"/>
            </a:xfrm>
            <a:prstGeom prst="line">
              <a:avLst/>
            </a:prstGeom>
            <a:noFill/>
            <a:ln w="12700" cap="flat" cmpd="sng" algn="ctr">
              <a:gradFill>
                <a:gsLst>
                  <a:gs pos="0">
                    <a:srgbClr val="0057D8"/>
                  </a:gs>
                  <a:gs pos="100000">
                    <a:srgbClr val="0057D8">
                      <a:alpha val="0"/>
                    </a:srgbClr>
                  </a:gs>
                </a:gsLst>
                <a:lin ang="5400000" scaled="0"/>
              </a:gradFill>
              <a:prstDash val="solid"/>
              <a:miter lim="800000"/>
              <a:headEnd type="diamond"/>
            </a:ln>
            <a:effectLst/>
          </p:spPr>
        </p:cxnSp>
        <p:sp>
          <p:nvSpPr>
            <p:cNvPr id="823" name="矩形: 圆角 822">
              <a:extLst>
                <a:ext uri="{FF2B5EF4-FFF2-40B4-BE49-F238E27FC236}">
                  <a16:creationId xmlns:a16="http://schemas.microsoft.com/office/drawing/2014/main" id="{F7DBDF28-1E8A-45F8-B3EB-3F2333209AB5}"/>
                </a:ext>
              </a:extLst>
            </p:cNvPr>
            <p:cNvSpPr/>
            <p:nvPr/>
          </p:nvSpPr>
          <p:spPr>
            <a:xfrm>
              <a:off x="646567" y="2220800"/>
              <a:ext cx="2367631" cy="461666"/>
            </a:xfrm>
            <a:prstGeom prst="roundRect">
              <a:avLst>
                <a:gd name="adj" fmla="val 2187"/>
              </a:avLst>
            </a:prstGeom>
            <a:gradFill>
              <a:gsLst>
                <a:gs pos="27000">
                  <a:srgbClr val="003591"/>
                </a:gs>
                <a:gs pos="100000">
                  <a:srgbClr val="4472C4"/>
                </a:gs>
              </a:gsLst>
              <a:lin ang="16200000" scaled="1"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0" u="none" strike="noStrike" kern="1200" cap="none" spc="600" normalizeH="0" baseline="0" noProof="0" dirty="0">
                  <a:ln>
                    <a:solidFill>
                      <a:prstClr val="white"/>
                    </a:solidFill>
                  </a:ln>
                  <a:solidFill>
                    <a:srgbClr val="FFC000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uLnTx/>
                  <a:uFillTx/>
                  <a:latin typeface="优设标题黑" panose="00000500000000000000" pitchFamily="2" charset="-122"/>
                  <a:ea typeface="优设标题黑" panose="00000500000000000000" pitchFamily="2" charset="-122"/>
                  <a:cs typeface="+mn-cs"/>
                </a:rPr>
                <a:t>04</a:t>
              </a:r>
              <a:endParaRPr kumimoji="0" lang="zh-CN" altLang="en-US" sz="3600" b="0" i="0" u="none" strike="noStrike" kern="1200" cap="none" spc="600" normalizeH="0" baseline="0" noProof="0" dirty="0">
                <a:ln>
                  <a:solidFill>
                    <a:prstClr val="white"/>
                  </a:solidFill>
                </a:ln>
                <a:solidFill>
                  <a:srgbClr val="FFC000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优设标题黑" panose="00000500000000000000" pitchFamily="2" charset="-122"/>
                <a:ea typeface="优设标题黑" panose="00000500000000000000" pitchFamily="2" charset="-122"/>
                <a:cs typeface="+mn-cs"/>
              </a:endParaRPr>
            </a:p>
          </p:txBody>
        </p:sp>
      </p:grpSp>
      <p:grpSp>
        <p:nvGrpSpPr>
          <p:cNvPr id="824" name="组合 823">
            <a:extLst>
              <a:ext uri="{FF2B5EF4-FFF2-40B4-BE49-F238E27FC236}">
                <a16:creationId xmlns:a16="http://schemas.microsoft.com/office/drawing/2014/main" id="{B2429109-A436-DB90-FE35-B10424C5619D}"/>
              </a:ext>
            </a:extLst>
          </p:cNvPr>
          <p:cNvGrpSpPr/>
          <p:nvPr/>
        </p:nvGrpSpPr>
        <p:grpSpPr>
          <a:xfrm>
            <a:off x="0" y="4084806"/>
            <a:ext cx="12192000" cy="2773194"/>
            <a:chOff x="0" y="3607902"/>
            <a:chExt cx="12192000" cy="3250098"/>
          </a:xfrm>
        </p:grpSpPr>
        <p:sp>
          <p:nvSpPr>
            <p:cNvPr id="825" name="任意多边形: 形状 824">
              <a:extLst>
                <a:ext uri="{FF2B5EF4-FFF2-40B4-BE49-F238E27FC236}">
                  <a16:creationId xmlns:a16="http://schemas.microsoft.com/office/drawing/2014/main" id="{F2FBE06E-BDA2-577E-3E7A-ACCEF61D442E}"/>
                </a:ext>
              </a:extLst>
            </p:cNvPr>
            <p:cNvSpPr/>
            <p:nvPr/>
          </p:nvSpPr>
          <p:spPr>
            <a:xfrm>
              <a:off x="0" y="3607902"/>
              <a:ext cx="12192000" cy="3180522"/>
            </a:xfrm>
            <a:custGeom>
              <a:avLst/>
              <a:gdLst>
                <a:gd name="connsiteX0" fmla="*/ 6023113 w 12192000"/>
                <a:gd name="connsiteY0" fmla="*/ 0 h 3180522"/>
                <a:gd name="connsiteX1" fmla="*/ 6152322 w 12192000"/>
                <a:gd name="connsiteY1" fmla="*/ 9939 h 3180522"/>
                <a:gd name="connsiteX2" fmla="*/ 6400800 w 12192000"/>
                <a:gd name="connsiteY2" fmla="*/ 79513 h 3180522"/>
                <a:gd name="connsiteX3" fmla="*/ 6530009 w 12192000"/>
                <a:gd name="connsiteY3" fmla="*/ 188844 h 3180522"/>
                <a:gd name="connsiteX4" fmla="*/ 6738730 w 12192000"/>
                <a:gd name="connsiteY4" fmla="*/ 238539 h 3180522"/>
                <a:gd name="connsiteX5" fmla="*/ 6858000 w 12192000"/>
                <a:gd name="connsiteY5" fmla="*/ 347870 h 3180522"/>
                <a:gd name="connsiteX6" fmla="*/ 6987209 w 12192000"/>
                <a:gd name="connsiteY6" fmla="*/ 516835 h 3180522"/>
                <a:gd name="connsiteX7" fmla="*/ 7146235 w 12192000"/>
                <a:gd name="connsiteY7" fmla="*/ 755374 h 3180522"/>
                <a:gd name="connsiteX8" fmla="*/ 7404652 w 12192000"/>
                <a:gd name="connsiteY8" fmla="*/ 874644 h 3180522"/>
                <a:gd name="connsiteX9" fmla="*/ 7454348 w 12192000"/>
                <a:gd name="connsiteY9" fmla="*/ 964096 h 3180522"/>
                <a:gd name="connsiteX10" fmla="*/ 7643191 w 12192000"/>
                <a:gd name="connsiteY10" fmla="*/ 1133061 h 3180522"/>
                <a:gd name="connsiteX11" fmla="*/ 7871791 w 12192000"/>
                <a:gd name="connsiteY11" fmla="*/ 1172818 h 3180522"/>
                <a:gd name="connsiteX12" fmla="*/ 8100391 w 12192000"/>
                <a:gd name="connsiteY12" fmla="*/ 1242392 h 3180522"/>
                <a:gd name="connsiteX13" fmla="*/ 8179904 w 12192000"/>
                <a:gd name="connsiteY13" fmla="*/ 1232452 h 3180522"/>
                <a:gd name="connsiteX14" fmla="*/ 8418443 w 12192000"/>
                <a:gd name="connsiteY14" fmla="*/ 1421296 h 3180522"/>
                <a:gd name="connsiteX15" fmla="*/ 8617226 w 12192000"/>
                <a:gd name="connsiteY15" fmla="*/ 1620079 h 3180522"/>
                <a:gd name="connsiteX16" fmla="*/ 8905461 w 12192000"/>
                <a:gd name="connsiteY16" fmla="*/ 1699592 h 3180522"/>
                <a:gd name="connsiteX17" fmla="*/ 9173817 w 12192000"/>
                <a:gd name="connsiteY17" fmla="*/ 1699592 h 3180522"/>
                <a:gd name="connsiteX18" fmla="*/ 9322904 w 12192000"/>
                <a:gd name="connsiteY18" fmla="*/ 1699592 h 3180522"/>
                <a:gd name="connsiteX19" fmla="*/ 9402417 w 12192000"/>
                <a:gd name="connsiteY19" fmla="*/ 1679713 h 3180522"/>
                <a:gd name="connsiteX20" fmla="*/ 9501809 w 12192000"/>
                <a:gd name="connsiteY20" fmla="*/ 1649896 h 3180522"/>
                <a:gd name="connsiteX21" fmla="*/ 9631017 w 12192000"/>
                <a:gd name="connsiteY21" fmla="*/ 1709531 h 3180522"/>
                <a:gd name="connsiteX22" fmla="*/ 9750287 w 12192000"/>
                <a:gd name="connsiteY22" fmla="*/ 1709531 h 3180522"/>
                <a:gd name="connsiteX23" fmla="*/ 9819861 w 12192000"/>
                <a:gd name="connsiteY23" fmla="*/ 1580322 h 3180522"/>
                <a:gd name="connsiteX24" fmla="*/ 9849678 w 12192000"/>
                <a:gd name="connsiteY24" fmla="*/ 1520687 h 3180522"/>
                <a:gd name="connsiteX25" fmla="*/ 9889435 w 12192000"/>
                <a:gd name="connsiteY25" fmla="*/ 1431235 h 3180522"/>
                <a:gd name="connsiteX26" fmla="*/ 10008704 w 12192000"/>
                <a:gd name="connsiteY26" fmla="*/ 1391479 h 3180522"/>
                <a:gd name="connsiteX27" fmla="*/ 10227365 w 12192000"/>
                <a:gd name="connsiteY27" fmla="*/ 1361661 h 3180522"/>
                <a:gd name="connsiteX28" fmla="*/ 10247243 w 12192000"/>
                <a:gd name="connsiteY28" fmla="*/ 1431235 h 3180522"/>
                <a:gd name="connsiteX29" fmla="*/ 10386391 w 12192000"/>
                <a:gd name="connsiteY29" fmla="*/ 1590261 h 3180522"/>
                <a:gd name="connsiteX30" fmla="*/ 10495722 w 12192000"/>
                <a:gd name="connsiteY30" fmla="*/ 1669774 h 3180522"/>
                <a:gd name="connsiteX31" fmla="*/ 10634870 w 12192000"/>
                <a:gd name="connsiteY31" fmla="*/ 1600200 h 3180522"/>
                <a:gd name="connsiteX32" fmla="*/ 10744200 w 12192000"/>
                <a:gd name="connsiteY32" fmla="*/ 1649896 h 3180522"/>
                <a:gd name="connsiteX33" fmla="*/ 10982739 w 12192000"/>
                <a:gd name="connsiteY33" fmla="*/ 1769165 h 3180522"/>
                <a:gd name="connsiteX34" fmla="*/ 11181522 w 12192000"/>
                <a:gd name="connsiteY34" fmla="*/ 1858618 h 3180522"/>
                <a:gd name="connsiteX35" fmla="*/ 11280913 w 12192000"/>
                <a:gd name="connsiteY35" fmla="*/ 1958009 h 3180522"/>
                <a:gd name="connsiteX36" fmla="*/ 11330609 w 12192000"/>
                <a:gd name="connsiteY36" fmla="*/ 1997765 h 3180522"/>
                <a:gd name="connsiteX37" fmla="*/ 11459817 w 12192000"/>
                <a:gd name="connsiteY37" fmla="*/ 2017644 h 3180522"/>
                <a:gd name="connsiteX38" fmla="*/ 11559209 w 12192000"/>
                <a:gd name="connsiteY38" fmla="*/ 2077279 h 3180522"/>
                <a:gd name="connsiteX39" fmla="*/ 11618843 w 12192000"/>
                <a:gd name="connsiteY39" fmla="*/ 2097157 h 3180522"/>
                <a:gd name="connsiteX40" fmla="*/ 11678478 w 12192000"/>
                <a:gd name="connsiteY40" fmla="*/ 2027583 h 3180522"/>
                <a:gd name="connsiteX41" fmla="*/ 11787809 w 12192000"/>
                <a:gd name="connsiteY41" fmla="*/ 2017644 h 3180522"/>
                <a:gd name="connsiteX42" fmla="*/ 11867322 w 12192000"/>
                <a:gd name="connsiteY42" fmla="*/ 1928192 h 3180522"/>
                <a:gd name="connsiteX43" fmla="*/ 11956774 w 12192000"/>
                <a:gd name="connsiteY43" fmla="*/ 1838739 h 3180522"/>
                <a:gd name="connsiteX44" fmla="*/ 12066104 w 12192000"/>
                <a:gd name="connsiteY44" fmla="*/ 1779105 h 3180522"/>
                <a:gd name="connsiteX45" fmla="*/ 12192000 w 12192000"/>
                <a:gd name="connsiteY45" fmla="*/ 1750052 h 3180522"/>
                <a:gd name="connsiteX46" fmla="*/ 12192000 w 12192000"/>
                <a:gd name="connsiteY46" fmla="*/ 3180522 h 3180522"/>
                <a:gd name="connsiteX47" fmla="*/ 0 w 12192000"/>
                <a:gd name="connsiteY47" fmla="*/ 3180522 h 3180522"/>
                <a:gd name="connsiteX48" fmla="*/ 0 w 12192000"/>
                <a:gd name="connsiteY48" fmla="*/ 1868557 h 3180522"/>
                <a:gd name="connsiteX49" fmla="*/ 119270 w 12192000"/>
                <a:gd name="connsiteY49" fmla="*/ 1868557 h 3180522"/>
                <a:gd name="connsiteX50" fmla="*/ 248478 w 12192000"/>
                <a:gd name="connsiteY50" fmla="*/ 1898374 h 3180522"/>
                <a:gd name="connsiteX51" fmla="*/ 318052 w 12192000"/>
                <a:gd name="connsiteY51" fmla="*/ 1977887 h 3180522"/>
                <a:gd name="connsiteX52" fmla="*/ 556591 w 12192000"/>
                <a:gd name="connsiteY52" fmla="*/ 1938131 h 3180522"/>
                <a:gd name="connsiteX53" fmla="*/ 685800 w 12192000"/>
                <a:gd name="connsiteY53" fmla="*/ 1928192 h 3180522"/>
                <a:gd name="connsiteX54" fmla="*/ 775252 w 12192000"/>
                <a:gd name="connsiteY54" fmla="*/ 1858618 h 3180522"/>
                <a:gd name="connsiteX55" fmla="*/ 834887 w 12192000"/>
                <a:gd name="connsiteY55" fmla="*/ 1798983 h 3180522"/>
                <a:gd name="connsiteX56" fmla="*/ 904461 w 12192000"/>
                <a:gd name="connsiteY56" fmla="*/ 1779105 h 3180522"/>
                <a:gd name="connsiteX57" fmla="*/ 983974 w 12192000"/>
                <a:gd name="connsiteY57" fmla="*/ 1749287 h 3180522"/>
                <a:gd name="connsiteX58" fmla="*/ 1013791 w 12192000"/>
                <a:gd name="connsiteY58" fmla="*/ 1709531 h 3180522"/>
                <a:gd name="connsiteX59" fmla="*/ 1182757 w 12192000"/>
                <a:gd name="connsiteY59" fmla="*/ 1709531 h 3180522"/>
                <a:gd name="connsiteX60" fmla="*/ 1282148 w 12192000"/>
                <a:gd name="connsiteY60" fmla="*/ 1709531 h 3180522"/>
                <a:gd name="connsiteX61" fmla="*/ 1441174 w 12192000"/>
                <a:gd name="connsiteY61" fmla="*/ 1649896 h 3180522"/>
                <a:gd name="connsiteX62" fmla="*/ 1500809 w 12192000"/>
                <a:gd name="connsiteY62" fmla="*/ 1669774 h 3180522"/>
                <a:gd name="connsiteX63" fmla="*/ 1659835 w 12192000"/>
                <a:gd name="connsiteY63" fmla="*/ 1600200 h 3180522"/>
                <a:gd name="connsiteX64" fmla="*/ 1689652 w 12192000"/>
                <a:gd name="connsiteY64" fmla="*/ 1451113 h 3180522"/>
                <a:gd name="connsiteX65" fmla="*/ 1779104 w 12192000"/>
                <a:gd name="connsiteY65" fmla="*/ 1520687 h 3180522"/>
                <a:gd name="connsiteX66" fmla="*/ 1808922 w 12192000"/>
                <a:gd name="connsiteY66" fmla="*/ 1540565 h 3180522"/>
                <a:gd name="connsiteX67" fmla="*/ 1918252 w 12192000"/>
                <a:gd name="connsiteY67" fmla="*/ 1580322 h 3180522"/>
                <a:gd name="connsiteX68" fmla="*/ 2037522 w 12192000"/>
                <a:gd name="connsiteY68" fmla="*/ 1600200 h 3180522"/>
                <a:gd name="connsiteX69" fmla="*/ 2097157 w 12192000"/>
                <a:gd name="connsiteY69" fmla="*/ 1570383 h 3180522"/>
                <a:gd name="connsiteX70" fmla="*/ 2256183 w 12192000"/>
                <a:gd name="connsiteY70" fmla="*/ 1580322 h 3180522"/>
                <a:gd name="connsiteX71" fmla="*/ 2474843 w 12192000"/>
                <a:gd name="connsiteY71" fmla="*/ 1560444 h 3180522"/>
                <a:gd name="connsiteX72" fmla="*/ 2653748 w 12192000"/>
                <a:gd name="connsiteY72" fmla="*/ 1530626 h 3180522"/>
                <a:gd name="connsiteX73" fmla="*/ 2792896 w 12192000"/>
                <a:gd name="connsiteY73" fmla="*/ 1461052 h 3180522"/>
                <a:gd name="connsiteX74" fmla="*/ 2981739 w 12192000"/>
                <a:gd name="connsiteY74" fmla="*/ 1272209 h 3180522"/>
                <a:gd name="connsiteX75" fmla="*/ 3091070 w 12192000"/>
                <a:gd name="connsiteY75" fmla="*/ 1182757 h 3180522"/>
                <a:gd name="connsiteX76" fmla="*/ 3140765 w 12192000"/>
                <a:gd name="connsiteY76" fmla="*/ 1033670 h 3180522"/>
                <a:gd name="connsiteX77" fmla="*/ 3210339 w 12192000"/>
                <a:gd name="connsiteY77" fmla="*/ 914400 h 3180522"/>
                <a:gd name="connsiteX78" fmla="*/ 3349487 w 12192000"/>
                <a:gd name="connsiteY78" fmla="*/ 844826 h 3180522"/>
                <a:gd name="connsiteX79" fmla="*/ 3419061 w 12192000"/>
                <a:gd name="connsiteY79" fmla="*/ 805070 h 3180522"/>
                <a:gd name="connsiteX80" fmla="*/ 3488635 w 12192000"/>
                <a:gd name="connsiteY80" fmla="*/ 815009 h 3180522"/>
                <a:gd name="connsiteX81" fmla="*/ 3548270 w 12192000"/>
                <a:gd name="connsiteY81" fmla="*/ 725557 h 3180522"/>
                <a:gd name="connsiteX82" fmla="*/ 3647661 w 12192000"/>
                <a:gd name="connsiteY82" fmla="*/ 735496 h 3180522"/>
                <a:gd name="connsiteX83" fmla="*/ 3846443 w 12192000"/>
                <a:gd name="connsiteY83" fmla="*/ 914400 h 3180522"/>
                <a:gd name="connsiteX84" fmla="*/ 4084983 w 12192000"/>
                <a:gd name="connsiteY84" fmla="*/ 1023731 h 3180522"/>
                <a:gd name="connsiteX85" fmla="*/ 4084983 w 12192000"/>
                <a:gd name="connsiteY85" fmla="*/ 1053548 h 3180522"/>
                <a:gd name="connsiteX86" fmla="*/ 4263887 w 12192000"/>
                <a:gd name="connsiteY86" fmla="*/ 964096 h 3180522"/>
                <a:gd name="connsiteX87" fmla="*/ 4432852 w 12192000"/>
                <a:gd name="connsiteY87" fmla="*/ 954157 h 3180522"/>
                <a:gd name="connsiteX88" fmla="*/ 4452730 w 12192000"/>
                <a:gd name="connsiteY88" fmla="*/ 993913 h 3180522"/>
                <a:gd name="connsiteX89" fmla="*/ 4492487 w 12192000"/>
                <a:gd name="connsiteY89" fmla="*/ 894522 h 3180522"/>
                <a:gd name="connsiteX90" fmla="*/ 4701209 w 12192000"/>
                <a:gd name="connsiteY90" fmla="*/ 834887 h 3180522"/>
                <a:gd name="connsiteX91" fmla="*/ 4820478 w 12192000"/>
                <a:gd name="connsiteY91" fmla="*/ 705679 h 3180522"/>
                <a:gd name="connsiteX92" fmla="*/ 4919870 w 12192000"/>
                <a:gd name="connsiteY92" fmla="*/ 506896 h 3180522"/>
                <a:gd name="connsiteX93" fmla="*/ 5108714 w 12192000"/>
                <a:gd name="connsiteY93" fmla="*/ 407505 h 3180522"/>
                <a:gd name="connsiteX94" fmla="*/ 5287617 w 12192000"/>
                <a:gd name="connsiteY94" fmla="*/ 387626 h 3180522"/>
                <a:gd name="connsiteX95" fmla="*/ 5387009 w 12192000"/>
                <a:gd name="connsiteY95" fmla="*/ 268357 h 3180522"/>
                <a:gd name="connsiteX96" fmla="*/ 5496339 w 12192000"/>
                <a:gd name="connsiteY96" fmla="*/ 168965 h 3180522"/>
                <a:gd name="connsiteX97" fmla="*/ 5655365 w 12192000"/>
                <a:gd name="connsiteY97" fmla="*/ 119270 h 3180522"/>
                <a:gd name="connsiteX98" fmla="*/ 5844209 w 12192000"/>
                <a:gd name="connsiteY98" fmla="*/ 119270 h 3180522"/>
                <a:gd name="connsiteX99" fmla="*/ 5923722 w 12192000"/>
                <a:gd name="connsiteY99" fmla="*/ 129209 h 3180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2192000" h="3180522">
                  <a:moveTo>
                    <a:pt x="6023113" y="0"/>
                  </a:moveTo>
                  <a:lnTo>
                    <a:pt x="6152322" y="9939"/>
                  </a:lnTo>
                  <a:lnTo>
                    <a:pt x="6400800" y="79513"/>
                  </a:lnTo>
                  <a:lnTo>
                    <a:pt x="6530009" y="188844"/>
                  </a:lnTo>
                  <a:lnTo>
                    <a:pt x="6738730" y="238539"/>
                  </a:lnTo>
                  <a:lnTo>
                    <a:pt x="6858000" y="347870"/>
                  </a:lnTo>
                  <a:lnTo>
                    <a:pt x="6987209" y="516835"/>
                  </a:lnTo>
                  <a:lnTo>
                    <a:pt x="7146235" y="755374"/>
                  </a:lnTo>
                  <a:lnTo>
                    <a:pt x="7404652" y="874644"/>
                  </a:lnTo>
                  <a:lnTo>
                    <a:pt x="7454348" y="964096"/>
                  </a:lnTo>
                  <a:lnTo>
                    <a:pt x="7643191" y="1133061"/>
                  </a:lnTo>
                  <a:lnTo>
                    <a:pt x="7871791" y="1172818"/>
                  </a:lnTo>
                  <a:lnTo>
                    <a:pt x="8100391" y="1242392"/>
                  </a:lnTo>
                  <a:lnTo>
                    <a:pt x="8179904" y="1232452"/>
                  </a:lnTo>
                  <a:lnTo>
                    <a:pt x="8418443" y="1421296"/>
                  </a:lnTo>
                  <a:lnTo>
                    <a:pt x="8617226" y="1620079"/>
                  </a:lnTo>
                  <a:lnTo>
                    <a:pt x="8905461" y="1699592"/>
                  </a:lnTo>
                  <a:lnTo>
                    <a:pt x="9173817" y="1699592"/>
                  </a:lnTo>
                  <a:lnTo>
                    <a:pt x="9322904" y="1699592"/>
                  </a:lnTo>
                  <a:lnTo>
                    <a:pt x="9402417" y="1679713"/>
                  </a:lnTo>
                  <a:lnTo>
                    <a:pt x="9501809" y="1649896"/>
                  </a:lnTo>
                  <a:lnTo>
                    <a:pt x="9631017" y="1709531"/>
                  </a:lnTo>
                  <a:lnTo>
                    <a:pt x="9750287" y="1709531"/>
                  </a:lnTo>
                  <a:lnTo>
                    <a:pt x="9819861" y="1580322"/>
                  </a:lnTo>
                  <a:lnTo>
                    <a:pt x="9849678" y="1520687"/>
                  </a:lnTo>
                  <a:lnTo>
                    <a:pt x="9889435" y="1431235"/>
                  </a:lnTo>
                  <a:lnTo>
                    <a:pt x="10008704" y="1391479"/>
                  </a:lnTo>
                  <a:lnTo>
                    <a:pt x="10227365" y="1361661"/>
                  </a:lnTo>
                  <a:lnTo>
                    <a:pt x="10247243" y="1431235"/>
                  </a:lnTo>
                  <a:lnTo>
                    <a:pt x="10386391" y="1590261"/>
                  </a:lnTo>
                  <a:lnTo>
                    <a:pt x="10495722" y="1669774"/>
                  </a:lnTo>
                  <a:lnTo>
                    <a:pt x="10634870" y="1600200"/>
                  </a:lnTo>
                  <a:lnTo>
                    <a:pt x="10744200" y="1649896"/>
                  </a:lnTo>
                  <a:lnTo>
                    <a:pt x="10982739" y="1769165"/>
                  </a:lnTo>
                  <a:lnTo>
                    <a:pt x="11181522" y="1858618"/>
                  </a:lnTo>
                  <a:lnTo>
                    <a:pt x="11280913" y="1958009"/>
                  </a:lnTo>
                  <a:lnTo>
                    <a:pt x="11330609" y="1997765"/>
                  </a:lnTo>
                  <a:lnTo>
                    <a:pt x="11459817" y="2017644"/>
                  </a:lnTo>
                  <a:lnTo>
                    <a:pt x="11559209" y="2077279"/>
                  </a:lnTo>
                  <a:lnTo>
                    <a:pt x="11618843" y="2097157"/>
                  </a:lnTo>
                  <a:lnTo>
                    <a:pt x="11678478" y="2027583"/>
                  </a:lnTo>
                  <a:lnTo>
                    <a:pt x="11787809" y="2017644"/>
                  </a:lnTo>
                  <a:lnTo>
                    <a:pt x="11867322" y="1928192"/>
                  </a:lnTo>
                  <a:lnTo>
                    <a:pt x="11956774" y="1838739"/>
                  </a:lnTo>
                  <a:lnTo>
                    <a:pt x="12066104" y="1779105"/>
                  </a:lnTo>
                  <a:lnTo>
                    <a:pt x="12192000" y="1750052"/>
                  </a:lnTo>
                  <a:lnTo>
                    <a:pt x="12192000" y="3180522"/>
                  </a:lnTo>
                  <a:lnTo>
                    <a:pt x="0" y="3180522"/>
                  </a:lnTo>
                  <a:lnTo>
                    <a:pt x="0" y="1868557"/>
                  </a:lnTo>
                  <a:lnTo>
                    <a:pt x="119270" y="1868557"/>
                  </a:lnTo>
                  <a:lnTo>
                    <a:pt x="248478" y="1898374"/>
                  </a:lnTo>
                  <a:lnTo>
                    <a:pt x="318052" y="1977887"/>
                  </a:lnTo>
                  <a:lnTo>
                    <a:pt x="556591" y="1938131"/>
                  </a:lnTo>
                  <a:lnTo>
                    <a:pt x="685800" y="1928192"/>
                  </a:lnTo>
                  <a:lnTo>
                    <a:pt x="775252" y="1858618"/>
                  </a:lnTo>
                  <a:lnTo>
                    <a:pt x="834887" y="1798983"/>
                  </a:lnTo>
                  <a:lnTo>
                    <a:pt x="904461" y="1779105"/>
                  </a:lnTo>
                  <a:lnTo>
                    <a:pt x="983974" y="1749287"/>
                  </a:lnTo>
                  <a:lnTo>
                    <a:pt x="1013791" y="1709531"/>
                  </a:lnTo>
                  <a:lnTo>
                    <a:pt x="1182757" y="1709531"/>
                  </a:lnTo>
                  <a:lnTo>
                    <a:pt x="1282148" y="1709531"/>
                  </a:lnTo>
                  <a:lnTo>
                    <a:pt x="1441174" y="1649896"/>
                  </a:lnTo>
                  <a:lnTo>
                    <a:pt x="1500809" y="1669774"/>
                  </a:lnTo>
                  <a:lnTo>
                    <a:pt x="1659835" y="1600200"/>
                  </a:lnTo>
                  <a:lnTo>
                    <a:pt x="1689652" y="1451113"/>
                  </a:lnTo>
                  <a:lnTo>
                    <a:pt x="1779104" y="1520687"/>
                  </a:lnTo>
                  <a:lnTo>
                    <a:pt x="1808922" y="1540565"/>
                  </a:lnTo>
                  <a:lnTo>
                    <a:pt x="1918252" y="1580322"/>
                  </a:lnTo>
                  <a:lnTo>
                    <a:pt x="2037522" y="1600200"/>
                  </a:lnTo>
                  <a:lnTo>
                    <a:pt x="2097157" y="1570383"/>
                  </a:lnTo>
                  <a:lnTo>
                    <a:pt x="2256183" y="1580322"/>
                  </a:lnTo>
                  <a:lnTo>
                    <a:pt x="2474843" y="1560444"/>
                  </a:lnTo>
                  <a:lnTo>
                    <a:pt x="2653748" y="1530626"/>
                  </a:lnTo>
                  <a:lnTo>
                    <a:pt x="2792896" y="1461052"/>
                  </a:lnTo>
                  <a:lnTo>
                    <a:pt x="2981739" y="1272209"/>
                  </a:lnTo>
                  <a:lnTo>
                    <a:pt x="3091070" y="1182757"/>
                  </a:lnTo>
                  <a:lnTo>
                    <a:pt x="3140765" y="1033670"/>
                  </a:lnTo>
                  <a:lnTo>
                    <a:pt x="3210339" y="914400"/>
                  </a:lnTo>
                  <a:lnTo>
                    <a:pt x="3349487" y="844826"/>
                  </a:lnTo>
                  <a:lnTo>
                    <a:pt x="3419061" y="805070"/>
                  </a:lnTo>
                  <a:lnTo>
                    <a:pt x="3488635" y="815009"/>
                  </a:lnTo>
                  <a:lnTo>
                    <a:pt x="3548270" y="725557"/>
                  </a:lnTo>
                  <a:lnTo>
                    <a:pt x="3647661" y="735496"/>
                  </a:lnTo>
                  <a:lnTo>
                    <a:pt x="3846443" y="914400"/>
                  </a:lnTo>
                  <a:lnTo>
                    <a:pt x="4084983" y="1023731"/>
                  </a:lnTo>
                  <a:lnTo>
                    <a:pt x="4084983" y="1053548"/>
                  </a:lnTo>
                  <a:lnTo>
                    <a:pt x="4263887" y="964096"/>
                  </a:lnTo>
                  <a:lnTo>
                    <a:pt x="4432852" y="954157"/>
                  </a:lnTo>
                  <a:lnTo>
                    <a:pt x="4452730" y="993913"/>
                  </a:lnTo>
                  <a:lnTo>
                    <a:pt x="4492487" y="894522"/>
                  </a:lnTo>
                  <a:lnTo>
                    <a:pt x="4701209" y="834887"/>
                  </a:lnTo>
                  <a:lnTo>
                    <a:pt x="4820478" y="705679"/>
                  </a:lnTo>
                  <a:lnTo>
                    <a:pt x="4919870" y="506896"/>
                  </a:lnTo>
                  <a:lnTo>
                    <a:pt x="5108714" y="407505"/>
                  </a:lnTo>
                  <a:lnTo>
                    <a:pt x="5287617" y="387626"/>
                  </a:lnTo>
                  <a:lnTo>
                    <a:pt x="5387009" y="268357"/>
                  </a:lnTo>
                  <a:lnTo>
                    <a:pt x="5496339" y="168965"/>
                  </a:lnTo>
                  <a:lnTo>
                    <a:pt x="5655365" y="119270"/>
                  </a:lnTo>
                  <a:lnTo>
                    <a:pt x="5844209" y="119270"/>
                  </a:lnTo>
                  <a:lnTo>
                    <a:pt x="5923722" y="129209"/>
                  </a:lnTo>
                  <a:close/>
                </a:path>
              </a:pathLst>
            </a:custGeom>
            <a:solidFill>
              <a:srgbClr val="40B0FF"/>
            </a:solidFill>
            <a:ln w="19050" cap="flat" cmpd="sng" algn="ctr">
              <a:noFill/>
              <a:prstDash val="solid"/>
              <a:miter lim="800000"/>
            </a:ln>
            <a:effectLst>
              <a:outerShdw blurRad="190500" dist="38100" dir="16200000" rotWithShape="0">
                <a:srgbClr val="0057D8">
                  <a:alpha val="50000"/>
                </a:srgb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pic>
          <p:nvPicPr>
            <p:cNvPr id="826" name="图片 825">
              <a:extLst>
                <a:ext uri="{FF2B5EF4-FFF2-40B4-BE49-F238E27FC236}">
                  <a16:creationId xmlns:a16="http://schemas.microsoft.com/office/drawing/2014/main" id="{6200C3A1-EA2A-AED3-BA3E-D9786B8415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30137" b="23478"/>
            <a:stretch>
              <a:fillRect/>
            </a:stretch>
          </p:blipFill>
          <p:spPr>
            <a:xfrm>
              <a:off x="0" y="3677478"/>
              <a:ext cx="12192000" cy="3180522"/>
            </a:xfrm>
            <a:custGeom>
              <a:avLst/>
              <a:gdLst>
                <a:gd name="connsiteX0" fmla="*/ 6023113 w 12192000"/>
                <a:gd name="connsiteY0" fmla="*/ 0 h 3180522"/>
                <a:gd name="connsiteX1" fmla="*/ 6152322 w 12192000"/>
                <a:gd name="connsiteY1" fmla="*/ 9939 h 3180522"/>
                <a:gd name="connsiteX2" fmla="*/ 6400800 w 12192000"/>
                <a:gd name="connsiteY2" fmla="*/ 79513 h 3180522"/>
                <a:gd name="connsiteX3" fmla="*/ 6530009 w 12192000"/>
                <a:gd name="connsiteY3" fmla="*/ 188844 h 3180522"/>
                <a:gd name="connsiteX4" fmla="*/ 6738730 w 12192000"/>
                <a:gd name="connsiteY4" fmla="*/ 238539 h 3180522"/>
                <a:gd name="connsiteX5" fmla="*/ 6858000 w 12192000"/>
                <a:gd name="connsiteY5" fmla="*/ 347870 h 3180522"/>
                <a:gd name="connsiteX6" fmla="*/ 6987209 w 12192000"/>
                <a:gd name="connsiteY6" fmla="*/ 516835 h 3180522"/>
                <a:gd name="connsiteX7" fmla="*/ 7146235 w 12192000"/>
                <a:gd name="connsiteY7" fmla="*/ 755374 h 3180522"/>
                <a:gd name="connsiteX8" fmla="*/ 7404652 w 12192000"/>
                <a:gd name="connsiteY8" fmla="*/ 874644 h 3180522"/>
                <a:gd name="connsiteX9" fmla="*/ 7454348 w 12192000"/>
                <a:gd name="connsiteY9" fmla="*/ 964096 h 3180522"/>
                <a:gd name="connsiteX10" fmla="*/ 7643191 w 12192000"/>
                <a:gd name="connsiteY10" fmla="*/ 1133061 h 3180522"/>
                <a:gd name="connsiteX11" fmla="*/ 7871791 w 12192000"/>
                <a:gd name="connsiteY11" fmla="*/ 1172818 h 3180522"/>
                <a:gd name="connsiteX12" fmla="*/ 8100391 w 12192000"/>
                <a:gd name="connsiteY12" fmla="*/ 1242392 h 3180522"/>
                <a:gd name="connsiteX13" fmla="*/ 8179904 w 12192000"/>
                <a:gd name="connsiteY13" fmla="*/ 1232452 h 3180522"/>
                <a:gd name="connsiteX14" fmla="*/ 8418443 w 12192000"/>
                <a:gd name="connsiteY14" fmla="*/ 1421296 h 3180522"/>
                <a:gd name="connsiteX15" fmla="*/ 8617226 w 12192000"/>
                <a:gd name="connsiteY15" fmla="*/ 1620079 h 3180522"/>
                <a:gd name="connsiteX16" fmla="*/ 8905461 w 12192000"/>
                <a:gd name="connsiteY16" fmla="*/ 1699592 h 3180522"/>
                <a:gd name="connsiteX17" fmla="*/ 9173817 w 12192000"/>
                <a:gd name="connsiteY17" fmla="*/ 1699592 h 3180522"/>
                <a:gd name="connsiteX18" fmla="*/ 9322904 w 12192000"/>
                <a:gd name="connsiteY18" fmla="*/ 1699592 h 3180522"/>
                <a:gd name="connsiteX19" fmla="*/ 9402417 w 12192000"/>
                <a:gd name="connsiteY19" fmla="*/ 1679713 h 3180522"/>
                <a:gd name="connsiteX20" fmla="*/ 9501809 w 12192000"/>
                <a:gd name="connsiteY20" fmla="*/ 1649896 h 3180522"/>
                <a:gd name="connsiteX21" fmla="*/ 9631017 w 12192000"/>
                <a:gd name="connsiteY21" fmla="*/ 1709531 h 3180522"/>
                <a:gd name="connsiteX22" fmla="*/ 9750287 w 12192000"/>
                <a:gd name="connsiteY22" fmla="*/ 1709531 h 3180522"/>
                <a:gd name="connsiteX23" fmla="*/ 9819861 w 12192000"/>
                <a:gd name="connsiteY23" fmla="*/ 1580322 h 3180522"/>
                <a:gd name="connsiteX24" fmla="*/ 9849678 w 12192000"/>
                <a:gd name="connsiteY24" fmla="*/ 1520687 h 3180522"/>
                <a:gd name="connsiteX25" fmla="*/ 9889435 w 12192000"/>
                <a:gd name="connsiteY25" fmla="*/ 1431235 h 3180522"/>
                <a:gd name="connsiteX26" fmla="*/ 10008704 w 12192000"/>
                <a:gd name="connsiteY26" fmla="*/ 1391479 h 3180522"/>
                <a:gd name="connsiteX27" fmla="*/ 10227365 w 12192000"/>
                <a:gd name="connsiteY27" fmla="*/ 1361661 h 3180522"/>
                <a:gd name="connsiteX28" fmla="*/ 10247243 w 12192000"/>
                <a:gd name="connsiteY28" fmla="*/ 1431235 h 3180522"/>
                <a:gd name="connsiteX29" fmla="*/ 10386391 w 12192000"/>
                <a:gd name="connsiteY29" fmla="*/ 1590261 h 3180522"/>
                <a:gd name="connsiteX30" fmla="*/ 10495722 w 12192000"/>
                <a:gd name="connsiteY30" fmla="*/ 1669774 h 3180522"/>
                <a:gd name="connsiteX31" fmla="*/ 10634870 w 12192000"/>
                <a:gd name="connsiteY31" fmla="*/ 1600200 h 3180522"/>
                <a:gd name="connsiteX32" fmla="*/ 10744200 w 12192000"/>
                <a:gd name="connsiteY32" fmla="*/ 1649896 h 3180522"/>
                <a:gd name="connsiteX33" fmla="*/ 10982739 w 12192000"/>
                <a:gd name="connsiteY33" fmla="*/ 1769165 h 3180522"/>
                <a:gd name="connsiteX34" fmla="*/ 11181522 w 12192000"/>
                <a:gd name="connsiteY34" fmla="*/ 1858618 h 3180522"/>
                <a:gd name="connsiteX35" fmla="*/ 11280913 w 12192000"/>
                <a:gd name="connsiteY35" fmla="*/ 1958009 h 3180522"/>
                <a:gd name="connsiteX36" fmla="*/ 11330609 w 12192000"/>
                <a:gd name="connsiteY36" fmla="*/ 1997765 h 3180522"/>
                <a:gd name="connsiteX37" fmla="*/ 11459817 w 12192000"/>
                <a:gd name="connsiteY37" fmla="*/ 2017644 h 3180522"/>
                <a:gd name="connsiteX38" fmla="*/ 11559209 w 12192000"/>
                <a:gd name="connsiteY38" fmla="*/ 2077279 h 3180522"/>
                <a:gd name="connsiteX39" fmla="*/ 11618843 w 12192000"/>
                <a:gd name="connsiteY39" fmla="*/ 2097157 h 3180522"/>
                <a:gd name="connsiteX40" fmla="*/ 11678478 w 12192000"/>
                <a:gd name="connsiteY40" fmla="*/ 2027583 h 3180522"/>
                <a:gd name="connsiteX41" fmla="*/ 11787809 w 12192000"/>
                <a:gd name="connsiteY41" fmla="*/ 2017644 h 3180522"/>
                <a:gd name="connsiteX42" fmla="*/ 11867322 w 12192000"/>
                <a:gd name="connsiteY42" fmla="*/ 1928192 h 3180522"/>
                <a:gd name="connsiteX43" fmla="*/ 11956774 w 12192000"/>
                <a:gd name="connsiteY43" fmla="*/ 1838739 h 3180522"/>
                <a:gd name="connsiteX44" fmla="*/ 12066104 w 12192000"/>
                <a:gd name="connsiteY44" fmla="*/ 1779105 h 3180522"/>
                <a:gd name="connsiteX45" fmla="*/ 12192000 w 12192000"/>
                <a:gd name="connsiteY45" fmla="*/ 1750052 h 3180522"/>
                <a:gd name="connsiteX46" fmla="*/ 12192000 w 12192000"/>
                <a:gd name="connsiteY46" fmla="*/ 3180522 h 3180522"/>
                <a:gd name="connsiteX47" fmla="*/ 0 w 12192000"/>
                <a:gd name="connsiteY47" fmla="*/ 3180522 h 3180522"/>
                <a:gd name="connsiteX48" fmla="*/ 0 w 12192000"/>
                <a:gd name="connsiteY48" fmla="*/ 1868557 h 3180522"/>
                <a:gd name="connsiteX49" fmla="*/ 119270 w 12192000"/>
                <a:gd name="connsiteY49" fmla="*/ 1868557 h 3180522"/>
                <a:gd name="connsiteX50" fmla="*/ 248478 w 12192000"/>
                <a:gd name="connsiteY50" fmla="*/ 1898374 h 3180522"/>
                <a:gd name="connsiteX51" fmla="*/ 318052 w 12192000"/>
                <a:gd name="connsiteY51" fmla="*/ 1977887 h 3180522"/>
                <a:gd name="connsiteX52" fmla="*/ 556591 w 12192000"/>
                <a:gd name="connsiteY52" fmla="*/ 1938131 h 3180522"/>
                <a:gd name="connsiteX53" fmla="*/ 685800 w 12192000"/>
                <a:gd name="connsiteY53" fmla="*/ 1928192 h 3180522"/>
                <a:gd name="connsiteX54" fmla="*/ 775252 w 12192000"/>
                <a:gd name="connsiteY54" fmla="*/ 1858618 h 3180522"/>
                <a:gd name="connsiteX55" fmla="*/ 834887 w 12192000"/>
                <a:gd name="connsiteY55" fmla="*/ 1798983 h 3180522"/>
                <a:gd name="connsiteX56" fmla="*/ 904461 w 12192000"/>
                <a:gd name="connsiteY56" fmla="*/ 1779105 h 3180522"/>
                <a:gd name="connsiteX57" fmla="*/ 983974 w 12192000"/>
                <a:gd name="connsiteY57" fmla="*/ 1749287 h 3180522"/>
                <a:gd name="connsiteX58" fmla="*/ 1013791 w 12192000"/>
                <a:gd name="connsiteY58" fmla="*/ 1709531 h 3180522"/>
                <a:gd name="connsiteX59" fmla="*/ 1182757 w 12192000"/>
                <a:gd name="connsiteY59" fmla="*/ 1709531 h 3180522"/>
                <a:gd name="connsiteX60" fmla="*/ 1282148 w 12192000"/>
                <a:gd name="connsiteY60" fmla="*/ 1709531 h 3180522"/>
                <a:gd name="connsiteX61" fmla="*/ 1441174 w 12192000"/>
                <a:gd name="connsiteY61" fmla="*/ 1649896 h 3180522"/>
                <a:gd name="connsiteX62" fmla="*/ 1500809 w 12192000"/>
                <a:gd name="connsiteY62" fmla="*/ 1669774 h 3180522"/>
                <a:gd name="connsiteX63" fmla="*/ 1659835 w 12192000"/>
                <a:gd name="connsiteY63" fmla="*/ 1600200 h 3180522"/>
                <a:gd name="connsiteX64" fmla="*/ 1689652 w 12192000"/>
                <a:gd name="connsiteY64" fmla="*/ 1451113 h 3180522"/>
                <a:gd name="connsiteX65" fmla="*/ 1779104 w 12192000"/>
                <a:gd name="connsiteY65" fmla="*/ 1520687 h 3180522"/>
                <a:gd name="connsiteX66" fmla="*/ 1808922 w 12192000"/>
                <a:gd name="connsiteY66" fmla="*/ 1540565 h 3180522"/>
                <a:gd name="connsiteX67" fmla="*/ 1918252 w 12192000"/>
                <a:gd name="connsiteY67" fmla="*/ 1580322 h 3180522"/>
                <a:gd name="connsiteX68" fmla="*/ 2037522 w 12192000"/>
                <a:gd name="connsiteY68" fmla="*/ 1600200 h 3180522"/>
                <a:gd name="connsiteX69" fmla="*/ 2097157 w 12192000"/>
                <a:gd name="connsiteY69" fmla="*/ 1570383 h 3180522"/>
                <a:gd name="connsiteX70" fmla="*/ 2256183 w 12192000"/>
                <a:gd name="connsiteY70" fmla="*/ 1580322 h 3180522"/>
                <a:gd name="connsiteX71" fmla="*/ 2474843 w 12192000"/>
                <a:gd name="connsiteY71" fmla="*/ 1560444 h 3180522"/>
                <a:gd name="connsiteX72" fmla="*/ 2653748 w 12192000"/>
                <a:gd name="connsiteY72" fmla="*/ 1530626 h 3180522"/>
                <a:gd name="connsiteX73" fmla="*/ 2792896 w 12192000"/>
                <a:gd name="connsiteY73" fmla="*/ 1461052 h 3180522"/>
                <a:gd name="connsiteX74" fmla="*/ 2981739 w 12192000"/>
                <a:gd name="connsiteY74" fmla="*/ 1272209 h 3180522"/>
                <a:gd name="connsiteX75" fmla="*/ 3091070 w 12192000"/>
                <a:gd name="connsiteY75" fmla="*/ 1182757 h 3180522"/>
                <a:gd name="connsiteX76" fmla="*/ 3140765 w 12192000"/>
                <a:gd name="connsiteY76" fmla="*/ 1033670 h 3180522"/>
                <a:gd name="connsiteX77" fmla="*/ 3210339 w 12192000"/>
                <a:gd name="connsiteY77" fmla="*/ 914400 h 3180522"/>
                <a:gd name="connsiteX78" fmla="*/ 3349487 w 12192000"/>
                <a:gd name="connsiteY78" fmla="*/ 844826 h 3180522"/>
                <a:gd name="connsiteX79" fmla="*/ 3419061 w 12192000"/>
                <a:gd name="connsiteY79" fmla="*/ 805070 h 3180522"/>
                <a:gd name="connsiteX80" fmla="*/ 3488635 w 12192000"/>
                <a:gd name="connsiteY80" fmla="*/ 815009 h 3180522"/>
                <a:gd name="connsiteX81" fmla="*/ 3548270 w 12192000"/>
                <a:gd name="connsiteY81" fmla="*/ 725557 h 3180522"/>
                <a:gd name="connsiteX82" fmla="*/ 3647661 w 12192000"/>
                <a:gd name="connsiteY82" fmla="*/ 735496 h 3180522"/>
                <a:gd name="connsiteX83" fmla="*/ 3846443 w 12192000"/>
                <a:gd name="connsiteY83" fmla="*/ 914400 h 3180522"/>
                <a:gd name="connsiteX84" fmla="*/ 4084983 w 12192000"/>
                <a:gd name="connsiteY84" fmla="*/ 1023731 h 3180522"/>
                <a:gd name="connsiteX85" fmla="*/ 4084983 w 12192000"/>
                <a:gd name="connsiteY85" fmla="*/ 1053548 h 3180522"/>
                <a:gd name="connsiteX86" fmla="*/ 4263888 w 12192000"/>
                <a:gd name="connsiteY86" fmla="*/ 964096 h 3180522"/>
                <a:gd name="connsiteX87" fmla="*/ 4432852 w 12192000"/>
                <a:gd name="connsiteY87" fmla="*/ 954157 h 3180522"/>
                <a:gd name="connsiteX88" fmla="*/ 4452730 w 12192000"/>
                <a:gd name="connsiteY88" fmla="*/ 993913 h 3180522"/>
                <a:gd name="connsiteX89" fmla="*/ 4492487 w 12192000"/>
                <a:gd name="connsiteY89" fmla="*/ 894522 h 3180522"/>
                <a:gd name="connsiteX90" fmla="*/ 4701209 w 12192000"/>
                <a:gd name="connsiteY90" fmla="*/ 834887 h 3180522"/>
                <a:gd name="connsiteX91" fmla="*/ 4820478 w 12192000"/>
                <a:gd name="connsiteY91" fmla="*/ 705679 h 3180522"/>
                <a:gd name="connsiteX92" fmla="*/ 4919870 w 12192000"/>
                <a:gd name="connsiteY92" fmla="*/ 506896 h 3180522"/>
                <a:gd name="connsiteX93" fmla="*/ 5108714 w 12192000"/>
                <a:gd name="connsiteY93" fmla="*/ 407505 h 3180522"/>
                <a:gd name="connsiteX94" fmla="*/ 5287617 w 12192000"/>
                <a:gd name="connsiteY94" fmla="*/ 387626 h 3180522"/>
                <a:gd name="connsiteX95" fmla="*/ 5387009 w 12192000"/>
                <a:gd name="connsiteY95" fmla="*/ 268357 h 3180522"/>
                <a:gd name="connsiteX96" fmla="*/ 5496339 w 12192000"/>
                <a:gd name="connsiteY96" fmla="*/ 168965 h 3180522"/>
                <a:gd name="connsiteX97" fmla="*/ 5655365 w 12192000"/>
                <a:gd name="connsiteY97" fmla="*/ 119270 h 3180522"/>
                <a:gd name="connsiteX98" fmla="*/ 5844209 w 12192000"/>
                <a:gd name="connsiteY98" fmla="*/ 119270 h 3180522"/>
                <a:gd name="connsiteX99" fmla="*/ 5923722 w 12192000"/>
                <a:gd name="connsiteY99" fmla="*/ 129209 h 3180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2192000" h="3180522">
                  <a:moveTo>
                    <a:pt x="6023113" y="0"/>
                  </a:moveTo>
                  <a:lnTo>
                    <a:pt x="6152322" y="9939"/>
                  </a:lnTo>
                  <a:lnTo>
                    <a:pt x="6400800" y="79513"/>
                  </a:lnTo>
                  <a:lnTo>
                    <a:pt x="6530009" y="188844"/>
                  </a:lnTo>
                  <a:lnTo>
                    <a:pt x="6738730" y="238539"/>
                  </a:lnTo>
                  <a:lnTo>
                    <a:pt x="6858000" y="347870"/>
                  </a:lnTo>
                  <a:lnTo>
                    <a:pt x="6987209" y="516835"/>
                  </a:lnTo>
                  <a:lnTo>
                    <a:pt x="7146235" y="755374"/>
                  </a:lnTo>
                  <a:lnTo>
                    <a:pt x="7404652" y="874644"/>
                  </a:lnTo>
                  <a:lnTo>
                    <a:pt x="7454348" y="964096"/>
                  </a:lnTo>
                  <a:lnTo>
                    <a:pt x="7643191" y="1133061"/>
                  </a:lnTo>
                  <a:lnTo>
                    <a:pt x="7871791" y="1172818"/>
                  </a:lnTo>
                  <a:lnTo>
                    <a:pt x="8100391" y="1242392"/>
                  </a:lnTo>
                  <a:lnTo>
                    <a:pt x="8179904" y="1232452"/>
                  </a:lnTo>
                  <a:lnTo>
                    <a:pt x="8418443" y="1421296"/>
                  </a:lnTo>
                  <a:lnTo>
                    <a:pt x="8617226" y="1620079"/>
                  </a:lnTo>
                  <a:lnTo>
                    <a:pt x="8905461" y="1699592"/>
                  </a:lnTo>
                  <a:lnTo>
                    <a:pt x="9173817" y="1699592"/>
                  </a:lnTo>
                  <a:lnTo>
                    <a:pt x="9322904" y="1699592"/>
                  </a:lnTo>
                  <a:lnTo>
                    <a:pt x="9402417" y="1679713"/>
                  </a:lnTo>
                  <a:lnTo>
                    <a:pt x="9501809" y="1649896"/>
                  </a:lnTo>
                  <a:lnTo>
                    <a:pt x="9631017" y="1709531"/>
                  </a:lnTo>
                  <a:lnTo>
                    <a:pt x="9750287" y="1709531"/>
                  </a:lnTo>
                  <a:lnTo>
                    <a:pt x="9819861" y="1580322"/>
                  </a:lnTo>
                  <a:lnTo>
                    <a:pt x="9849678" y="1520687"/>
                  </a:lnTo>
                  <a:lnTo>
                    <a:pt x="9889435" y="1431235"/>
                  </a:lnTo>
                  <a:lnTo>
                    <a:pt x="10008704" y="1391479"/>
                  </a:lnTo>
                  <a:lnTo>
                    <a:pt x="10227365" y="1361661"/>
                  </a:lnTo>
                  <a:lnTo>
                    <a:pt x="10247243" y="1431235"/>
                  </a:lnTo>
                  <a:lnTo>
                    <a:pt x="10386391" y="1590261"/>
                  </a:lnTo>
                  <a:lnTo>
                    <a:pt x="10495722" y="1669774"/>
                  </a:lnTo>
                  <a:lnTo>
                    <a:pt x="10634870" y="1600200"/>
                  </a:lnTo>
                  <a:lnTo>
                    <a:pt x="10744200" y="1649896"/>
                  </a:lnTo>
                  <a:lnTo>
                    <a:pt x="10982739" y="1769165"/>
                  </a:lnTo>
                  <a:lnTo>
                    <a:pt x="11181522" y="1858618"/>
                  </a:lnTo>
                  <a:lnTo>
                    <a:pt x="11280913" y="1958009"/>
                  </a:lnTo>
                  <a:lnTo>
                    <a:pt x="11330609" y="1997765"/>
                  </a:lnTo>
                  <a:lnTo>
                    <a:pt x="11459817" y="2017644"/>
                  </a:lnTo>
                  <a:lnTo>
                    <a:pt x="11559209" y="2077279"/>
                  </a:lnTo>
                  <a:lnTo>
                    <a:pt x="11618843" y="2097157"/>
                  </a:lnTo>
                  <a:lnTo>
                    <a:pt x="11678478" y="2027583"/>
                  </a:lnTo>
                  <a:lnTo>
                    <a:pt x="11787809" y="2017644"/>
                  </a:lnTo>
                  <a:lnTo>
                    <a:pt x="11867322" y="1928192"/>
                  </a:lnTo>
                  <a:lnTo>
                    <a:pt x="11956774" y="1838739"/>
                  </a:lnTo>
                  <a:lnTo>
                    <a:pt x="12066104" y="1779105"/>
                  </a:lnTo>
                  <a:lnTo>
                    <a:pt x="12192000" y="1750052"/>
                  </a:lnTo>
                  <a:lnTo>
                    <a:pt x="12192000" y="3180522"/>
                  </a:lnTo>
                  <a:lnTo>
                    <a:pt x="0" y="3180522"/>
                  </a:lnTo>
                  <a:lnTo>
                    <a:pt x="0" y="1868557"/>
                  </a:lnTo>
                  <a:lnTo>
                    <a:pt x="119270" y="1868557"/>
                  </a:lnTo>
                  <a:lnTo>
                    <a:pt x="248478" y="1898374"/>
                  </a:lnTo>
                  <a:lnTo>
                    <a:pt x="318052" y="1977887"/>
                  </a:lnTo>
                  <a:lnTo>
                    <a:pt x="556591" y="1938131"/>
                  </a:lnTo>
                  <a:lnTo>
                    <a:pt x="685800" y="1928192"/>
                  </a:lnTo>
                  <a:lnTo>
                    <a:pt x="775252" y="1858618"/>
                  </a:lnTo>
                  <a:lnTo>
                    <a:pt x="834887" y="1798983"/>
                  </a:lnTo>
                  <a:lnTo>
                    <a:pt x="904461" y="1779105"/>
                  </a:lnTo>
                  <a:lnTo>
                    <a:pt x="983974" y="1749287"/>
                  </a:lnTo>
                  <a:lnTo>
                    <a:pt x="1013791" y="1709531"/>
                  </a:lnTo>
                  <a:lnTo>
                    <a:pt x="1182757" y="1709531"/>
                  </a:lnTo>
                  <a:lnTo>
                    <a:pt x="1282148" y="1709531"/>
                  </a:lnTo>
                  <a:lnTo>
                    <a:pt x="1441174" y="1649896"/>
                  </a:lnTo>
                  <a:lnTo>
                    <a:pt x="1500809" y="1669774"/>
                  </a:lnTo>
                  <a:lnTo>
                    <a:pt x="1659835" y="1600200"/>
                  </a:lnTo>
                  <a:lnTo>
                    <a:pt x="1689652" y="1451113"/>
                  </a:lnTo>
                  <a:lnTo>
                    <a:pt x="1779104" y="1520687"/>
                  </a:lnTo>
                  <a:lnTo>
                    <a:pt x="1808922" y="1540565"/>
                  </a:lnTo>
                  <a:lnTo>
                    <a:pt x="1918252" y="1580322"/>
                  </a:lnTo>
                  <a:lnTo>
                    <a:pt x="2037522" y="1600200"/>
                  </a:lnTo>
                  <a:lnTo>
                    <a:pt x="2097157" y="1570383"/>
                  </a:lnTo>
                  <a:lnTo>
                    <a:pt x="2256183" y="1580322"/>
                  </a:lnTo>
                  <a:lnTo>
                    <a:pt x="2474843" y="1560444"/>
                  </a:lnTo>
                  <a:lnTo>
                    <a:pt x="2653748" y="1530626"/>
                  </a:lnTo>
                  <a:lnTo>
                    <a:pt x="2792896" y="1461052"/>
                  </a:lnTo>
                  <a:lnTo>
                    <a:pt x="2981739" y="1272209"/>
                  </a:lnTo>
                  <a:lnTo>
                    <a:pt x="3091070" y="1182757"/>
                  </a:lnTo>
                  <a:lnTo>
                    <a:pt x="3140765" y="1033670"/>
                  </a:lnTo>
                  <a:lnTo>
                    <a:pt x="3210339" y="914400"/>
                  </a:lnTo>
                  <a:lnTo>
                    <a:pt x="3349487" y="844826"/>
                  </a:lnTo>
                  <a:lnTo>
                    <a:pt x="3419061" y="805070"/>
                  </a:lnTo>
                  <a:lnTo>
                    <a:pt x="3488635" y="815009"/>
                  </a:lnTo>
                  <a:lnTo>
                    <a:pt x="3548270" y="725557"/>
                  </a:lnTo>
                  <a:lnTo>
                    <a:pt x="3647661" y="735496"/>
                  </a:lnTo>
                  <a:lnTo>
                    <a:pt x="3846443" y="914400"/>
                  </a:lnTo>
                  <a:lnTo>
                    <a:pt x="4084983" y="1023731"/>
                  </a:lnTo>
                  <a:lnTo>
                    <a:pt x="4084983" y="1053548"/>
                  </a:lnTo>
                  <a:lnTo>
                    <a:pt x="4263888" y="964096"/>
                  </a:lnTo>
                  <a:lnTo>
                    <a:pt x="4432852" y="954157"/>
                  </a:lnTo>
                  <a:lnTo>
                    <a:pt x="4452730" y="993913"/>
                  </a:lnTo>
                  <a:lnTo>
                    <a:pt x="4492487" y="894522"/>
                  </a:lnTo>
                  <a:lnTo>
                    <a:pt x="4701209" y="834887"/>
                  </a:lnTo>
                  <a:lnTo>
                    <a:pt x="4820478" y="705679"/>
                  </a:lnTo>
                  <a:lnTo>
                    <a:pt x="4919870" y="506896"/>
                  </a:lnTo>
                  <a:lnTo>
                    <a:pt x="5108714" y="407505"/>
                  </a:lnTo>
                  <a:lnTo>
                    <a:pt x="5287617" y="387626"/>
                  </a:lnTo>
                  <a:lnTo>
                    <a:pt x="5387009" y="268357"/>
                  </a:lnTo>
                  <a:lnTo>
                    <a:pt x="5496339" y="168965"/>
                  </a:lnTo>
                  <a:lnTo>
                    <a:pt x="5655365" y="119270"/>
                  </a:lnTo>
                  <a:lnTo>
                    <a:pt x="5844209" y="119270"/>
                  </a:lnTo>
                  <a:lnTo>
                    <a:pt x="5923722" y="129209"/>
                  </a:lnTo>
                  <a:close/>
                </a:path>
              </a:pathLst>
            </a:custGeom>
          </p:spPr>
        </p:pic>
        <p:sp>
          <p:nvSpPr>
            <p:cNvPr id="827" name="任意多边形: 形状 826">
              <a:extLst>
                <a:ext uri="{FF2B5EF4-FFF2-40B4-BE49-F238E27FC236}">
                  <a16:creationId xmlns:a16="http://schemas.microsoft.com/office/drawing/2014/main" id="{0439A406-7E84-5A7C-56F7-E0D02D482CAA}"/>
                </a:ext>
              </a:extLst>
            </p:cNvPr>
            <p:cNvSpPr/>
            <p:nvPr/>
          </p:nvSpPr>
          <p:spPr>
            <a:xfrm>
              <a:off x="0" y="3677478"/>
              <a:ext cx="12192000" cy="3180522"/>
            </a:xfrm>
            <a:custGeom>
              <a:avLst/>
              <a:gdLst>
                <a:gd name="connsiteX0" fmla="*/ 6023113 w 12192000"/>
                <a:gd name="connsiteY0" fmla="*/ 0 h 3180522"/>
                <a:gd name="connsiteX1" fmla="*/ 6152322 w 12192000"/>
                <a:gd name="connsiteY1" fmla="*/ 9939 h 3180522"/>
                <a:gd name="connsiteX2" fmla="*/ 6400800 w 12192000"/>
                <a:gd name="connsiteY2" fmla="*/ 79513 h 3180522"/>
                <a:gd name="connsiteX3" fmla="*/ 6530009 w 12192000"/>
                <a:gd name="connsiteY3" fmla="*/ 188844 h 3180522"/>
                <a:gd name="connsiteX4" fmla="*/ 6738730 w 12192000"/>
                <a:gd name="connsiteY4" fmla="*/ 238539 h 3180522"/>
                <a:gd name="connsiteX5" fmla="*/ 6858000 w 12192000"/>
                <a:gd name="connsiteY5" fmla="*/ 347870 h 3180522"/>
                <a:gd name="connsiteX6" fmla="*/ 6987209 w 12192000"/>
                <a:gd name="connsiteY6" fmla="*/ 516835 h 3180522"/>
                <a:gd name="connsiteX7" fmla="*/ 7146235 w 12192000"/>
                <a:gd name="connsiteY7" fmla="*/ 755374 h 3180522"/>
                <a:gd name="connsiteX8" fmla="*/ 7404652 w 12192000"/>
                <a:gd name="connsiteY8" fmla="*/ 874644 h 3180522"/>
                <a:gd name="connsiteX9" fmla="*/ 7454348 w 12192000"/>
                <a:gd name="connsiteY9" fmla="*/ 964096 h 3180522"/>
                <a:gd name="connsiteX10" fmla="*/ 7643191 w 12192000"/>
                <a:gd name="connsiteY10" fmla="*/ 1133061 h 3180522"/>
                <a:gd name="connsiteX11" fmla="*/ 7871791 w 12192000"/>
                <a:gd name="connsiteY11" fmla="*/ 1172818 h 3180522"/>
                <a:gd name="connsiteX12" fmla="*/ 8100391 w 12192000"/>
                <a:gd name="connsiteY12" fmla="*/ 1242392 h 3180522"/>
                <a:gd name="connsiteX13" fmla="*/ 8179904 w 12192000"/>
                <a:gd name="connsiteY13" fmla="*/ 1232452 h 3180522"/>
                <a:gd name="connsiteX14" fmla="*/ 8418443 w 12192000"/>
                <a:gd name="connsiteY14" fmla="*/ 1421296 h 3180522"/>
                <a:gd name="connsiteX15" fmla="*/ 8617226 w 12192000"/>
                <a:gd name="connsiteY15" fmla="*/ 1620079 h 3180522"/>
                <a:gd name="connsiteX16" fmla="*/ 8905461 w 12192000"/>
                <a:gd name="connsiteY16" fmla="*/ 1699592 h 3180522"/>
                <a:gd name="connsiteX17" fmla="*/ 9173817 w 12192000"/>
                <a:gd name="connsiteY17" fmla="*/ 1699592 h 3180522"/>
                <a:gd name="connsiteX18" fmla="*/ 9322904 w 12192000"/>
                <a:gd name="connsiteY18" fmla="*/ 1699592 h 3180522"/>
                <a:gd name="connsiteX19" fmla="*/ 9402417 w 12192000"/>
                <a:gd name="connsiteY19" fmla="*/ 1679713 h 3180522"/>
                <a:gd name="connsiteX20" fmla="*/ 9501809 w 12192000"/>
                <a:gd name="connsiteY20" fmla="*/ 1649896 h 3180522"/>
                <a:gd name="connsiteX21" fmla="*/ 9631017 w 12192000"/>
                <a:gd name="connsiteY21" fmla="*/ 1709531 h 3180522"/>
                <a:gd name="connsiteX22" fmla="*/ 9750287 w 12192000"/>
                <a:gd name="connsiteY22" fmla="*/ 1709531 h 3180522"/>
                <a:gd name="connsiteX23" fmla="*/ 9819861 w 12192000"/>
                <a:gd name="connsiteY23" fmla="*/ 1580322 h 3180522"/>
                <a:gd name="connsiteX24" fmla="*/ 9849678 w 12192000"/>
                <a:gd name="connsiteY24" fmla="*/ 1520687 h 3180522"/>
                <a:gd name="connsiteX25" fmla="*/ 9889435 w 12192000"/>
                <a:gd name="connsiteY25" fmla="*/ 1431235 h 3180522"/>
                <a:gd name="connsiteX26" fmla="*/ 10008704 w 12192000"/>
                <a:gd name="connsiteY26" fmla="*/ 1391479 h 3180522"/>
                <a:gd name="connsiteX27" fmla="*/ 10227365 w 12192000"/>
                <a:gd name="connsiteY27" fmla="*/ 1361661 h 3180522"/>
                <a:gd name="connsiteX28" fmla="*/ 10247243 w 12192000"/>
                <a:gd name="connsiteY28" fmla="*/ 1431235 h 3180522"/>
                <a:gd name="connsiteX29" fmla="*/ 10386391 w 12192000"/>
                <a:gd name="connsiteY29" fmla="*/ 1590261 h 3180522"/>
                <a:gd name="connsiteX30" fmla="*/ 10495722 w 12192000"/>
                <a:gd name="connsiteY30" fmla="*/ 1669774 h 3180522"/>
                <a:gd name="connsiteX31" fmla="*/ 10634870 w 12192000"/>
                <a:gd name="connsiteY31" fmla="*/ 1600200 h 3180522"/>
                <a:gd name="connsiteX32" fmla="*/ 10744200 w 12192000"/>
                <a:gd name="connsiteY32" fmla="*/ 1649896 h 3180522"/>
                <a:gd name="connsiteX33" fmla="*/ 10982739 w 12192000"/>
                <a:gd name="connsiteY33" fmla="*/ 1769165 h 3180522"/>
                <a:gd name="connsiteX34" fmla="*/ 11181522 w 12192000"/>
                <a:gd name="connsiteY34" fmla="*/ 1858618 h 3180522"/>
                <a:gd name="connsiteX35" fmla="*/ 11280913 w 12192000"/>
                <a:gd name="connsiteY35" fmla="*/ 1958009 h 3180522"/>
                <a:gd name="connsiteX36" fmla="*/ 11330609 w 12192000"/>
                <a:gd name="connsiteY36" fmla="*/ 1997765 h 3180522"/>
                <a:gd name="connsiteX37" fmla="*/ 11459817 w 12192000"/>
                <a:gd name="connsiteY37" fmla="*/ 2017644 h 3180522"/>
                <a:gd name="connsiteX38" fmla="*/ 11559209 w 12192000"/>
                <a:gd name="connsiteY38" fmla="*/ 2077279 h 3180522"/>
                <a:gd name="connsiteX39" fmla="*/ 11618843 w 12192000"/>
                <a:gd name="connsiteY39" fmla="*/ 2097157 h 3180522"/>
                <a:gd name="connsiteX40" fmla="*/ 11678478 w 12192000"/>
                <a:gd name="connsiteY40" fmla="*/ 2027583 h 3180522"/>
                <a:gd name="connsiteX41" fmla="*/ 11787809 w 12192000"/>
                <a:gd name="connsiteY41" fmla="*/ 2017644 h 3180522"/>
                <a:gd name="connsiteX42" fmla="*/ 11867322 w 12192000"/>
                <a:gd name="connsiteY42" fmla="*/ 1928192 h 3180522"/>
                <a:gd name="connsiteX43" fmla="*/ 11956774 w 12192000"/>
                <a:gd name="connsiteY43" fmla="*/ 1838739 h 3180522"/>
                <a:gd name="connsiteX44" fmla="*/ 12066104 w 12192000"/>
                <a:gd name="connsiteY44" fmla="*/ 1779105 h 3180522"/>
                <a:gd name="connsiteX45" fmla="*/ 12192000 w 12192000"/>
                <a:gd name="connsiteY45" fmla="*/ 1750052 h 3180522"/>
                <a:gd name="connsiteX46" fmla="*/ 12192000 w 12192000"/>
                <a:gd name="connsiteY46" fmla="*/ 3180522 h 3180522"/>
                <a:gd name="connsiteX47" fmla="*/ 0 w 12192000"/>
                <a:gd name="connsiteY47" fmla="*/ 3180522 h 3180522"/>
                <a:gd name="connsiteX48" fmla="*/ 0 w 12192000"/>
                <a:gd name="connsiteY48" fmla="*/ 1868557 h 3180522"/>
                <a:gd name="connsiteX49" fmla="*/ 119270 w 12192000"/>
                <a:gd name="connsiteY49" fmla="*/ 1868557 h 3180522"/>
                <a:gd name="connsiteX50" fmla="*/ 248478 w 12192000"/>
                <a:gd name="connsiteY50" fmla="*/ 1898374 h 3180522"/>
                <a:gd name="connsiteX51" fmla="*/ 318052 w 12192000"/>
                <a:gd name="connsiteY51" fmla="*/ 1977887 h 3180522"/>
                <a:gd name="connsiteX52" fmla="*/ 556591 w 12192000"/>
                <a:gd name="connsiteY52" fmla="*/ 1938131 h 3180522"/>
                <a:gd name="connsiteX53" fmla="*/ 685800 w 12192000"/>
                <a:gd name="connsiteY53" fmla="*/ 1928192 h 3180522"/>
                <a:gd name="connsiteX54" fmla="*/ 775252 w 12192000"/>
                <a:gd name="connsiteY54" fmla="*/ 1858618 h 3180522"/>
                <a:gd name="connsiteX55" fmla="*/ 834887 w 12192000"/>
                <a:gd name="connsiteY55" fmla="*/ 1798983 h 3180522"/>
                <a:gd name="connsiteX56" fmla="*/ 904461 w 12192000"/>
                <a:gd name="connsiteY56" fmla="*/ 1779105 h 3180522"/>
                <a:gd name="connsiteX57" fmla="*/ 983974 w 12192000"/>
                <a:gd name="connsiteY57" fmla="*/ 1749287 h 3180522"/>
                <a:gd name="connsiteX58" fmla="*/ 1013791 w 12192000"/>
                <a:gd name="connsiteY58" fmla="*/ 1709531 h 3180522"/>
                <a:gd name="connsiteX59" fmla="*/ 1182757 w 12192000"/>
                <a:gd name="connsiteY59" fmla="*/ 1709531 h 3180522"/>
                <a:gd name="connsiteX60" fmla="*/ 1282148 w 12192000"/>
                <a:gd name="connsiteY60" fmla="*/ 1709531 h 3180522"/>
                <a:gd name="connsiteX61" fmla="*/ 1441174 w 12192000"/>
                <a:gd name="connsiteY61" fmla="*/ 1649896 h 3180522"/>
                <a:gd name="connsiteX62" fmla="*/ 1500809 w 12192000"/>
                <a:gd name="connsiteY62" fmla="*/ 1669774 h 3180522"/>
                <a:gd name="connsiteX63" fmla="*/ 1659835 w 12192000"/>
                <a:gd name="connsiteY63" fmla="*/ 1600200 h 3180522"/>
                <a:gd name="connsiteX64" fmla="*/ 1689652 w 12192000"/>
                <a:gd name="connsiteY64" fmla="*/ 1451113 h 3180522"/>
                <a:gd name="connsiteX65" fmla="*/ 1779104 w 12192000"/>
                <a:gd name="connsiteY65" fmla="*/ 1520687 h 3180522"/>
                <a:gd name="connsiteX66" fmla="*/ 1808922 w 12192000"/>
                <a:gd name="connsiteY66" fmla="*/ 1540565 h 3180522"/>
                <a:gd name="connsiteX67" fmla="*/ 1918252 w 12192000"/>
                <a:gd name="connsiteY67" fmla="*/ 1580322 h 3180522"/>
                <a:gd name="connsiteX68" fmla="*/ 2037522 w 12192000"/>
                <a:gd name="connsiteY68" fmla="*/ 1600200 h 3180522"/>
                <a:gd name="connsiteX69" fmla="*/ 2097157 w 12192000"/>
                <a:gd name="connsiteY69" fmla="*/ 1570383 h 3180522"/>
                <a:gd name="connsiteX70" fmla="*/ 2256183 w 12192000"/>
                <a:gd name="connsiteY70" fmla="*/ 1580322 h 3180522"/>
                <a:gd name="connsiteX71" fmla="*/ 2474843 w 12192000"/>
                <a:gd name="connsiteY71" fmla="*/ 1560444 h 3180522"/>
                <a:gd name="connsiteX72" fmla="*/ 2653748 w 12192000"/>
                <a:gd name="connsiteY72" fmla="*/ 1530626 h 3180522"/>
                <a:gd name="connsiteX73" fmla="*/ 2792896 w 12192000"/>
                <a:gd name="connsiteY73" fmla="*/ 1461052 h 3180522"/>
                <a:gd name="connsiteX74" fmla="*/ 2981739 w 12192000"/>
                <a:gd name="connsiteY74" fmla="*/ 1272209 h 3180522"/>
                <a:gd name="connsiteX75" fmla="*/ 3091070 w 12192000"/>
                <a:gd name="connsiteY75" fmla="*/ 1182757 h 3180522"/>
                <a:gd name="connsiteX76" fmla="*/ 3140765 w 12192000"/>
                <a:gd name="connsiteY76" fmla="*/ 1033670 h 3180522"/>
                <a:gd name="connsiteX77" fmla="*/ 3210339 w 12192000"/>
                <a:gd name="connsiteY77" fmla="*/ 914400 h 3180522"/>
                <a:gd name="connsiteX78" fmla="*/ 3349487 w 12192000"/>
                <a:gd name="connsiteY78" fmla="*/ 844826 h 3180522"/>
                <a:gd name="connsiteX79" fmla="*/ 3419061 w 12192000"/>
                <a:gd name="connsiteY79" fmla="*/ 805070 h 3180522"/>
                <a:gd name="connsiteX80" fmla="*/ 3488635 w 12192000"/>
                <a:gd name="connsiteY80" fmla="*/ 815009 h 3180522"/>
                <a:gd name="connsiteX81" fmla="*/ 3548270 w 12192000"/>
                <a:gd name="connsiteY81" fmla="*/ 725557 h 3180522"/>
                <a:gd name="connsiteX82" fmla="*/ 3647661 w 12192000"/>
                <a:gd name="connsiteY82" fmla="*/ 735496 h 3180522"/>
                <a:gd name="connsiteX83" fmla="*/ 3846443 w 12192000"/>
                <a:gd name="connsiteY83" fmla="*/ 914400 h 3180522"/>
                <a:gd name="connsiteX84" fmla="*/ 4084983 w 12192000"/>
                <a:gd name="connsiteY84" fmla="*/ 1023731 h 3180522"/>
                <a:gd name="connsiteX85" fmla="*/ 4084983 w 12192000"/>
                <a:gd name="connsiteY85" fmla="*/ 1053548 h 3180522"/>
                <a:gd name="connsiteX86" fmla="*/ 4263887 w 12192000"/>
                <a:gd name="connsiteY86" fmla="*/ 964096 h 3180522"/>
                <a:gd name="connsiteX87" fmla="*/ 4432852 w 12192000"/>
                <a:gd name="connsiteY87" fmla="*/ 954157 h 3180522"/>
                <a:gd name="connsiteX88" fmla="*/ 4452730 w 12192000"/>
                <a:gd name="connsiteY88" fmla="*/ 993913 h 3180522"/>
                <a:gd name="connsiteX89" fmla="*/ 4492487 w 12192000"/>
                <a:gd name="connsiteY89" fmla="*/ 894522 h 3180522"/>
                <a:gd name="connsiteX90" fmla="*/ 4701209 w 12192000"/>
                <a:gd name="connsiteY90" fmla="*/ 834887 h 3180522"/>
                <a:gd name="connsiteX91" fmla="*/ 4820478 w 12192000"/>
                <a:gd name="connsiteY91" fmla="*/ 705679 h 3180522"/>
                <a:gd name="connsiteX92" fmla="*/ 4919870 w 12192000"/>
                <a:gd name="connsiteY92" fmla="*/ 506896 h 3180522"/>
                <a:gd name="connsiteX93" fmla="*/ 5108714 w 12192000"/>
                <a:gd name="connsiteY93" fmla="*/ 407505 h 3180522"/>
                <a:gd name="connsiteX94" fmla="*/ 5287617 w 12192000"/>
                <a:gd name="connsiteY94" fmla="*/ 387626 h 3180522"/>
                <a:gd name="connsiteX95" fmla="*/ 5387009 w 12192000"/>
                <a:gd name="connsiteY95" fmla="*/ 268357 h 3180522"/>
                <a:gd name="connsiteX96" fmla="*/ 5496339 w 12192000"/>
                <a:gd name="connsiteY96" fmla="*/ 168965 h 3180522"/>
                <a:gd name="connsiteX97" fmla="*/ 5655365 w 12192000"/>
                <a:gd name="connsiteY97" fmla="*/ 119270 h 3180522"/>
                <a:gd name="connsiteX98" fmla="*/ 5844209 w 12192000"/>
                <a:gd name="connsiteY98" fmla="*/ 119270 h 3180522"/>
                <a:gd name="connsiteX99" fmla="*/ 5923722 w 12192000"/>
                <a:gd name="connsiteY99" fmla="*/ 129209 h 3180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2192000" h="3180522">
                  <a:moveTo>
                    <a:pt x="6023113" y="0"/>
                  </a:moveTo>
                  <a:lnTo>
                    <a:pt x="6152322" y="9939"/>
                  </a:lnTo>
                  <a:lnTo>
                    <a:pt x="6400800" y="79513"/>
                  </a:lnTo>
                  <a:lnTo>
                    <a:pt x="6530009" y="188844"/>
                  </a:lnTo>
                  <a:lnTo>
                    <a:pt x="6738730" y="238539"/>
                  </a:lnTo>
                  <a:lnTo>
                    <a:pt x="6858000" y="347870"/>
                  </a:lnTo>
                  <a:lnTo>
                    <a:pt x="6987209" y="516835"/>
                  </a:lnTo>
                  <a:lnTo>
                    <a:pt x="7146235" y="755374"/>
                  </a:lnTo>
                  <a:lnTo>
                    <a:pt x="7404652" y="874644"/>
                  </a:lnTo>
                  <a:lnTo>
                    <a:pt x="7454348" y="964096"/>
                  </a:lnTo>
                  <a:lnTo>
                    <a:pt x="7643191" y="1133061"/>
                  </a:lnTo>
                  <a:lnTo>
                    <a:pt x="7871791" y="1172818"/>
                  </a:lnTo>
                  <a:lnTo>
                    <a:pt x="8100391" y="1242392"/>
                  </a:lnTo>
                  <a:lnTo>
                    <a:pt x="8179904" y="1232452"/>
                  </a:lnTo>
                  <a:lnTo>
                    <a:pt x="8418443" y="1421296"/>
                  </a:lnTo>
                  <a:lnTo>
                    <a:pt x="8617226" y="1620079"/>
                  </a:lnTo>
                  <a:lnTo>
                    <a:pt x="8905461" y="1699592"/>
                  </a:lnTo>
                  <a:lnTo>
                    <a:pt x="9173817" y="1699592"/>
                  </a:lnTo>
                  <a:lnTo>
                    <a:pt x="9322904" y="1699592"/>
                  </a:lnTo>
                  <a:lnTo>
                    <a:pt x="9402417" y="1679713"/>
                  </a:lnTo>
                  <a:lnTo>
                    <a:pt x="9501809" y="1649896"/>
                  </a:lnTo>
                  <a:lnTo>
                    <a:pt x="9631017" y="1709531"/>
                  </a:lnTo>
                  <a:lnTo>
                    <a:pt x="9750287" y="1709531"/>
                  </a:lnTo>
                  <a:lnTo>
                    <a:pt x="9819861" y="1580322"/>
                  </a:lnTo>
                  <a:lnTo>
                    <a:pt x="9849678" y="1520687"/>
                  </a:lnTo>
                  <a:lnTo>
                    <a:pt x="9889435" y="1431235"/>
                  </a:lnTo>
                  <a:lnTo>
                    <a:pt x="10008704" y="1391479"/>
                  </a:lnTo>
                  <a:lnTo>
                    <a:pt x="10227365" y="1361661"/>
                  </a:lnTo>
                  <a:lnTo>
                    <a:pt x="10247243" y="1431235"/>
                  </a:lnTo>
                  <a:lnTo>
                    <a:pt x="10386391" y="1590261"/>
                  </a:lnTo>
                  <a:lnTo>
                    <a:pt x="10495722" y="1669774"/>
                  </a:lnTo>
                  <a:lnTo>
                    <a:pt x="10634870" y="1600200"/>
                  </a:lnTo>
                  <a:lnTo>
                    <a:pt x="10744200" y="1649896"/>
                  </a:lnTo>
                  <a:lnTo>
                    <a:pt x="10982739" y="1769165"/>
                  </a:lnTo>
                  <a:lnTo>
                    <a:pt x="11181522" y="1858618"/>
                  </a:lnTo>
                  <a:lnTo>
                    <a:pt x="11280913" y="1958009"/>
                  </a:lnTo>
                  <a:lnTo>
                    <a:pt x="11330609" y="1997765"/>
                  </a:lnTo>
                  <a:lnTo>
                    <a:pt x="11459817" y="2017644"/>
                  </a:lnTo>
                  <a:lnTo>
                    <a:pt x="11559209" y="2077279"/>
                  </a:lnTo>
                  <a:lnTo>
                    <a:pt x="11618843" y="2097157"/>
                  </a:lnTo>
                  <a:lnTo>
                    <a:pt x="11678478" y="2027583"/>
                  </a:lnTo>
                  <a:lnTo>
                    <a:pt x="11787809" y="2017644"/>
                  </a:lnTo>
                  <a:lnTo>
                    <a:pt x="11867322" y="1928192"/>
                  </a:lnTo>
                  <a:lnTo>
                    <a:pt x="11956774" y="1838739"/>
                  </a:lnTo>
                  <a:lnTo>
                    <a:pt x="12066104" y="1779105"/>
                  </a:lnTo>
                  <a:lnTo>
                    <a:pt x="12192000" y="1750052"/>
                  </a:lnTo>
                  <a:lnTo>
                    <a:pt x="12192000" y="3180522"/>
                  </a:lnTo>
                  <a:lnTo>
                    <a:pt x="0" y="3180522"/>
                  </a:lnTo>
                  <a:lnTo>
                    <a:pt x="0" y="1868557"/>
                  </a:lnTo>
                  <a:lnTo>
                    <a:pt x="119270" y="1868557"/>
                  </a:lnTo>
                  <a:lnTo>
                    <a:pt x="248478" y="1898374"/>
                  </a:lnTo>
                  <a:lnTo>
                    <a:pt x="318052" y="1977887"/>
                  </a:lnTo>
                  <a:lnTo>
                    <a:pt x="556591" y="1938131"/>
                  </a:lnTo>
                  <a:lnTo>
                    <a:pt x="685800" y="1928192"/>
                  </a:lnTo>
                  <a:lnTo>
                    <a:pt x="775252" y="1858618"/>
                  </a:lnTo>
                  <a:lnTo>
                    <a:pt x="834887" y="1798983"/>
                  </a:lnTo>
                  <a:lnTo>
                    <a:pt x="904461" y="1779105"/>
                  </a:lnTo>
                  <a:lnTo>
                    <a:pt x="983974" y="1749287"/>
                  </a:lnTo>
                  <a:lnTo>
                    <a:pt x="1013791" y="1709531"/>
                  </a:lnTo>
                  <a:lnTo>
                    <a:pt x="1182757" y="1709531"/>
                  </a:lnTo>
                  <a:lnTo>
                    <a:pt x="1282148" y="1709531"/>
                  </a:lnTo>
                  <a:lnTo>
                    <a:pt x="1441174" y="1649896"/>
                  </a:lnTo>
                  <a:lnTo>
                    <a:pt x="1500809" y="1669774"/>
                  </a:lnTo>
                  <a:lnTo>
                    <a:pt x="1659835" y="1600200"/>
                  </a:lnTo>
                  <a:lnTo>
                    <a:pt x="1689652" y="1451113"/>
                  </a:lnTo>
                  <a:lnTo>
                    <a:pt x="1779104" y="1520687"/>
                  </a:lnTo>
                  <a:lnTo>
                    <a:pt x="1808922" y="1540565"/>
                  </a:lnTo>
                  <a:lnTo>
                    <a:pt x="1918252" y="1580322"/>
                  </a:lnTo>
                  <a:lnTo>
                    <a:pt x="2037522" y="1600200"/>
                  </a:lnTo>
                  <a:lnTo>
                    <a:pt x="2097157" y="1570383"/>
                  </a:lnTo>
                  <a:lnTo>
                    <a:pt x="2256183" y="1580322"/>
                  </a:lnTo>
                  <a:lnTo>
                    <a:pt x="2474843" y="1560444"/>
                  </a:lnTo>
                  <a:lnTo>
                    <a:pt x="2653748" y="1530626"/>
                  </a:lnTo>
                  <a:lnTo>
                    <a:pt x="2792896" y="1461052"/>
                  </a:lnTo>
                  <a:lnTo>
                    <a:pt x="2981739" y="1272209"/>
                  </a:lnTo>
                  <a:lnTo>
                    <a:pt x="3091070" y="1182757"/>
                  </a:lnTo>
                  <a:lnTo>
                    <a:pt x="3140765" y="1033670"/>
                  </a:lnTo>
                  <a:lnTo>
                    <a:pt x="3210339" y="914400"/>
                  </a:lnTo>
                  <a:lnTo>
                    <a:pt x="3349487" y="844826"/>
                  </a:lnTo>
                  <a:lnTo>
                    <a:pt x="3419061" y="805070"/>
                  </a:lnTo>
                  <a:lnTo>
                    <a:pt x="3488635" y="815009"/>
                  </a:lnTo>
                  <a:lnTo>
                    <a:pt x="3548270" y="725557"/>
                  </a:lnTo>
                  <a:lnTo>
                    <a:pt x="3647661" y="735496"/>
                  </a:lnTo>
                  <a:lnTo>
                    <a:pt x="3846443" y="914400"/>
                  </a:lnTo>
                  <a:lnTo>
                    <a:pt x="4084983" y="1023731"/>
                  </a:lnTo>
                  <a:lnTo>
                    <a:pt x="4084983" y="1053548"/>
                  </a:lnTo>
                  <a:lnTo>
                    <a:pt x="4263887" y="964096"/>
                  </a:lnTo>
                  <a:lnTo>
                    <a:pt x="4432852" y="954157"/>
                  </a:lnTo>
                  <a:lnTo>
                    <a:pt x="4452730" y="993913"/>
                  </a:lnTo>
                  <a:lnTo>
                    <a:pt x="4492487" y="894522"/>
                  </a:lnTo>
                  <a:lnTo>
                    <a:pt x="4701209" y="834887"/>
                  </a:lnTo>
                  <a:lnTo>
                    <a:pt x="4820478" y="705679"/>
                  </a:lnTo>
                  <a:lnTo>
                    <a:pt x="4919870" y="506896"/>
                  </a:lnTo>
                  <a:lnTo>
                    <a:pt x="5108714" y="407505"/>
                  </a:lnTo>
                  <a:lnTo>
                    <a:pt x="5287617" y="387626"/>
                  </a:lnTo>
                  <a:lnTo>
                    <a:pt x="5387009" y="268357"/>
                  </a:lnTo>
                  <a:lnTo>
                    <a:pt x="5496339" y="168965"/>
                  </a:lnTo>
                  <a:lnTo>
                    <a:pt x="5655365" y="119270"/>
                  </a:lnTo>
                  <a:lnTo>
                    <a:pt x="5844209" y="119270"/>
                  </a:lnTo>
                  <a:lnTo>
                    <a:pt x="5923722" y="129209"/>
                  </a:lnTo>
                  <a:close/>
                </a:path>
              </a:pathLst>
            </a:custGeom>
            <a:gradFill>
              <a:gsLst>
                <a:gs pos="22000">
                  <a:srgbClr val="0057D8">
                    <a:alpha val="21000"/>
                  </a:srgbClr>
                </a:gs>
                <a:gs pos="94000">
                  <a:srgbClr val="0057D8">
                    <a:alpha val="85000"/>
                  </a:srgbClr>
                </a:gs>
              </a:gsLst>
              <a:lin ang="16200000" scaled="1"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829" name="18-1">
            <a:extLst>
              <a:ext uri="{FF2B5EF4-FFF2-40B4-BE49-F238E27FC236}">
                <a16:creationId xmlns:a16="http://schemas.microsoft.com/office/drawing/2014/main" id="{FE78A985-1D61-C749-6E5B-199425AB9857}"/>
              </a:ext>
            </a:extLst>
          </p:cNvPr>
          <p:cNvSpPr/>
          <p:nvPr/>
        </p:nvSpPr>
        <p:spPr>
          <a:xfrm>
            <a:off x="1222516" y="1115725"/>
            <a:ext cx="9708580" cy="507611"/>
          </a:xfrm>
          <a:prstGeom prst="hexagon">
            <a:avLst>
              <a:gd name="adj" fmla="val 39554"/>
              <a:gd name="vf" fmla="val 115470"/>
            </a:avLst>
          </a:prstGeom>
          <a:gradFill flip="none" rotWithShape="1">
            <a:gsLst>
              <a:gs pos="100000">
                <a:srgbClr val="1249A2"/>
              </a:gs>
              <a:gs pos="2000">
                <a:srgbClr val="1249A2">
                  <a:lumMod val="90000"/>
                  <a:lumOff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contrasting" dir="t"/>
          </a:scene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31" name="巅峰之秀11">
            <a:extLst>
              <a:ext uri="{FF2B5EF4-FFF2-40B4-BE49-F238E27FC236}">
                <a16:creationId xmlns:a16="http://schemas.microsoft.com/office/drawing/2014/main" id="{6E025102-DD07-688B-191E-9E98960803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26166" y="627915"/>
            <a:ext cx="2286635" cy="1453515"/>
          </a:xfrm>
          <a:prstGeom prst="rect">
            <a:avLst/>
          </a:prstGeom>
        </p:spPr>
      </p:pic>
      <p:pic>
        <p:nvPicPr>
          <p:cNvPr id="833" name="图片 832">
            <a:extLst>
              <a:ext uri="{FF2B5EF4-FFF2-40B4-BE49-F238E27FC236}">
                <a16:creationId xmlns:a16="http://schemas.microsoft.com/office/drawing/2014/main" id="{02519BD8-8458-FEC3-FDC6-84798C5F9B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98" y="1109158"/>
            <a:ext cx="1076325" cy="974090"/>
          </a:xfrm>
          <a:prstGeom prst="rect">
            <a:avLst/>
          </a:prstGeom>
        </p:spPr>
      </p:pic>
      <p:sp>
        <p:nvSpPr>
          <p:cNvPr id="835" name="文本框 834">
            <a:extLst>
              <a:ext uri="{FF2B5EF4-FFF2-40B4-BE49-F238E27FC236}">
                <a16:creationId xmlns:a16="http://schemas.microsoft.com/office/drawing/2014/main" id="{5F8E9325-A074-867B-0B72-D2264BE6B2CB}"/>
              </a:ext>
            </a:extLst>
          </p:cNvPr>
          <p:cNvSpPr txBox="1"/>
          <p:nvPr/>
        </p:nvSpPr>
        <p:spPr>
          <a:xfrm>
            <a:off x="1537437" y="1138697"/>
            <a:ext cx="96511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2EDE2"/>
                </a:solidFill>
                <a:latin typeface="Microsoft YaHei"/>
                <a:ea typeface="Microsoft YaHei"/>
              </a:rPr>
              <a:t>Our strength is not what we sell, but what we can connect</a:t>
            </a:r>
          </a:p>
        </p:txBody>
      </p:sp>
      <p:sp>
        <p:nvSpPr>
          <p:cNvPr id="2" name="Text 5">
            <a:extLst>
              <a:ext uri="{FF2B5EF4-FFF2-40B4-BE49-F238E27FC236}">
                <a16:creationId xmlns:a16="http://schemas.microsoft.com/office/drawing/2014/main" id="{31F5FBA2-EE23-D5E9-47A6-0B4921CEBA97}"/>
              </a:ext>
            </a:extLst>
          </p:cNvPr>
          <p:cNvSpPr>
            <a:spLocks noGrp="1"/>
          </p:cNvSpPr>
          <p:nvPr/>
        </p:nvSpPr>
        <p:spPr>
          <a:xfrm>
            <a:off x="685800" y="3177540"/>
            <a:ext cx="2438400" cy="9601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000" b="1" dirty="0">
                <a:solidFill>
                  <a:prstClr val="black"/>
                </a:solidFill>
                <a:latin typeface="Microsoft YaHei"/>
                <a:ea typeface="Microsoft YaHei"/>
              </a:rPr>
              <a:t>Reduced Supplier</a:t>
            </a:r>
            <a:endParaRPr lang="en-US" sz="2000" b="1" dirty="0">
              <a:solidFill>
                <a:prstClr val="black"/>
              </a:solidFill>
              <a:latin typeface="Microsoft YaHei"/>
              <a:ea typeface="Microsoft YaHei"/>
            </a:endParaRPr>
          </a:p>
          <a:p>
            <a:pPr algn="ctr"/>
            <a:r>
              <a:rPr sz="2000" b="1" dirty="0">
                <a:solidFill>
                  <a:prstClr val="black"/>
                </a:solidFill>
                <a:latin typeface="Microsoft YaHei"/>
                <a:ea typeface="Microsoft YaHei"/>
              </a:rPr>
              <a:t>Management</a:t>
            </a:r>
            <a:endParaRPr lang="en-US" sz="2000" b="1" dirty="0">
              <a:solidFill>
                <a:prstClr val="black"/>
              </a:solidFill>
              <a:latin typeface="Microsoft YaHei"/>
              <a:ea typeface="Microsoft YaHei"/>
            </a:endParaRPr>
          </a:p>
          <a:p>
            <a:pPr algn="ctr"/>
            <a:r>
              <a:rPr sz="2000" b="1" dirty="0">
                <a:solidFill>
                  <a:prstClr val="black"/>
                </a:solidFill>
                <a:latin typeface="Microsoft YaHei"/>
                <a:ea typeface="Microsoft YaHei"/>
              </a:rPr>
              <a:t>Complexity</a:t>
            </a:r>
            <a:endParaRPr lang="en-US" sz="2000" b="1" dirty="0">
              <a:solidFill>
                <a:prstClr val="black"/>
              </a:solidFill>
              <a:latin typeface="Microsoft YaHei"/>
              <a:ea typeface="Microsoft YaHei"/>
            </a:endParaRPr>
          </a:p>
        </p:txBody>
      </p:sp>
      <p:sp>
        <p:nvSpPr>
          <p:cNvPr id="3" name="Text 6">
            <a:extLst>
              <a:ext uri="{FF2B5EF4-FFF2-40B4-BE49-F238E27FC236}">
                <a16:creationId xmlns:a16="http://schemas.microsoft.com/office/drawing/2014/main" id="{0AF8F351-E5A7-3300-5B45-B46ED752B5A1}"/>
              </a:ext>
            </a:extLst>
          </p:cNvPr>
          <p:cNvSpPr>
            <a:spLocks noGrp="1"/>
          </p:cNvSpPr>
          <p:nvPr/>
        </p:nvSpPr>
        <p:spPr>
          <a:xfrm>
            <a:off x="716280" y="4145280"/>
            <a:ext cx="2438400" cy="11658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32000"/>
              </a:lnSpc>
            </a:pPr>
            <a:r>
              <a:rPr sz="1400" dirty="0">
                <a:solidFill>
                  <a:prstClr val="black"/>
                </a:solidFill>
                <a:latin typeface="微软雅黑" charset="0"/>
                <a:ea typeface="微软雅黑" charset="0"/>
              </a:rPr>
              <a:t>One project team interfaces with multiple vendors, reducing your management load.</a:t>
            </a:r>
          </a:p>
        </p:txBody>
      </p:sp>
      <p:sp>
        <p:nvSpPr>
          <p:cNvPr id="9" name="Text 9">
            <a:extLst>
              <a:ext uri="{FF2B5EF4-FFF2-40B4-BE49-F238E27FC236}">
                <a16:creationId xmlns:a16="http://schemas.microsoft.com/office/drawing/2014/main" id="{67798A8E-B5BD-7CE5-1CB0-B143B57473C6}"/>
              </a:ext>
            </a:extLst>
          </p:cNvPr>
          <p:cNvSpPr>
            <a:spLocks noGrp="1"/>
          </p:cNvSpPr>
          <p:nvPr/>
        </p:nvSpPr>
        <p:spPr>
          <a:xfrm>
            <a:off x="3496750" y="2864982"/>
            <a:ext cx="4005072" cy="61826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sz="2000" b="1" dirty="0">
                <a:solidFill>
                  <a:prstClr val="black"/>
                </a:solidFill>
                <a:latin typeface="Microsoft YaHei"/>
                <a:ea typeface="Microsoft YaHei"/>
              </a:rPr>
              <a:t>Simpler Cross-Border Communication</a:t>
            </a:r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C3D6DFC6-5580-2357-121D-4A93028A1823}"/>
              </a:ext>
            </a:extLst>
          </p:cNvPr>
          <p:cNvSpPr>
            <a:spLocks noGrp="1"/>
          </p:cNvSpPr>
          <p:nvPr/>
        </p:nvSpPr>
        <p:spPr>
          <a:xfrm>
            <a:off x="3545809" y="3552221"/>
            <a:ext cx="2723556" cy="8961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32000"/>
              </a:lnSpc>
            </a:pPr>
            <a:r>
              <a:rPr sz="1400" dirty="0">
                <a:solidFill>
                  <a:prstClr val="black"/>
                </a:solidFill>
                <a:latin typeface="微软雅黑" charset="0"/>
                <a:ea typeface="微软雅黑" charset="0"/>
              </a:rPr>
              <a:t>Bilingual team across time zones — shorter communication paths.</a:t>
            </a:r>
          </a:p>
        </p:txBody>
      </p:sp>
      <p:sp>
        <p:nvSpPr>
          <p:cNvPr id="11" name="Text 13">
            <a:extLst>
              <a:ext uri="{FF2B5EF4-FFF2-40B4-BE49-F238E27FC236}">
                <a16:creationId xmlns:a16="http://schemas.microsoft.com/office/drawing/2014/main" id="{E8AACE50-D993-5869-0442-3285B380E39B}"/>
              </a:ext>
            </a:extLst>
          </p:cNvPr>
          <p:cNvSpPr>
            <a:spLocks noGrp="1"/>
          </p:cNvSpPr>
          <p:nvPr/>
        </p:nvSpPr>
        <p:spPr>
          <a:xfrm>
            <a:off x="6594660" y="2897134"/>
            <a:ext cx="2848489" cy="56267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sz="2000" b="1" dirty="0">
                <a:solidFill>
                  <a:prstClr val="black"/>
                </a:solidFill>
                <a:latin typeface="Microsoft YaHei"/>
                <a:ea typeface="Microsoft YaHei"/>
              </a:rPr>
              <a:t>More Flexible Resource Options</a:t>
            </a:r>
          </a:p>
        </p:txBody>
      </p:sp>
      <p:sp>
        <p:nvSpPr>
          <p:cNvPr id="12" name="Text 14">
            <a:extLst>
              <a:ext uri="{FF2B5EF4-FFF2-40B4-BE49-F238E27FC236}">
                <a16:creationId xmlns:a16="http://schemas.microsoft.com/office/drawing/2014/main" id="{40B81DD1-040B-02E0-369F-7F1A1126EA1B}"/>
              </a:ext>
            </a:extLst>
          </p:cNvPr>
          <p:cNvSpPr>
            <a:spLocks noGrp="1"/>
          </p:cNvSpPr>
          <p:nvPr/>
        </p:nvSpPr>
        <p:spPr>
          <a:xfrm>
            <a:off x="6594660" y="3483248"/>
            <a:ext cx="2768315" cy="8961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32000"/>
              </a:lnSpc>
            </a:pPr>
            <a:r>
              <a:rPr sz="1400" dirty="0">
                <a:solidFill>
                  <a:prstClr val="black"/>
                </a:solidFill>
                <a:latin typeface="微软雅黑" charset="0"/>
                <a:ea typeface="微软雅黑" charset="0"/>
              </a:rPr>
              <a:t>A continuously growing network matching broader needs.</a:t>
            </a:r>
          </a:p>
        </p:txBody>
      </p:sp>
      <p:sp>
        <p:nvSpPr>
          <p:cNvPr id="13" name="Text 17">
            <a:extLst>
              <a:ext uri="{FF2B5EF4-FFF2-40B4-BE49-F238E27FC236}">
                <a16:creationId xmlns:a16="http://schemas.microsoft.com/office/drawing/2014/main" id="{AEF61400-1AA4-910D-58B3-64B44A5FBB31}"/>
              </a:ext>
            </a:extLst>
          </p:cNvPr>
          <p:cNvSpPr>
            <a:spLocks noGrp="1"/>
          </p:cNvSpPr>
          <p:nvPr/>
        </p:nvSpPr>
        <p:spPr>
          <a:xfrm>
            <a:off x="9506492" y="3234709"/>
            <a:ext cx="2666327" cy="64249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sz="2000" b="1" dirty="0">
                <a:solidFill>
                  <a:prstClr val="black"/>
                </a:solidFill>
                <a:latin typeface="Microsoft YaHei"/>
                <a:ea typeface="Microsoft YaHei"/>
              </a:rPr>
              <a:t>More Complete Project Coordination</a:t>
            </a:r>
          </a:p>
        </p:txBody>
      </p:sp>
      <p:sp>
        <p:nvSpPr>
          <p:cNvPr id="14" name="Text 18">
            <a:extLst>
              <a:ext uri="{FF2B5EF4-FFF2-40B4-BE49-F238E27FC236}">
                <a16:creationId xmlns:a16="http://schemas.microsoft.com/office/drawing/2014/main" id="{C4EE86FB-D73A-33D0-1DE5-8D990D84B9B8}"/>
              </a:ext>
            </a:extLst>
          </p:cNvPr>
          <p:cNvSpPr>
            <a:spLocks noGrp="1"/>
          </p:cNvSpPr>
          <p:nvPr/>
        </p:nvSpPr>
        <p:spPr>
          <a:xfrm>
            <a:off x="9540376" y="3946250"/>
            <a:ext cx="2541571" cy="8961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32000"/>
              </a:lnSpc>
            </a:pPr>
            <a:r>
              <a:rPr sz="1400" dirty="0">
                <a:solidFill>
                  <a:prstClr val="black"/>
                </a:solidFill>
                <a:latin typeface="微软雅黑" charset="0"/>
                <a:ea typeface="微软雅黑" charset="0"/>
              </a:rPr>
              <a:t>From supply chain to local services, driving solutions through to implementation.</a:t>
            </a:r>
          </a:p>
        </p:txBody>
      </p:sp>
      <p:sp>
        <p:nvSpPr>
          <p:cNvPr id="15" name="Text 20">
            <a:extLst>
              <a:ext uri="{FF2B5EF4-FFF2-40B4-BE49-F238E27FC236}">
                <a16:creationId xmlns:a16="http://schemas.microsoft.com/office/drawing/2014/main" id="{07958F79-8ED9-B010-B017-585BD5B33CC7}"/>
              </a:ext>
            </a:extLst>
          </p:cNvPr>
          <p:cNvSpPr>
            <a:spLocks noGrp="1"/>
          </p:cNvSpPr>
          <p:nvPr/>
        </p:nvSpPr>
        <p:spPr>
          <a:xfrm>
            <a:off x="1737360" y="5905500"/>
            <a:ext cx="8717280" cy="502920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>
            <a:noAutofit/>
          </a:bodyPr>
          <a:lstStyle/>
          <a:p>
            <a:pPr algn="ctr"/>
            <a:r>
              <a:rPr sz="1600" b="1" i="1" dirty="0">
                <a:solidFill>
                  <a:prstClr val="black"/>
                </a:solidFill>
                <a:latin typeface="Microsoft YaHei"/>
                <a:ea typeface="Microsoft YaHei"/>
              </a:rPr>
              <a:t>Our strength is not what we sell — it's what we can connect.</a:t>
            </a:r>
          </a:p>
        </p:txBody>
      </p:sp>
    </p:spTree>
    <p:extLst>
      <p:ext uri="{BB962C8B-B14F-4D97-AF65-F5344CB8AC3E}">
        <p14:creationId xmlns:p14="http://schemas.microsoft.com/office/powerpoint/2010/main" val="3746636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C4907-676B-4D7B-3DAA-535ED0A18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Picture 2" descr="查看图片">
            <a:extLst>
              <a:ext uri="{FF2B5EF4-FFF2-40B4-BE49-F238E27FC236}">
                <a16:creationId xmlns:a16="http://schemas.microsoft.com/office/drawing/2014/main" id="{55F13426-5C5A-F46E-37B9-159A85B472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6" t="45583" b="34148"/>
          <a:stretch/>
        </p:blipFill>
        <p:spPr bwMode="auto">
          <a:xfrm>
            <a:off x="-181461" y="4890639"/>
            <a:ext cx="12198673" cy="196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A57CEAD-B36F-A969-12C6-C9E2231FA5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6000"/>
          </a:blip>
          <a:srcRect b="15867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C55D8BD-D2E2-06E1-F871-B1E567997196}"/>
              </a:ext>
            </a:extLst>
          </p:cNvPr>
          <p:cNvSpPr txBox="1"/>
          <p:nvPr/>
        </p:nvSpPr>
        <p:spPr>
          <a:xfrm>
            <a:off x="596900" y="117434"/>
            <a:ext cx="44165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kern="0" spc="600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HOW TO START</a:t>
            </a:r>
            <a:endParaRPr lang="zh-CN" altLang="en-US" sz="3200" b="1" kern="0" spc="600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090661FE-1AB7-879F-E7F3-C298220CB7B6}"/>
              </a:ext>
            </a:extLst>
          </p:cNvPr>
          <p:cNvSpPr txBox="1"/>
          <p:nvPr/>
        </p:nvSpPr>
        <p:spPr>
          <a:xfrm>
            <a:off x="159347" y="117434"/>
            <a:ext cx="472753" cy="584775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E9209B94-5B29-3F7A-97A6-EAEA0F9FD0A7}"/>
              </a:ext>
            </a:extLst>
          </p:cNvPr>
          <p:cNvSpPr txBox="1"/>
          <p:nvPr/>
        </p:nvSpPr>
        <p:spPr>
          <a:xfrm>
            <a:off x="12699" y="117434"/>
            <a:ext cx="102798" cy="584775"/>
          </a:xfrm>
          <a:prstGeom prst="rect">
            <a:avLst/>
          </a:prstGeom>
          <a:solidFill>
            <a:schemeClr val="accent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37AC262-1AE9-F436-FA00-DB960FF72B93}"/>
              </a:ext>
            </a:extLst>
          </p:cNvPr>
          <p:cNvCxnSpPr>
            <a:cxnSpLocks/>
          </p:cNvCxnSpPr>
          <p:nvPr/>
        </p:nvCxnSpPr>
        <p:spPr>
          <a:xfrm>
            <a:off x="0" y="871105"/>
            <a:ext cx="12179301" cy="0"/>
          </a:xfrm>
          <a:prstGeom prst="line">
            <a:avLst/>
          </a:prstGeom>
          <a:ln w="76200">
            <a:solidFill>
              <a:srgbClr val="3866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C8EDAD94-DC22-4B15-368A-6E3B12FA18CA}"/>
              </a:ext>
            </a:extLst>
          </p:cNvPr>
          <p:cNvSpPr/>
          <p:nvPr/>
        </p:nvSpPr>
        <p:spPr>
          <a:xfrm>
            <a:off x="-1" y="1436154"/>
            <a:ext cx="12198673" cy="4196084"/>
          </a:xfrm>
          <a:prstGeom prst="roundRect">
            <a:avLst>
              <a:gd name="adj" fmla="val 0"/>
            </a:avLst>
          </a:prstGeom>
          <a:solidFill>
            <a:srgbClr val="0057D8">
              <a:alpha val="15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箭头: 五边形 11">
            <a:extLst>
              <a:ext uri="{FF2B5EF4-FFF2-40B4-BE49-F238E27FC236}">
                <a16:creationId xmlns:a16="http://schemas.microsoft.com/office/drawing/2014/main" id="{CC566B39-BB95-6736-B57D-7EF5DD7190C9}"/>
              </a:ext>
            </a:extLst>
          </p:cNvPr>
          <p:cNvSpPr/>
          <p:nvPr/>
        </p:nvSpPr>
        <p:spPr>
          <a:xfrm>
            <a:off x="-181461" y="3522254"/>
            <a:ext cx="12281312" cy="445785"/>
          </a:xfrm>
          <a:prstGeom prst="homePlate">
            <a:avLst/>
          </a:prstGeom>
          <a:gradFill flip="none" rotWithShape="1">
            <a:gsLst>
              <a:gs pos="0">
                <a:srgbClr val="0057D8">
                  <a:alpha val="0"/>
                </a:srgbClr>
              </a:gs>
              <a:gs pos="100000">
                <a:srgbClr val="0057D8"/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思源黑体 CN Regular"/>
              <a:cs typeface="+mn-cs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860BEEA-4B77-E839-19CE-FE1078BE0800}"/>
              </a:ext>
            </a:extLst>
          </p:cNvPr>
          <p:cNvGrpSpPr/>
          <p:nvPr/>
        </p:nvGrpSpPr>
        <p:grpSpPr>
          <a:xfrm>
            <a:off x="433530" y="2278980"/>
            <a:ext cx="2375553" cy="2786540"/>
            <a:chOff x="801136" y="2553334"/>
            <a:chExt cx="1432191" cy="1679970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75065805-C5B9-4109-11E6-DF47223A8E8C}"/>
                </a:ext>
              </a:extLst>
            </p:cNvPr>
            <p:cNvGrpSpPr/>
            <p:nvPr/>
          </p:nvGrpSpPr>
          <p:grpSpPr>
            <a:xfrm>
              <a:off x="1243173" y="3115821"/>
              <a:ext cx="626357" cy="626357"/>
              <a:chOff x="2798526" y="1183416"/>
              <a:chExt cx="951933" cy="951933"/>
            </a:xfrm>
          </p:grpSpPr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1535D891-74FF-376C-8C83-0D9C784C1B20}"/>
                  </a:ext>
                </a:extLst>
              </p:cNvPr>
              <p:cNvGrpSpPr/>
              <p:nvPr/>
            </p:nvGrpSpPr>
            <p:grpSpPr>
              <a:xfrm>
                <a:off x="2798526" y="1183416"/>
                <a:ext cx="951933" cy="951933"/>
                <a:chOff x="1346349" y="1834318"/>
                <a:chExt cx="2343112" cy="2343112"/>
              </a:xfrm>
            </p:grpSpPr>
            <p:sp>
              <p:nvSpPr>
                <p:cNvPr id="28" name="椭圆 27">
                  <a:extLst>
                    <a:ext uri="{FF2B5EF4-FFF2-40B4-BE49-F238E27FC236}">
                      <a16:creationId xmlns:a16="http://schemas.microsoft.com/office/drawing/2014/main" id="{9A087AF1-A360-7EE4-42D8-B36C6B653EA7}"/>
                    </a:ext>
                  </a:extLst>
                </p:cNvPr>
                <p:cNvSpPr/>
                <p:nvPr/>
              </p:nvSpPr>
              <p:spPr>
                <a:xfrm>
                  <a:off x="1346349" y="1834318"/>
                  <a:ext cx="2343112" cy="2343112"/>
                </a:xfrm>
                <a:prstGeom prst="ellipse">
                  <a:avLst/>
                </a:prstGeom>
                <a:noFill/>
                <a:ln w="3175" cap="flat" cmpd="sng" algn="ctr">
                  <a:solidFill>
                    <a:srgbClr val="0057D8">
                      <a:alpha val="94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9" name="椭圆 28">
                  <a:extLst>
                    <a:ext uri="{FF2B5EF4-FFF2-40B4-BE49-F238E27FC236}">
                      <a16:creationId xmlns:a16="http://schemas.microsoft.com/office/drawing/2014/main" id="{9B8C122C-9889-632E-6FB1-AF57FA22AC39}"/>
                    </a:ext>
                  </a:extLst>
                </p:cNvPr>
                <p:cNvSpPr/>
                <p:nvPr/>
              </p:nvSpPr>
              <p:spPr>
                <a:xfrm>
                  <a:off x="1624040" y="2112009"/>
                  <a:ext cx="1787727" cy="1787727"/>
                </a:xfrm>
                <a:prstGeom prst="ellipse">
                  <a:avLst/>
                </a:prstGeom>
                <a:noFill/>
                <a:ln w="6350" cap="flat" cmpd="sng" algn="ctr">
                  <a:solidFill>
                    <a:srgbClr val="0057D8"/>
                  </a:solidFill>
                  <a:prstDash val="dash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30" name="椭圆 29">
                  <a:extLst>
                    <a:ext uri="{FF2B5EF4-FFF2-40B4-BE49-F238E27FC236}">
                      <a16:creationId xmlns:a16="http://schemas.microsoft.com/office/drawing/2014/main" id="{5AAC5E34-4723-5EC9-5304-12A5EA7E6F68}"/>
                    </a:ext>
                  </a:extLst>
                </p:cNvPr>
                <p:cNvSpPr/>
                <p:nvPr/>
              </p:nvSpPr>
              <p:spPr>
                <a:xfrm>
                  <a:off x="1709526" y="2197497"/>
                  <a:ext cx="1616761" cy="1616756"/>
                </a:xfrm>
                <a:prstGeom prst="ellipse">
                  <a:avLst/>
                </a:prstGeom>
                <a:gradFill flip="none" rotWithShape="1">
                  <a:gsLst>
                    <a:gs pos="66000">
                      <a:srgbClr val="0057D8"/>
                    </a:gs>
                    <a:gs pos="100000">
                      <a:srgbClr val="0057D8">
                        <a:lumMod val="60000"/>
                        <a:lumOff val="40000"/>
                      </a:srgbClr>
                    </a:gs>
                  </a:gsLst>
                  <a:lin ang="13500000" scaled="1"/>
                  <a:tileRect/>
                </a:gradFill>
                <a:ln w="1905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52400" sx="101000" sy="101000" algn="ctr" rotWithShape="0">
                    <a:srgbClr val="0057D8">
                      <a:alpha val="19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31" name="弧形 30">
                  <a:extLst>
                    <a:ext uri="{FF2B5EF4-FFF2-40B4-BE49-F238E27FC236}">
                      <a16:creationId xmlns:a16="http://schemas.microsoft.com/office/drawing/2014/main" id="{ED08D987-FD6A-B084-CB8D-90D33188A7E5}"/>
                    </a:ext>
                  </a:extLst>
                </p:cNvPr>
                <p:cNvSpPr/>
                <p:nvPr/>
              </p:nvSpPr>
              <p:spPr>
                <a:xfrm>
                  <a:off x="1514340" y="2002309"/>
                  <a:ext cx="2007130" cy="2007130"/>
                </a:xfrm>
                <a:prstGeom prst="arc">
                  <a:avLst/>
                </a:prstGeom>
                <a:noFill/>
                <a:ln w="15875" cap="rnd" cmpd="sng" algn="ctr">
                  <a:gradFill>
                    <a:gsLst>
                      <a:gs pos="0">
                        <a:srgbClr val="0057D8"/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5400000" scaled="1"/>
                  </a:gradFill>
                  <a:prstDash val="solid"/>
                  <a:round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672" name="弧形 671">
                  <a:extLst>
                    <a:ext uri="{FF2B5EF4-FFF2-40B4-BE49-F238E27FC236}">
                      <a16:creationId xmlns:a16="http://schemas.microsoft.com/office/drawing/2014/main" id="{3535B511-CE2B-0DCD-A7CA-9D1AADA70603}"/>
                    </a:ext>
                  </a:extLst>
                </p:cNvPr>
                <p:cNvSpPr/>
                <p:nvPr/>
              </p:nvSpPr>
              <p:spPr>
                <a:xfrm rot="10800000">
                  <a:off x="1514340" y="2002309"/>
                  <a:ext cx="2007130" cy="2007130"/>
                </a:xfrm>
                <a:prstGeom prst="arc">
                  <a:avLst/>
                </a:prstGeom>
                <a:noFill/>
                <a:ln w="15875" cap="rnd" cmpd="sng" algn="ctr">
                  <a:gradFill>
                    <a:gsLst>
                      <a:gs pos="0">
                        <a:srgbClr val="0057D8"/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5400000" scaled="1"/>
                  </a:gradFill>
                  <a:prstDash val="solid"/>
                  <a:round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cxnSp>
              <p:nvCxnSpPr>
                <p:cNvPr id="673" name="直接连接符 672">
                  <a:extLst>
                    <a:ext uri="{FF2B5EF4-FFF2-40B4-BE49-F238E27FC236}">
                      <a16:creationId xmlns:a16="http://schemas.microsoft.com/office/drawing/2014/main" id="{D8923B35-26E8-3800-25C1-ED025F6990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32155" y="3406578"/>
                  <a:ext cx="571500" cy="0"/>
                </a:xfrm>
                <a:prstGeom prst="line">
                  <a:avLst/>
                </a:prstGeom>
                <a:noFill/>
                <a:ln w="12700" cap="flat" cmpd="sng" algn="ctr">
                  <a:gradFill>
                    <a:gsLst>
                      <a:gs pos="0">
                        <a:sysClr val="window" lastClr="FFFFFF">
                          <a:alpha val="0"/>
                        </a:sysClr>
                      </a:gs>
                      <a:gs pos="56000">
                        <a:sysClr val="window" lastClr="FFFFFF"/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0" scaled="0"/>
                  </a:gra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27" name="test-tube_2300">
                <a:extLst>
                  <a:ext uri="{FF2B5EF4-FFF2-40B4-BE49-F238E27FC236}">
                    <a16:creationId xmlns:a16="http://schemas.microsoft.com/office/drawing/2014/main" id="{A549C3C2-2FA0-D923-C179-3CF291083F55}"/>
                  </a:ext>
                </a:extLst>
              </p:cNvPr>
              <p:cNvSpPr/>
              <p:nvPr/>
            </p:nvSpPr>
            <p:spPr>
              <a:xfrm>
                <a:off x="3110085" y="1445941"/>
                <a:ext cx="328815" cy="307983"/>
              </a:xfrm>
              <a:custGeom>
                <a:avLst/>
                <a:gdLst>
                  <a:gd name="T0" fmla="*/ 2783 w 2985"/>
                  <a:gd name="T1" fmla="*/ 0 h 2800"/>
                  <a:gd name="T2" fmla="*/ 682 w 2985"/>
                  <a:gd name="T3" fmla="*/ 0 h 2800"/>
                  <a:gd name="T4" fmla="*/ 465 w 2985"/>
                  <a:gd name="T5" fmla="*/ 211 h 2800"/>
                  <a:gd name="T6" fmla="*/ 465 w 2985"/>
                  <a:gd name="T7" fmla="*/ 653 h 2800"/>
                  <a:gd name="T8" fmla="*/ 236 w 2985"/>
                  <a:gd name="T9" fmla="*/ 653 h 2800"/>
                  <a:gd name="T10" fmla="*/ 53 w 2985"/>
                  <a:gd name="T11" fmla="*/ 739 h 2800"/>
                  <a:gd name="T12" fmla="*/ 19 w 2985"/>
                  <a:gd name="T13" fmla="*/ 939 h 2800"/>
                  <a:gd name="T14" fmla="*/ 458 w 2985"/>
                  <a:gd name="T15" fmla="*/ 2592 h 2800"/>
                  <a:gd name="T16" fmla="*/ 478 w 2985"/>
                  <a:gd name="T17" fmla="*/ 2647 h 2800"/>
                  <a:gd name="T18" fmla="*/ 682 w 2985"/>
                  <a:gd name="T19" fmla="*/ 2800 h 2800"/>
                  <a:gd name="T20" fmla="*/ 2783 w 2985"/>
                  <a:gd name="T21" fmla="*/ 2800 h 2800"/>
                  <a:gd name="T22" fmla="*/ 2985 w 2985"/>
                  <a:gd name="T23" fmla="*/ 2584 h 2800"/>
                  <a:gd name="T24" fmla="*/ 2985 w 2985"/>
                  <a:gd name="T25" fmla="*/ 211 h 2800"/>
                  <a:gd name="T26" fmla="*/ 2783 w 2985"/>
                  <a:gd name="T27" fmla="*/ 0 h 2800"/>
                  <a:gd name="T28" fmla="*/ 798 w 2985"/>
                  <a:gd name="T29" fmla="*/ 800 h 2800"/>
                  <a:gd name="T30" fmla="*/ 1545 w 2985"/>
                  <a:gd name="T31" fmla="*/ 800 h 2800"/>
                  <a:gd name="T32" fmla="*/ 1545 w 2985"/>
                  <a:gd name="T33" fmla="*/ 1253 h 2800"/>
                  <a:gd name="T34" fmla="*/ 798 w 2985"/>
                  <a:gd name="T35" fmla="*/ 1253 h 2800"/>
                  <a:gd name="T36" fmla="*/ 798 w 2985"/>
                  <a:gd name="T37" fmla="*/ 800 h 2800"/>
                  <a:gd name="T38" fmla="*/ 798 w 2985"/>
                  <a:gd name="T39" fmla="*/ 1533 h 2800"/>
                  <a:gd name="T40" fmla="*/ 1545 w 2985"/>
                  <a:gd name="T41" fmla="*/ 1533 h 2800"/>
                  <a:gd name="T42" fmla="*/ 1545 w 2985"/>
                  <a:gd name="T43" fmla="*/ 1986 h 2800"/>
                  <a:gd name="T44" fmla="*/ 798 w 2985"/>
                  <a:gd name="T45" fmla="*/ 1986 h 2800"/>
                  <a:gd name="T46" fmla="*/ 798 w 2985"/>
                  <a:gd name="T47" fmla="*/ 1533 h 2800"/>
                  <a:gd name="T48" fmla="*/ 2652 w 2985"/>
                  <a:gd name="T49" fmla="*/ 2546 h 2800"/>
                  <a:gd name="T50" fmla="*/ 798 w 2985"/>
                  <a:gd name="T51" fmla="*/ 2546 h 2800"/>
                  <a:gd name="T52" fmla="*/ 798 w 2985"/>
                  <a:gd name="T53" fmla="*/ 2266 h 2800"/>
                  <a:gd name="T54" fmla="*/ 2652 w 2985"/>
                  <a:gd name="T55" fmla="*/ 2266 h 2800"/>
                  <a:gd name="T56" fmla="*/ 2652 w 2985"/>
                  <a:gd name="T57" fmla="*/ 2546 h 2800"/>
                  <a:gd name="T58" fmla="*/ 2652 w 2985"/>
                  <a:gd name="T59" fmla="*/ 1986 h 2800"/>
                  <a:gd name="T60" fmla="*/ 1838 w 2985"/>
                  <a:gd name="T61" fmla="*/ 1986 h 2800"/>
                  <a:gd name="T62" fmla="*/ 1838 w 2985"/>
                  <a:gd name="T63" fmla="*/ 800 h 2800"/>
                  <a:gd name="T64" fmla="*/ 2652 w 2985"/>
                  <a:gd name="T65" fmla="*/ 800 h 2800"/>
                  <a:gd name="T66" fmla="*/ 2652 w 2985"/>
                  <a:gd name="T67" fmla="*/ 1986 h 2800"/>
                  <a:gd name="T68" fmla="*/ 2652 w 2985"/>
                  <a:gd name="T69" fmla="*/ 520 h 2800"/>
                  <a:gd name="T70" fmla="*/ 798 w 2985"/>
                  <a:gd name="T71" fmla="*/ 520 h 2800"/>
                  <a:gd name="T72" fmla="*/ 798 w 2985"/>
                  <a:gd name="T73" fmla="*/ 240 h 2800"/>
                  <a:gd name="T74" fmla="*/ 2652 w 2985"/>
                  <a:gd name="T75" fmla="*/ 240 h 2800"/>
                  <a:gd name="T76" fmla="*/ 2652 w 2985"/>
                  <a:gd name="T77" fmla="*/ 520 h 2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85" h="2800">
                    <a:moveTo>
                      <a:pt x="2783" y="0"/>
                    </a:moveTo>
                    <a:lnTo>
                      <a:pt x="682" y="0"/>
                    </a:lnTo>
                    <a:cubicBezTo>
                      <a:pt x="565" y="0"/>
                      <a:pt x="465" y="94"/>
                      <a:pt x="465" y="211"/>
                    </a:cubicBezTo>
                    <a:lnTo>
                      <a:pt x="465" y="653"/>
                    </a:lnTo>
                    <a:lnTo>
                      <a:pt x="236" y="653"/>
                    </a:lnTo>
                    <a:cubicBezTo>
                      <a:pt x="160" y="653"/>
                      <a:pt x="95" y="685"/>
                      <a:pt x="53" y="739"/>
                    </a:cubicBezTo>
                    <a:cubicBezTo>
                      <a:pt x="12" y="793"/>
                      <a:pt x="0" y="865"/>
                      <a:pt x="19" y="939"/>
                    </a:cubicBezTo>
                    <a:lnTo>
                      <a:pt x="458" y="2592"/>
                    </a:lnTo>
                    <a:cubicBezTo>
                      <a:pt x="463" y="2612"/>
                      <a:pt x="470" y="2631"/>
                      <a:pt x="478" y="2647"/>
                    </a:cubicBezTo>
                    <a:cubicBezTo>
                      <a:pt x="505" y="2734"/>
                      <a:pt x="586" y="2800"/>
                      <a:pt x="682" y="2800"/>
                    </a:cubicBezTo>
                    <a:lnTo>
                      <a:pt x="2783" y="2800"/>
                    </a:lnTo>
                    <a:cubicBezTo>
                      <a:pt x="2901" y="2800"/>
                      <a:pt x="2985" y="2701"/>
                      <a:pt x="2985" y="2584"/>
                    </a:cubicBezTo>
                    <a:lnTo>
                      <a:pt x="2985" y="211"/>
                    </a:lnTo>
                    <a:cubicBezTo>
                      <a:pt x="2985" y="94"/>
                      <a:pt x="2901" y="0"/>
                      <a:pt x="2783" y="0"/>
                    </a:cubicBezTo>
                    <a:close/>
                    <a:moveTo>
                      <a:pt x="798" y="800"/>
                    </a:moveTo>
                    <a:lnTo>
                      <a:pt x="1545" y="800"/>
                    </a:lnTo>
                    <a:lnTo>
                      <a:pt x="1545" y="1253"/>
                    </a:lnTo>
                    <a:lnTo>
                      <a:pt x="798" y="1253"/>
                    </a:lnTo>
                    <a:lnTo>
                      <a:pt x="798" y="800"/>
                    </a:lnTo>
                    <a:close/>
                    <a:moveTo>
                      <a:pt x="798" y="1533"/>
                    </a:moveTo>
                    <a:lnTo>
                      <a:pt x="1545" y="1533"/>
                    </a:lnTo>
                    <a:lnTo>
                      <a:pt x="1545" y="1986"/>
                    </a:lnTo>
                    <a:lnTo>
                      <a:pt x="798" y="1986"/>
                    </a:lnTo>
                    <a:lnTo>
                      <a:pt x="798" y="1533"/>
                    </a:lnTo>
                    <a:close/>
                    <a:moveTo>
                      <a:pt x="2652" y="2546"/>
                    </a:moveTo>
                    <a:lnTo>
                      <a:pt x="798" y="2546"/>
                    </a:lnTo>
                    <a:lnTo>
                      <a:pt x="798" y="2266"/>
                    </a:lnTo>
                    <a:lnTo>
                      <a:pt x="2652" y="2266"/>
                    </a:lnTo>
                    <a:lnTo>
                      <a:pt x="2652" y="2546"/>
                    </a:lnTo>
                    <a:close/>
                    <a:moveTo>
                      <a:pt x="2652" y="1986"/>
                    </a:moveTo>
                    <a:lnTo>
                      <a:pt x="1838" y="1986"/>
                    </a:lnTo>
                    <a:lnTo>
                      <a:pt x="1838" y="800"/>
                    </a:lnTo>
                    <a:lnTo>
                      <a:pt x="2652" y="800"/>
                    </a:lnTo>
                    <a:lnTo>
                      <a:pt x="2652" y="1986"/>
                    </a:lnTo>
                    <a:close/>
                    <a:moveTo>
                      <a:pt x="2652" y="520"/>
                    </a:moveTo>
                    <a:lnTo>
                      <a:pt x="798" y="520"/>
                    </a:lnTo>
                    <a:lnTo>
                      <a:pt x="798" y="240"/>
                    </a:lnTo>
                    <a:lnTo>
                      <a:pt x="2652" y="240"/>
                    </a:lnTo>
                    <a:lnTo>
                      <a:pt x="2652" y="52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F279BE6D-525C-2FFD-B94B-756D18030F11}"/>
                </a:ext>
              </a:extLst>
            </p:cNvPr>
            <p:cNvGrpSpPr/>
            <p:nvPr/>
          </p:nvGrpSpPr>
          <p:grpSpPr>
            <a:xfrm>
              <a:off x="801136" y="2553334"/>
              <a:ext cx="1409126" cy="430219"/>
              <a:chOff x="860371" y="5556259"/>
              <a:chExt cx="1409126" cy="470293"/>
            </a:xfrm>
          </p:grpSpPr>
          <p:sp>
            <p:nvSpPr>
              <p:cNvPr id="24" name="矩形: 圆角 23">
                <a:extLst>
                  <a:ext uri="{FF2B5EF4-FFF2-40B4-BE49-F238E27FC236}">
                    <a16:creationId xmlns:a16="http://schemas.microsoft.com/office/drawing/2014/main" id="{24A75E11-D3B4-D028-AE1A-CE204991C51B}"/>
                  </a:ext>
                </a:extLst>
              </p:cNvPr>
              <p:cNvSpPr/>
              <p:nvPr/>
            </p:nvSpPr>
            <p:spPr>
              <a:xfrm>
                <a:off x="883436" y="5559827"/>
                <a:ext cx="1386061" cy="466725"/>
              </a:xfrm>
              <a:prstGeom prst="roundRect">
                <a:avLst>
                  <a:gd name="adj" fmla="val 50000"/>
                </a:avLst>
              </a:prstGeom>
              <a:solidFill>
                <a:srgbClr val="0057D8">
                  <a:alpha val="2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矩形: 圆角 24">
                <a:extLst>
                  <a:ext uri="{FF2B5EF4-FFF2-40B4-BE49-F238E27FC236}">
                    <a16:creationId xmlns:a16="http://schemas.microsoft.com/office/drawing/2014/main" id="{7E76D5D8-95A7-FB35-CBCB-E1C95884DF9B}"/>
                  </a:ext>
                </a:extLst>
              </p:cNvPr>
              <p:cNvSpPr/>
              <p:nvPr/>
            </p:nvSpPr>
            <p:spPr>
              <a:xfrm>
                <a:off x="860371" y="5556259"/>
                <a:ext cx="1386061" cy="424389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0057D8"/>
                  </a:gs>
                  <a:gs pos="100000">
                    <a:srgbClr val="40B0FF"/>
                  </a:gs>
                </a:gsLst>
                <a:lin ang="13500000" scaled="1"/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B9488A29-CA5C-B95A-23E8-CD429A887329}"/>
                </a:ext>
              </a:extLst>
            </p:cNvPr>
            <p:cNvGrpSpPr/>
            <p:nvPr/>
          </p:nvGrpSpPr>
          <p:grpSpPr>
            <a:xfrm>
              <a:off x="824201" y="3915570"/>
              <a:ext cx="1409126" cy="317734"/>
              <a:chOff x="996130" y="1657803"/>
              <a:chExt cx="2612546" cy="317734"/>
            </a:xfrm>
          </p:grpSpPr>
          <p:sp>
            <p:nvSpPr>
              <p:cNvPr id="22" name="矩形: 圆角 21">
                <a:extLst>
                  <a:ext uri="{FF2B5EF4-FFF2-40B4-BE49-F238E27FC236}">
                    <a16:creationId xmlns:a16="http://schemas.microsoft.com/office/drawing/2014/main" id="{4BDC8B4F-4D75-AF40-27C6-265404179C72}"/>
                  </a:ext>
                </a:extLst>
              </p:cNvPr>
              <p:cNvSpPr/>
              <p:nvPr/>
            </p:nvSpPr>
            <p:spPr>
              <a:xfrm>
                <a:off x="911686" y="1609090"/>
                <a:ext cx="2768144" cy="468588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>
                  <a:alpha val="53000"/>
                </a:sysClr>
              </a:solidFill>
              <a:ln w="6350" cap="flat" cmpd="sng" algn="ctr">
                <a:solidFill>
                  <a:srgbClr val="0057D8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16939"/>
                  </a:solidFill>
                  <a:effectLst/>
                  <a:uLnTx/>
                  <a:uFillTx/>
                  <a:latin typeface="思源黑体 CN Regular" panose="020B0500000000000000" charset="-122"/>
                  <a:ea typeface="思源黑体 CN Regular" panose="020B0500000000000000" charset="-122"/>
                  <a:cs typeface="+mn-cs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AA202C28-72F9-C2A4-975E-D1ACDA91041E}"/>
                  </a:ext>
                </a:extLst>
              </p:cNvPr>
              <p:cNvSpPr txBox="1"/>
              <p:nvPr/>
            </p:nvSpPr>
            <p:spPr>
              <a:xfrm>
                <a:off x="954272" y="1627466"/>
                <a:ext cx="2682970" cy="431836"/>
              </a:xfrm>
              <a:prstGeom prst="rect">
                <a:avLst/>
              </a:prstGeom>
              <a:noFill/>
            </p:spPr>
            <p:txBody>
              <a:bodyPr wrap="square" anchor="ctr" lIns="0" rIns="0" tIns="0" bIns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25" b="1">
                    <a:solidFill>
                      <a:srgbClr val="171717"/>
                    </a:solidFill>
                  </a:defRPr>
                </a:pP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7171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Understand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25" b="1">
                    <a:solidFill>
                      <a:srgbClr val="171717"/>
                    </a:solidFill>
                  </a:defRPr>
                </a:pP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7171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Needs</a:t>
                </a:r>
              </a:p>
            </p:txBody>
          </p:sp>
        </p:grpSp>
      </p:grpSp>
      <p:pic>
        <p:nvPicPr>
          <p:cNvPr id="538" name="Picture 2" descr="查看图片">
            <a:extLst>
              <a:ext uri="{FF2B5EF4-FFF2-40B4-BE49-F238E27FC236}">
                <a16:creationId xmlns:a16="http://schemas.microsoft.com/office/drawing/2014/main" id="{6482D3B0-F273-01C1-2B92-201A19E74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300" y="-51868"/>
            <a:ext cx="792668" cy="109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3" name="矩形 542">
            <a:extLst>
              <a:ext uri="{FF2B5EF4-FFF2-40B4-BE49-F238E27FC236}">
                <a16:creationId xmlns:a16="http://schemas.microsoft.com/office/drawing/2014/main" id="{E55F3DFC-6394-602D-B438-F7FF551FB3D3}"/>
              </a:ext>
            </a:extLst>
          </p:cNvPr>
          <p:cNvSpPr/>
          <p:nvPr/>
        </p:nvSpPr>
        <p:spPr>
          <a:xfrm>
            <a:off x="1005878" y="2235741"/>
            <a:ext cx="1351777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1200" cap="none" spc="600" normalizeH="0" baseline="0" noProof="0" dirty="0">
                <a:ln>
                  <a:solidFill>
                    <a:prstClr val="white"/>
                  </a:solidFill>
                </a:ln>
                <a:solidFill>
                  <a:srgbClr val="FFC000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优设标题黑" panose="00000500000000000000" pitchFamily="2" charset="-122"/>
                <a:ea typeface="优设标题黑" panose="00000500000000000000" pitchFamily="2" charset="-122"/>
                <a:cs typeface="+mn-cs"/>
              </a:rPr>
              <a:t>01</a:t>
            </a:r>
            <a:endParaRPr kumimoji="0" lang="zh-CN" altLang="en-US" sz="4800" b="0" i="0" u="none" strike="noStrike" kern="1200" cap="none" spc="600" normalizeH="0" baseline="0" noProof="0" dirty="0">
              <a:ln>
                <a:solidFill>
                  <a:prstClr val="white"/>
                </a:solidFill>
              </a:ln>
              <a:solidFill>
                <a:srgbClr val="FFC000"/>
              </a:soli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uLnTx/>
              <a:uFillTx/>
              <a:latin typeface="优设标题黑" panose="00000500000000000000" pitchFamily="2" charset="-122"/>
              <a:ea typeface="优设标题黑" panose="00000500000000000000" pitchFamily="2" charset="-122"/>
              <a:cs typeface="+mn-cs"/>
            </a:endParaRPr>
          </a:p>
        </p:txBody>
      </p:sp>
      <p:grpSp>
        <p:nvGrpSpPr>
          <p:cNvPr id="747" name="组合 746">
            <a:extLst>
              <a:ext uri="{FF2B5EF4-FFF2-40B4-BE49-F238E27FC236}">
                <a16:creationId xmlns:a16="http://schemas.microsoft.com/office/drawing/2014/main" id="{2F00B0B7-2E0A-EBE7-9C89-863BF963B23E}"/>
              </a:ext>
            </a:extLst>
          </p:cNvPr>
          <p:cNvGrpSpPr/>
          <p:nvPr/>
        </p:nvGrpSpPr>
        <p:grpSpPr>
          <a:xfrm>
            <a:off x="3205325" y="2278981"/>
            <a:ext cx="2375553" cy="2786540"/>
            <a:chOff x="801136" y="2553334"/>
            <a:chExt cx="1432191" cy="1679970"/>
          </a:xfrm>
        </p:grpSpPr>
        <p:grpSp>
          <p:nvGrpSpPr>
            <p:cNvPr id="748" name="组合 747">
              <a:extLst>
                <a:ext uri="{FF2B5EF4-FFF2-40B4-BE49-F238E27FC236}">
                  <a16:creationId xmlns:a16="http://schemas.microsoft.com/office/drawing/2014/main" id="{08F54DE3-DF91-6DF2-FF17-27AE07E97553}"/>
                </a:ext>
              </a:extLst>
            </p:cNvPr>
            <p:cNvGrpSpPr/>
            <p:nvPr/>
          </p:nvGrpSpPr>
          <p:grpSpPr>
            <a:xfrm>
              <a:off x="1243173" y="3115821"/>
              <a:ext cx="626357" cy="626357"/>
              <a:chOff x="2798526" y="1183416"/>
              <a:chExt cx="951933" cy="951933"/>
            </a:xfrm>
          </p:grpSpPr>
          <p:grpSp>
            <p:nvGrpSpPr>
              <p:cNvPr id="755" name="组合 754">
                <a:extLst>
                  <a:ext uri="{FF2B5EF4-FFF2-40B4-BE49-F238E27FC236}">
                    <a16:creationId xmlns:a16="http://schemas.microsoft.com/office/drawing/2014/main" id="{BA7BA813-09CE-B52A-1693-24E72E7D6584}"/>
                  </a:ext>
                </a:extLst>
              </p:cNvPr>
              <p:cNvGrpSpPr/>
              <p:nvPr/>
            </p:nvGrpSpPr>
            <p:grpSpPr>
              <a:xfrm>
                <a:off x="2798526" y="1183416"/>
                <a:ext cx="951933" cy="951933"/>
                <a:chOff x="1346349" y="1834318"/>
                <a:chExt cx="2343112" cy="2343112"/>
              </a:xfrm>
            </p:grpSpPr>
            <p:sp>
              <p:nvSpPr>
                <p:cNvPr id="757" name="椭圆 756">
                  <a:extLst>
                    <a:ext uri="{FF2B5EF4-FFF2-40B4-BE49-F238E27FC236}">
                      <a16:creationId xmlns:a16="http://schemas.microsoft.com/office/drawing/2014/main" id="{FCA371ED-2115-0855-6969-4345FAA036DF}"/>
                    </a:ext>
                  </a:extLst>
                </p:cNvPr>
                <p:cNvSpPr/>
                <p:nvPr/>
              </p:nvSpPr>
              <p:spPr>
                <a:xfrm>
                  <a:off x="1346349" y="1834318"/>
                  <a:ext cx="2343112" cy="2343112"/>
                </a:xfrm>
                <a:prstGeom prst="ellipse">
                  <a:avLst/>
                </a:prstGeom>
                <a:noFill/>
                <a:ln w="3175" cap="flat" cmpd="sng" algn="ctr">
                  <a:solidFill>
                    <a:srgbClr val="0057D8">
                      <a:alpha val="94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58" name="椭圆 757">
                  <a:extLst>
                    <a:ext uri="{FF2B5EF4-FFF2-40B4-BE49-F238E27FC236}">
                      <a16:creationId xmlns:a16="http://schemas.microsoft.com/office/drawing/2014/main" id="{9CDA7760-F18A-5456-45EA-F66B2D686804}"/>
                    </a:ext>
                  </a:extLst>
                </p:cNvPr>
                <p:cNvSpPr/>
                <p:nvPr/>
              </p:nvSpPr>
              <p:spPr>
                <a:xfrm>
                  <a:off x="1624040" y="2112009"/>
                  <a:ext cx="1787727" cy="1787727"/>
                </a:xfrm>
                <a:prstGeom prst="ellipse">
                  <a:avLst/>
                </a:prstGeom>
                <a:noFill/>
                <a:ln w="6350" cap="flat" cmpd="sng" algn="ctr">
                  <a:solidFill>
                    <a:srgbClr val="0057D8"/>
                  </a:solidFill>
                  <a:prstDash val="dash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59" name="椭圆 758">
                  <a:extLst>
                    <a:ext uri="{FF2B5EF4-FFF2-40B4-BE49-F238E27FC236}">
                      <a16:creationId xmlns:a16="http://schemas.microsoft.com/office/drawing/2014/main" id="{8A347B33-0C6B-7D24-8F38-B1FE0D919DC6}"/>
                    </a:ext>
                  </a:extLst>
                </p:cNvPr>
                <p:cNvSpPr/>
                <p:nvPr/>
              </p:nvSpPr>
              <p:spPr>
                <a:xfrm>
                  <a:off x="1709526" y="2197497"/>
                  <a:ext cx="1616761" cy="1616756"/>
                </a:xfrm>
                <a:prstGeom prst="ellipse">
                  <a:avLst/>
                </a:prstGeom>
                <a:gradFill flip="none" rotWithShape="1">
                  <a:gsLst>
                    <a:gs pos="66000">
                      <a:srgbClr val="0057D8"/>
                    </a:gs>
                    <a:gs pos="100000">
                      <a:srgbClr val="0057D8">
                        <a:lumMod val="60000"/>
                        <a:lumOff val="40000"/>
                      </a:srgbClr>
                    </a:gs>
                  </a:gsLst>
                  <a:lin ang="13500000" scaled="1"/>
                  <a:tileRect/>
                </a:gradFill>
                <a:ln w="1905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52400" sx="101000" sy="101000" algn="ctr" rotWithShape="0">
                    <a:srgbClr val="0057D8">
                      <a:alpha val="19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60" name="弧形 759">
                  <a:extLst>
                    <a:ext uri="{FF2B5EF4-FFF2-40B4-BE49-F238E27FC236}">
                      <a16:creationId xmlns:a16="http://schemas.microsoft.com/office/drawing/2014/main" id="{027FF9DA-4162-3C95-B5AC-36D4CE3F2154}"/>
                    </a:ext>
                  </a:extLst>
                </p:cNvPr>
                <p:cNvSpPr/>
                <p:nvPr/>
              </p:nvSpPr>
              <p:spPr>
                <a:xfrm>
                  <a:off x="1514340" y="2002309"/>
                  <a:ext cx="2007130" cy="2007130"/>
                </a:xfrm>
                <a:prstGeom prst="arc">
                  <a:avLst/>
                </a:prstGeom>
                <a:noFill/>
                <a:ln w="15875" cap="rnd" cmpd="sng" algn="ctr">
                  <a:gradFill>
                    <a:gsLst>
                      <a:gs pos="0">
                        <a:srgbClr val="0057D8"/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5400000" scaled="1"/>
                  </a:gradFill>
                  <a:prstDash val="solid"/>
                  <a:round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61" name="弧形 760">
                  <a:extLst>
                    <a:ext uri="{FF2B5EF4-FFF2-40B4-BE49-F238E27FC236}">
                      <a16:creationId xmlns:a16="http://schemas.microsoft.com/office/drawing/2014/main" id="{7AC27389-1AFC-A3B2-D030-9B9B83C8F621}"/>
                    </a:ext>
                  </a:extLst>
                </p:cNvPr>
                <p:cNvSpPr/>
                <p:nvPr/>
              </p:nvSpPr>
              <p:spPr>
                <a:xfrm rot="10800000">
                  <a:off x="1514340" y="2002309"/>
                  <a:ext cx="2007130" cy="2007130"/>
                </a:xfrm>
                <a:prstGeom prst="arc">
                  <a:avLst/>
                </a:prstGeom>
                <a:noFill/>
                <a:ln w="15875" cap="rnd" cmpd="sng" algn="ctr">
                  <a:gradFill>
                    <a:gsLst>
                      <a:gs pos="0">
                        <a:srgbClr val="0057D8"/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5400000" scaled="1"/>
                  </a:gradFill>
                  <a:prstDash val="solid"/>
                  <a:round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cxnSp>
              <p:nvCxnSpPr>
                <p:cNvPr id="762" name="直接连接符 761">
                  <a:extLst>
                    <a:ext uri="{FF2B5EF4-FFF2-40B4-BE49-F238E27FC236}">
                      <a16:creationId xmlns:a16="http://schemas.microsoft.com/office/drawing/2014/main" id="{D4EB54C9-5E1C-8E2B-F038-F1A7FD5A0D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32155" y="3406578"/>
                  <a:ext cx="571500" cy="0"/>
                </a:xfrm>
                <a:prstGeom prst="line">
                  <a:avLst/>
                </a:prstGeom>
                <a:noFill/>
                <a:ln w="12700" cap="flat" cmpd="sng" algn="ctr">
                  <a:gradFill>
                    <a:gsLst>
                      <a:gs pos="0">
                        <a:sysClr val="window" lastClr="FFFFFF">
                          <a:alpha val="0"/>
                        </a:sysClr>
                      </a:gs>
                      <a:gs pos="56000">
                        <a:sysClr val="window" lastClr="FFFFFF"/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0" scaled="0"/>
                  </a:gra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756" name="test-tube_2300">
                <a:extLst>
                  <a:ext uri="{FF2B5EF4-FFF2-40B4-BE49-F238E27FC236}">
                    <a16:creationId xmlns:a16="http://schemas.microsoft.com/office/drawing/2014/main" id="{77F2C542-0F0F-AD3B-E60B-F455B8827D34}"/>
                  </a:ext>
                </a:extLst>
              </p:cNvPr>
              <p:cNvSpPr/>
              <p:nvPr/>
            </p:nvSpPr>
            <p:spPr>
              <a:xfrm>
                <a:off x="3110085" y="1445941"/>
                <a:ext cx="328815" cy="307983"/>
              </a:xfrm>
              <a:custGeom>
                <a:avLst/>
                <a:gdLst>
                  <a:gd name="T0" fmla="*/ 2783 w 2985"/>
                  <a:gd name="T1" fmla="*/ 0 h 2800"/>
                  <a:gd name="T2" fmla="*/ 682 w 2985"/>
                  <a:gd name="T3" fmla="*/ 0 h 2800"/>
                  <a:gd name="T4" fmla="*/ 465 w 2985"/>
                  <a:gd name="T5" fmla="*/ 211 h 2800"/>
                  <a:gd name="T6" fmla="*/ 465 w 2985"/>
                  <a:gd name="T7" fmla="*/ 653 h 2800"/>
                  <a:gd name="T8" fmla="*/ 236 w 2985"/>
                  <a:gd name="T9" fmla="*/ 653 h 2800"/>
                  <a:gd name="T10" fmla="*/ 53 w 2985"/>
                  <a:gd name="T11" fmla="*/ 739 h 2800"/>
                  <a:gd name="T12" fmla="*/ 19 w 2985"/>
                  <a:gd name="T13" fmla="*/ 939 h 2800"/>
                  <a:gd name="T14" fmla="*/ 458 w 2985"/>
                  <a:gd name="T15" fmla="*/ 2592 h 2800"/>
                  <a:gd name="T16" fmla="*/ 478 w 2985"/>
                  <a:gd name="T17" fmla="*/ 2647 h 2800"/>
                  <a:gd name="T18" fmla="*/ 682 w 2985"/>
                  <a:gd name="T19" fmla="*/ 2800 h 2800"/>
                  <a:gd name="T20" fmla="*/ 2783 w 2985"/>
                  <a:gd name="T21" fmla="*/ 2800 h 2800"/>
                  <a:gd name="T22" fmla="*/ 2985 w 2985"/>
                  <a:gd name="T23" fmla="*/ 2584 h 2800"/>
                  <a:gd name="T24" fmla="*/ 2985 w 2985"/>
                  <a:gd name="T25" fmla="*/ 211 h 2800"/>
                  <a:gd name="T26" fmla="*/ 2783 w 2985"/>
                  <a:gd name="T27" fmla="*/ 0 h 2800"/>
                  <a:gd name="T28" fmla="*/ 798 w 2985"/>
                  <a:gd name="T29" fmla="*/ 800 h 2800"/>
                  <a:gd name="T30" fmla="*/ 1545 w 2985"/>
                  <a:gd name="T31" fmla="*/ 800 h 2800"/>
                  <a:gd name="T32" fmla="*/ 1545 w 2985"/>
                  <a:gd name="T33" fmla="*/ 1253 h 2800"/>
                  <a:gd name="T34" fmla="*/ 798 w 2985"/>
                  <a:gd name="T35" fmla="*/ 1253 h 2800"/>
                  <a:gd name="T36" fmla="*/ 798 w 2985"/>
                  <a:gd name="T37" fmla="*/ 800 h 2800"/>
                  <a:gd name="T38" fmla="*/ 798 w 2985"/>
                  <a:gd name="T39" fmla="*/ 1533 h 2800"/>
                  <a:gd name="T40" fmla="*/ 1545 w 2985"/>
                  <a:gd name="T41" fmla="*/ 1533 h 2800"/>
                  <a:gd name="T42" fmla="*/ 1545 w 2985"/>
                  <a:gd name="T43" fmla="*/ 1986 h 2800"/>
                  <a:gd name="T44" fmla="*/ 798 w 2985"/>
                  <a:gd name="T45" fmla="*/ 1986 h 2800"/>
                  <a:gd name="T46" fmla="*/ 798 w 2985"/>
                  <a:gd name="T47" fmla="*/ 1533 h 2800"/>
                  <a:gd name="T48" fmla="*/ 2652 w 2985"/>
                  <a:gd name="T49" fmla="*/ 2546 h 2800"/>
                  <a:gd name="T50" fmla="*/ 798 w 2985"/>
                  <a:gd name="T51" fmla="*/ 2546 h 2800"/>
                  <a:gd name="T52" fmla="*/ 798 w 2985"/>
                  <a:gd name="T53" fmla="*/ 2266 h 2800"/>
                  <a:gd name="T54" fmla="*/ 2652 w 2985"/>
                  <a:gd name="T55" fmla="*/ 2266 h 2800"/>
                  <a:gd name="T56" fmla="*/ 2652 w 2985"/>
                  <a:gd name="T57" fmla="*/ 2546 h 2800"/>
                  <a:gd name="T58" fmla="*/ 2652 w 2985"/>
                  <a:gd name="T59" fmla="*/ 1986 h 2800"/>
                  <a:gd name="T60" fmla="*/ 1838 w 2985"/>
                  <a:gd name="T61" fmla="*/ 1986 h 2800"/>
                  <a:gd name="T62" fmla="*/ 1838 w 2985"/>
                  <a:gd name="T63" fmla="*/ 800 h 2800"/>
                  <a:gd name="T64" fmla="*/ 2652 w 2985"/>
                  <a:gd name="T65" fmla="*/ 800 h 2800"/>
                  <a:gd name="T66" fmla="*/ 2652 w 2985"/>
                  <a:gd name="T67" fmla="*/ 1986 h 2800"/>
                  <a:gd name="T68" fmla="*/ 2652 w 2985"/>
                  <a:gd name="T69" fmla="*/ 520 h 2800"/>
                  <a:gd name="T70" fmla="*/ 798 w 2985"/>
                  <a:gd name="T71" fmla="*/ 520 h 2800"/>
                  <a:gd name="T72" fmla="*/ 798 w 2985"/>
                  <a:gd name="T73" fmla="*/ 240 h 2800"/>
                  <a:gd name="T74" fmla="*/ 2652 w 2985"/>
                  <a:gd name="T75" fmla="*/ 240 h 2800"/>
                  <a:gd name="T76" fmla="*/ 2652 w 2985"/>
                  <a:gd name="T77" fmla="*/ 520 h 2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85" h="2800">
                    <a:moveTo>
                      <a:pt x="2783" y="0"/>
                    </a:moveTo>
                    <a:lnTo>
                      <a:pt x="682" y="0"/>
                    </a:lnTo>
                    <a:cubicBezTo>
                      <a:pt x="565" y="0"/>
                      <a:pt x="465" y="94"/>
                      <a:pt x="465" y="211"/>
                    </a:cubicBezTo>
                    <a:lnTo>
                      <a:pt x="465" y="653"/>
                    </a:lnTo>
                    <a:lnTo>
                      <a:pt x="236" y="653"/>
                    </a:lnTo>
                    <a:cubicBezTo>
                      <a:pt x="160" y="653"/>
                      <a:pt x="95" y="685"/>
                      <a:pt x="53" y="739"/>
                    </a:cubicBezTo>
                    <a:cubicBezTo>
                      <a:pt x="12" y="793"/>
                      <a:pt x="0" y="865"/>
                      <a:pt x="19" y="939"/>
                    </a:cubicBezTo>
                    <a:lnTo>
                      <a:pt x="458" y="2592"/>
                    </a:lnTo>
                    <a:cubicBezTo>
                      <a:pt x="463" y="2612"/>
                      <a:pt x="470" y="2631"/>
                      <a:pt x="478" y="2647"/>
                    </a:cubicBezTo>
                    <a:cubicBezTo>
                      <a:pt x="505" y="2734"/>
                      <a:pt x="586" y="2800"/>
                      <a:pt x="682" y="2800"/>
                    </a:cubicBezTo>
                    <a:lnTo>
                      <a:pt x="2783" y="2800"/>
                    </a:lnTo>
                    <a:cubicBezTo>
                      <a:pt x="2901" y="2800"/>
                      <a:pt x="2985" y="2701"/>
                      <a:pt x="2985" y="2584"/>
                    </a:cubicBezTo>
                    <a:lnTo>
                      <a:pt x="2985" y="211"/>
                    </a:lnTo>
                    <a:cubicBezTo>
                      <a:pt x="2985" y="94"/>
                      <a:pt x="2901" y="0"/>
                      <a:pt x="2783" y="0"/>
                    </a:cubicBezTo>
                    <a:close/>
                    <a:moveTo>
                      <a:pt x="798" y="800"/>
                    </a:moveTo>
                    <a:lnTo>
                      <a:pt x="1545" y="800"/>
                    </a:lnTo>
                    <a:lnTo>
                      <a:pt x="1545" y="1253"/>
                    </a:lnTo>
                    <a:lnTo>
                      <a:pt x="798" y="1253"/>
                    </a:lnTo>
                    <a:lnTo>
                      <a:pt x="798" y="800"/>
                    </a:lnTo>
                    <a:close/>
                    <a:moveTo>
                      <a:pt x="798" y="1533"/>
                    </a:moveTo>
                    <a:lnTo>
                      <a:pt x="1545" y="1533"/>
                    </a:lnTo>
                    <a:lnTo>
                      <a:pt x="1545" y="1986"/>
                    </a:lnTo>
                    <a:lnTo>
                      <a:pt x="798" y="1986"/>
                    </a:lnTo>
                    <a:lnTo>
                      <a:pt x="798" y="1533"/>
                    </a:lnTo>
                    <a:close/>
                    <a:moveTo>
                      <a:pt x="2652" y="2546"/>
                    </a:moveTo>
                    <a:lnTo>
                      <a:pt x="798" y="2546"/>
                    </a:lnTo>
                    <a:lnTo>
                      <a:pt x="798" y="2266"/>
                    </a:lnTo>
                    <a:lnTo>
                      <a:pt x="2652" y="2266"/>
                    </a:lnTo>
                    <a:lnTo>
                      <a:pt x="2652" y="2546"/>
                    </a:lnTo>
                    <a:close/>
                    <a:moveTo>
                      <a:pt x="2652" y="1986"/>
                    </a:moveTo>
                    <a:lnTo>
                      <a:pt x="1838" y="1986"/>
                    </a:lnTo>
                    <a:lnTo>
                      <a:pt x="1838" y="800"/>
                    </a:lnTo>
                    <a:lnTo>
                      <a:pt x="2652" y="800"/>
                    </a:lnTo>
                    <a:lnTo>
                      <a:pt x="2652" y="1986"/>
                    </a:lnTo>
                    <a:close/>
                    <a:moveTo>
                      <a:pt x="2652" y="520"/>
                    </a:moveTo>
                    <a:lnTo>
                      <a:pt x="798" y="520"/>
                    </a:lnTo>
                    <a:lnTo>
                      <a:pt x="798" y="240"/>
                    </a:lnTo>
                    <a:lnTo>
                      <a:pt x="2652" y="240"/>
                    </a:lnTo>
                    <a:lnTo>
                      <a:pt x="2652" y="52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749" name="组合 748">
              <a:extLst>
                <a:ext uri="{FF2B5EF4-FFF2-40B4-BE49-F238E27FC236}">
                  <a16:creationId xmlns:a16="http://schemas.microsoft.com/office/drawing/2014/main" id="{17F207DD-7F56-52B7-DECF-E8DBD3FC5B4A}"/>
                </a:ext>
              </a:extLst>
            </p:cNvPr>
            <p:cNvGrpSpPr/>
            <p:nvPr/>
          </p:nvGrpSpPr>
          <p:grpSpPr>
            <a:xfrm>
              <a:off x="801136" y="2553334"/>
              <a:ext cx="1409126" cy="430219"/>
              <a:chOff x="860371" y="5556259"/>
              <a:chExt cx="1409126" cy="470293"/>
            </a:xfrm>
          </p:grpSpPr>
          <p:sp>
            <p:nvSpPr>
              <p:cNvPr id="753" name="矩形: 圆角 752">
                <a:extLst>
                  <a:ext uri="{FF2B5EF4-FFF2-40B4-BE49-F238E27FC236}">
                    <a16:creationId xmlns:a16="http://schemas.microsoft.com/office/drawing/2014/main" id="{FB760100-6C14-B661-D6DD-AF54FA0AE8E5}"/>
                  </a:ext>
                </a:extLst>
              </p:cNvPr>
              <p:cNvSpPr/>
              <p:nvPr/>
            </p:nvSpPr>
            <p:spPr>
              <a:xfrm>
                <a:off x="883436" y="5559827"/>
                <a:ext cx="1386061" cy="466725"/>
              </a:xfrm>
              <a:prstGeom prst="roundRect">
                <a:avLst>
                  <a:gd name="adj" fmla="val 50000"/>
                </a:avLst>
              </a:prstGeom>
              <a:solidFill>
                <a:srgbClr val="0057D8">
                  <a:alpha val="2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754" name="矩形: 圆角 753">
                <a:extLst>
                  <a:ext uri="{FF2B5EF4-FFF2-40B4-BE49-F238E27FC236}">
                    <a16:creationId xmlns:a16="http://schemas.microsoft.com/office/drawing/2014/main" id="{863930AB-53E2-B1F3-102D-1918310EBBF9}"/>
                  </a:ext>
                </a:extLst>
              </p:cNvPr>
              <p:cNvSpPr/>
              <p:nvPr/>
            </p:nvSpPr>
            <p:spPr>
              <a:xfrm>
                <a:off x="860371" y="5556259"/>
                <a:ext cx="1386061" cy="424389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0057D8"/>
                  </a:gs>
                  <a:gs pos="100000">
                    <a:srgbClr val="40B0FF"/>
                  </a:gs>
                </a:gsLst>
                <a:lin ang="13500000" scaled="1"/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50" name="组合 749">
              <a:extLst>
                <a:ext uri="{FF2B5EF4-FFF2-40B4-BE49-F238E27FC236}">
                  <a16:creationId xmlns:a16="http://schemas.microsoft.com/office/drawing/2014/main" id="{539DB813-1C57-441F-24E9-9263A0B551AE}"/>
                </a:ext>
              </a:extLst>
            </p:cNvPr>
            <p:cNvGrpSpPr/>
            <p:nvPr/>
          </p:nvGrpSpPr>
          <p:grpSpPr>
            <a:xfrm>
              <a:off x="824201" y="3915570"/>
              <a:ext cx="1409126" cy="317734"/>
              <a:chOff x="996130" y="1657803"/>
              <a:chExt cx="2612546" cy="317734"/>
            </a:xfrm>
          </p:grpSpPr>
          <p:sp>
            <p:nvSpPr>
              <p:cNvPr id="751" name="矩形: 圆角 750">
                <a:extLst>
                  <a:ext uri="{FF2B5EF4-FFF2-40B4-BE49-F238E27FC236}">
                    <a16:creationId xmlns:a16="http://schemas.microsoft.com/office/drawing/2014/main" id="{0131CFE9-9BC5-E9B2-9633-929D21F781A3}"/>
                  </a:ext>
                </a:extLst>
              </p:cNvPr>
              <p:cNvSpPr/>
              <p:nvPr/>
            </p:nvSpPr>
            <p:spPr>
              <a:xfrm>
                <a:off x="922310" y="1609089"/>
                <a:ext cx="2768144" cy="468588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>
                  <a:alpha val="53000"/>
                </a:sysClr>
              </a:solidFill>
              <a:ln w="6350" cap="flat" cmpd="sng" algn="ctr">
                <a:solidFill>
                  <a:srgbClr val="0057D8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16939"/>
                  </a:solidFill>
                  <a:effectLst/>
                  <a:uLnTx/>
                  <a:uFillTx/>
                  <a:latin typeface="思源黑体 CN Regular" panose="020B0500000000000000" charset="-122"/>
                  <a:ea typeface="思源黑体 CN Regular" panose="020B0500000000000000" charset="-122"/>
                  <a:cs typeface="+mn-cs"/>
                </a:endParaRPr>
              </a:p>
            </p:txBody>
          </p:sp>
          <p:sp>
            <p:nvSpPr>
              <p:cNvPr id="752" name="文本框 751">
                <a:extLst>
                  <a:ext uri="{FF2B5EF4-FFF2-40B4-BE49-F238E27FC236}">
                    <a16:creationId xmlns:a16="http://schemas.microsoft.com/office/drawing/2014/main" id="{C71C46C5-7E68-B5C0-A85F-8EC7EA0E9767}"/>
                  </a:ext>
                </a:extLst>
              </p:cNvPr>
              <p:cNvSpPr txBox="1"/>
              <p:nvPr/>
            </p:nvSpPr>
            <p:spPr>
              <a:xfrm>
                <a:off x="964897" y="1627465"/>
                <a:ext cx="2682970" cy="431836"/>
              </a:xfrm>
              <a:prstGeom prst="rect">
                <a:avLst/>
              </a:prstGeom>
              <a:noFill/>
            </p:spPr>
            <p:txBody>
              <a:bodyPr wrap="square" anchor="ctr" lIns="0" rIns="0" tIns="0" bIns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25" b="1">
                    <a:solidFill>
                      <a:srgbClr val="171717"/>
                    </a:solidFill>
                  </a:defRPr>
                </a:pPr>
                <a:r>
                  <a:rPr lang="en-US" altLang="zh-CN" sz="2000" b="1" dirty="0">
                    <a:solidFill>
                      <a:srgbClr val="17171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Match Global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25" b="1">
                    <a:solidFill>
                      <a:srgbClr val="171717"/>
                    </a:solidFill>
                  </a:defRPr>
                </a:pPr>
                <a:r>
                  <a:rPr lang="en-US" altLang="zh-CN" sz="2000" b="1" dirty="0">
                    <a:solidFill>
                      <a:srgbClr val="17171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Resources</a:t>
                </a:r>
              </a:p>
            </p:txBody>
          </p:sp>
        </p:grpSp>
      </p:grpSp>
      <p:grpSp>
        <p:nvGrpSpPr>
          <p:cNvPr id="763" name="组合 762">
            <a:extLst>
              <a:ext uri="{FF2B5EF4-FFF2-40B4-BE49-F238E27FC236}">
                <a16:creationId xmlns:a16="http://schemas.microsoft.com/office/drawing/2014/main" id="{35AD8766-6AD8-2E67-B799-B0B7646F3A18}"/>
              </a:ext>
            </a:extLst>
          </p:cNvPr>
          <p:cNvGrpSpPr/>
          <p:nvPr/>
        </p:nvGrpSpPr>
        <p:grpSpPr>
          <a:xfrm>
            <a:off x="6077663" y="2278979"/>
            <a:ext cx="2375553" cy="2786540"/>
            <a:chOff x="801136" y="2553334"/>
            <a:chExt cx="1432191" cy="1679970"/>
          </a:xfrm>
        </p:grpSpPr>
        <p:grpSp>
          <p:nvGrpSpPr>
            <p:cNvPr id="764" name="组合 763">
              <a:extLst>
                <a:ext uri="{FF2B5EF4-FFF2-40B4-BE49-F238E27FC236}">
                  <a16:creationId xmlns:a16="http://schemas.microsoft.com/office/drawing/2014/main" id="{2E46B866-A68E-113A-69C6-C5A39335CBA8}"/>
                </a:ext>
              </a:extLst>
            </p:cNvPr>
            <p:cNvGrpSpPr/>
            <p:nvPr/>
          </p:nvGrpSpPr>
          <p:grpSpPr>
            <a:xfrm>
              <a:off x="1243173" y="3115821"/>
              <a:ext cx="626357" cy="626357"/>
              <a:chOff x="2798526" y="1183416"/>
              <a:chExt cx="951933" cy="951933"/>
            </a:xfrm>
          </p:grpSpPr>
          <p:grpSp>
            <p:nvGrpSpPr>
              <p:cNvPr id="771" name="组合 770">
                <a:extLst>
                  <a:ext uri="{FF2B5EF4-FFF2-40B4-BE49-F238E27FC236}">
                    <a16:creationId xmlns:a16="http://schemas.microsoft.com/office/drawing/2014/main" id="{0DBDC7BD-6200-B5A5-7F4B-E09B8F57545B}"/>
                  </a:ext>
                </a:extLst>
              </p:cNvPr>
              <p:cNvGrpSpPr/>
              <p:nvPr/>
            </p:nvGrpSpPr>
            <p:grpSpPr>
              <a:xfrm>
                <a:off x="2798526" y="1183416"/>
                <a:ext cx="951933" cy="951933"/>
                <a:chOff x="1346349" y="1834318"/>
                <a:chExt cx="2343112" cy="2343112"/>
              </a:xfrm>
            </p:grpSpPr>
            <p:sp>
              <p:nvSpPr>
                <p:cNvPr id="773" name="椭圆 772">
                  <a:extLst>
                    <a:ext uri="{FF2B5EF4-FFF2-40B4-BE49-F238E27FC236}">
                      <a16:creationId xmlns:a16="http://schemas.microsoft.com/office/drawing/2014/main" id="{20B7DCAC-2879-E498-783B-79D9FB58F509}"/>
                    </a:ext>
                  </a:extLst>
                </p:cNvPr>
                <p:cNvSpPr/>
                <p:nvPr/>
              </p:nvSpPr>
              <p:spPr>
                <a:xfrm>
                  <a:off x="1346349" y="1834318"/>
                  <a:ext cx="2343112" cy="2343112"/>
                </a:xfrm>
                <a:prstGeom prst="ellipse">
                  <a:avLst/>
                </a:prstGeom>
                <a:noFill/>
                <a:ln w="3175" cap="flat" cmpd="sng" algn="ctr">
                  <a:solidFill>
                    <a:srgbClr val="0057D8">
                      <a:alpha val="94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74" name="椭圆 773">
                  <a:extLst>
                    <a:ext uri="{FF2B5EF4-FFF2-40B4-BE49-F238E27FC236}">
                      <a16:creationId xmlns:a16="http://schemas.microsoft.com/office/drawing/2014/main" id="{A5C92E2C-1EA8-A107-32D0-5C7B1D0988B1}"/>
                    </a:ext>
                  </a:extLst>
                </p:cNvPr>
                <p:cNvSpPr/>
                <p:nvPr/>
              </p:nvSpPr>
              <p:spPr>
                <a:xfrm>
                  <a:off x="1624040" y="2112009"/>
                  <a:ext cx="1787727" cy="1787727"/>
                </a:xfrm>
                <a:prstGeom prst="ellipse">
                  <a:avLst/>
                </a:prstGeom>
                <a:noFill/>
                <a:ln w="6350" cap="flat" cmpd="sng" algn="ctr">
                  <a:solidFill>
                    <a:srgbClr val="0057D8"/>
                  </a:solidFill>
                  <a:prstDash val="dash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75" name="椭圆 774">
                  <a:extLst>
                    <a:ext uri="{FF2B5EF4-FFF2-40B4-BE49-F238E27FC236}">
                      <a16:creationId xmlns:a16="http://schemas.microsoft.com/office/drawing/2014/main" id="{F15DC003-BA76-C8E5-73C1-5484FA240F62}"/>
                    </a:ext>
                  </a:extLst>
                </p:cNvPr>
                <p:cNvSpPr/>
                <p:nvPr/>
              </p:nvSpPr>
              <p:spPr>
                <a:xfrm>
                  <a:off x="1709526" y="2197497"/>
                  <a:ext cx="1616761" cy="1616756"/>
                </a:xfrm>
                <a:prstGeom prst="ellipse">
                  <a:avLst/>
                </a:prstGeom>
                <a:gradFill flip="none" rotWithShape="1">
                  <a:gsLst>
                    <a:gs pos="66000">
                      <a:srgbClr val="0057D8"/>
                    </a:gs>
                    <a:gs pos="100000">
                      <a:srgbClr val="0057D8">
                        <a:lumMod val="60000"/>
                        <a:lumOff val="40000"/>
                      </a:srgbClr>
                    </a:gs>
                  </a:gsLst>
                  <a:lin ang="13500000" scaled="1"/>
                  <a:tileRect/>
                </a:gradFill>
                <a:ln w="1905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52400" sx="101000" sy="101000" algn="ctr" rotWithShape="0">
                    <a:srgbClr val="0057D8">
                      <a:alpha val="19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76" name="弧形 775">
                  <a:extLst>
                    <a:ext uri="{FF2B5EF4-FFF2-40B4-BE49-F238E27FC236}">
                      <a16:creationId xmlns:a16="http://schemas.microsoft.com/office/drawing/2014/main" id="{3EA6A330-5016-D05A-C47F-5405D72794A8}"/>
                    </a:ext>
                  </a:extLst>
                </p:cNvPr>
                <p:cNvSpPr/>
                <p:nvPr/>
              </p:nvSpPr>
              <p:spPr>
                <a:xfrm>
                  <a:off x="1514340" y="2002309"/>
                  <a:ext cx="2007130" cy="2007130"/>
                </a:xfrm>
                <a:prstGeom prst="arc">
                  <a:avLst/>
                </a:prstGeom>
                <a:noFill/>
                <a:ln w="15875" cap="rnd" cmpd="sng" algn="ctr">
                  <a:gradFill>
                    <a:gsLst>
                      <a:gs pos="0">
                        <a:srgbClr val="0057D8"/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5400000" scaled="1"/>
                  </a:gradFill>
                  <a:prstDash val="solid"/>
                  <a:round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77" name="弧形 776">
                  <a:extLst>
                    <a:ext uri="{FF2B5EF4-FFF2-40B4-BE49-F238E27FC236}">
                      <a16:creationId xmlns:a16="http://schemas.microsoft.com/office/drawing/2014/main" id="{91930E74-1FBD-4CB9-7417-C63735883813}"/>
                    </a:ext>
                  </a:extLst>
                </p:cNvPr>
                <p:cNvSpPr/>
                <p:nvPr/>
              </p:nvSpPr>
              <p:spPr>
                <a:xfrm rot="10800000">
                  <a:off x="1514340" y="2002309"/>
                  <a:ext cx="2007130" cy="2007130"/>
                </a:xfrm>
                <a:prstGeom prst="arc">
                  <a:avLst/>
                </a:prstGeom>
                <a:noFill/>
                <a:ln w="15875" cap="rnd" cmpd="sng" algn="ctr">
                  <a:gradFill>
                    <a:gsLst>
                      <a:gs pos="0">
                        <a:srgbClr val="0057D8"/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5400000" scaled="1"/>
                  </a:gradFill>
                  <a:prstDash val="solid"/>
                  <a:round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cxnSp>
              <p:nvCxnSpPr>
                <p:cNvPr id="778" name="直接连接符 777">
                  <a:extLst>
                    <a:ext uri="{FF2B5EF4-FFF2-40B4-BE49-F238E27FC236}">
                      <a16:creationId xmlns:a16="http://schemas.microsoft.com/office/drawing/2014/main" id="{BDA54B5A-02D5-438D-A42B-1E5AD9FE76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32155" y="3406578"/>
                  <a:ext cx="571500" cy="0"/>
                </a:xfrm>
                <a:prstGeom prst="line">
                  <a:avLst/>
                </a:prstGeom>
                <a:noFill/>
                <a:ln w="12700" cap="flat" cmpd="sng" algn="ctr">
                  <a:gradFill>
                    <a:gsLst>
                      <a:gs pos="0">
                        <a:sysClr val="window" lastClr="FFFFFF">
                          <a:alpha val="0"/>
                        </a:sysClr>
                      </a:gs>
                      <a:gs pos="56000">
                        <a:sysClr val="window" lastClr="FFFFFF"/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0" scaled="0"/>
                  </a:gra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772" name="test-tube_2300">
                <a:extLst>
                  <a:ext uri="{FF2B5EF4-FFF2-40B4-BE49-F238E27FC236}">
                    <a16:creationId xmlns:a16="http://schemas.microsoft.com/office/drawing/2014/main" id="{7860446D-0172-1025-C0E4-A1EF928B9B00}"/>
                  </a:ext>
                </a:extLst>
              </p:cNvPr>
              <p:cNvSpPr/>
              <p:nvPr/>
            </p:nvSpPr>
            <p:spPr>
              <a:xfrm>
                <a:off x="3110085" y="1445941"/>
                <a:ext cx="328815" cy="307983"/>
              </a:xfrm>
              <a:custGeom>
                <a:avLst/>
                <a:gdLst>
                  <a:gd name="T0" fmla="*/ 2783 w 2985"/>
                  <a:gd name="T1" fmla="*/ 0 h 2800"/>
                  <a:gd name="T2" fmla="*/ 682 w 2985"/>
                  <a:gd name="T3" fmla="*/ 0 h 2800"/>
                  <a:gd name="T4" fmla="*/ 465 w 2985"/>
                  <a:gd name="T5" fmla="*/ 211 h 2800"/>
                  <a:gd name="T6" fmla="*/ 465 w 2985"/>
                  <a:gd name="T7" fmla="*/ 653 h 2800"/>
                  <a:gd name="T8" fmla="*/ 236 w 2985"/>
                  <a:gd name="T9" fmla="*/ 653 h 2800"/>
                  <a:gd name="T10" fmla="*/ 53 w 2985"/>
                  <a:gd name="T11" fmla="*/ 739 h 2800"/>
                  <a:gd name="T12" fmla="*/ 19 w 2985"/>
                  <a:gd name="T13" fmla="*/ 939 h 2800"/>
                  <a:gd name="T14" fmla="*/ 458 w 2985"/>
                  <a:gd name="T15" fmla="*/ 2592 h 2800"/>
                  <a:gd name="T16" fmla="*/ 478 w 2985"/>
                  <a:gd name="T17" fmla="*/ 2647 h 2800"/>
                  <a:gd name="T18" fmla="*/ 682 w 2985"/>
                  <a:gd name="T19" fmla="*/ 2800 h 2800"/>
                  <a:gd name="T20" fmla="*/ 2783 w 2985"/>
                  <a:gd name="T21" fmla="*/ 2800 h 2800"/>
                  <a:gd name="T22" fmla="*/ 2985 w 2985"/>
                  <a:gd name="T23" fmla="*/ 2584 h 2800"/>
                  <a:gd name="T24" fmla="*/ 2985 w 2985"/>
                  <a:gd name="T25" fmla="*/ 211 h 2800"/>
                  <a:gd name="T26" fmla="*/ 2783 w 2985"/>
                  <a:gd name="T27" fmla="*/ 0 h 2800"/>
                  <a:gd name="T28" fmla="*/ 798 w 2985"/>
                  <a:gd name="T29" fmla="*/ 800 h 2800"/>
                  <a:gd name="T30" fmla="*/ 1545 w 2985"/>
                  <a:gd name="T31" fmla="*/ 800 h 2800"/>
                  <a:gd name="T32" fmla="*/ 1545 w 2985"/>
                  <a:gd name="T33" fmla="*/ 1253 h 2800"/>
                  <a:gd name="T34" fmla="*/ 798 w 2985"/>
                  <a:gd name="T35" fmla="*/ 1253 h 2800"/>
                  <a:gd name="T36" fmla="*/ 798 w 2985"/>
                  <a:gd name="T37" fmla="*/ 800 h 2800"/>
                  <a:gd name="T38" fmla="*/ 798 w 2985"/>
                  <a:gd name="T39" fmla="*/ 1533 h 2800"/>
                  <a:gd name="T40" fmla="*/ 1545 w 2985"/>
                  <a:gd name="T41" fmla="*/ 1533 h 2800"/>
                  <a:gd name="T42" fmla="*/ 1545 w 2985"/>
                  <a:gd name="T43" fmla="*/ 1986 h 2800"/>
                  <a:gd name="T44" fmla="*/ 798 w 2985"/>
                  <a:gd name="T45" fmla="*/ 1986 h 2800"/>
                  <a:gd name="T46" fmla="*/ 798 w 2985"/>
                  <a:gd name="T47" fmla="*/ 1533 h 2800"/>
                  <a:gd name="T48" fmla="*/ 2652 w 2985"/>
                  <a:gd name="T49" fmla="*/ 2546 h 2800"/>
                  <a:gd name="T50" fmla="*/ 798 w 2985"/>
                  <a:gd name="T51" fmla="*/ 2546 h 2800"/>
                  <a:gd name="T52" fmla="*/ 798 w 2985"/>
                  <a:gd name="T53" fmla="*/ 2266 h 2800"/>
                  <a:gd name="T54" fmla="*/ 2652 w 2985"/>
                  <a:gd name="T55" fmla="*/ 2266 h 2800"/>
                  <a:gd name="T56" fmla="*/ 2652 w 2985"/>
                  <a:gd name="T57" fmla="*/ 2546 h 2800"/>
                  <a:gd name="T58" fmla="*/ 2652 w 2985"/>
                  <a:gd name="T59" fmla="*/ 1986 h 2800"/>
                  <a:gd name="T60" fmla="*/ 1838 w 2985"/>
                  <a:gd name="T61" fmla="*/ 1986 h 2800"/>
                  <a:gd name="T62" fmla="*/ 1838 w 2985"/>
                  <a:gd name="T63" fmla="*/ 800 h 2800"/>
                  <a:gd name="T64" fmla="*/ 2652 w 2985"/>
                  <a:gd name="T65" fmla="*/ 800 h 2800"/>
                  <a:gd name="T66" fmla="*/ 2652 w 2985"/>
                  <a:gd name="T67" fmla="*/ 1986 h 2800"/>
                  <a:gd name="T68" fmla="*/ 2652 w 2985"/>
                  <a:gd name="T69" fmla="*/ 520 h 2800"/>
                  <a:gd name="T70" fmla="*/ 798 w 2985"/>
                  <a:gd name="T71" fmla="*/ 520 h 2800"/>
                  <a:gd name="T72" fmla="*/ 798 w 2985"/>
                  <a:gd name="T73" fmla="*/ 240 h 2800"/>
                  <a:gd name="T74" fmla="*/ 2652 w 2985"/>
                  <a:gd name="T75" fmla="*/ 240 h 2800"/>
                  <a:gd name="T76" fmla="*/ 2652 w 2985"/>
                  <a:gd name="T77" fmla="*/ 520 h 2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85" h="2800">
                    <a:moveTo>
                      <a:pt x="2783" y="0"/>
                    </a:moveTo>
                    <a:lnTo>
                      <a:pt x="682" y="0"/>
                    </a:lnTo>
                    <a:cubicBezTo>
                      <a:pt x="565" y="0"/>
                      <a:pt x="465" y="94"/>
                      <a:pt x="465" y="211"/>
                    </a:cubicBezTo>
                    <a:lnTo>
                      <a:pt x="465" y="653"/>
                    </a:lnTo>
                    <a:lnTo>
                      <a:pt x="236" y="653"/>
                    </a:lnTo>
                    <a:cubicBezTo>
                      <a:pt x="160" y="653"/>
                      <a:pt x="95" y="685"/>
                      <a:pt x="53" y="739"/>
                    </a:cubicBezTo>
                    <a:cubicBezTo>
                      <a:pt x="12" y="793"/>
                      <a:pt x="0" y="865"/>
                      <a:pt x="19" y="939"/>
                    </a:cubicBezTo>
                    <a:lnTo>
                      <a:pt x="458" y="2592"/>
                    </a:lnTo>
                    <a:cubicBezTo>
                      <a:pt x="463" y="2612"/>
                      <a:pt x="470" y="2631"/>
                      <a:pt x="478" y="2647"/>
                    </a:cubicBezTo>
                    <a:cubicBezTo>
                      <a:pt x="505" y="2734"/>
                      <a:pt x="586" y="2800"/>
                      <a:pt x="682" y="2800"/>
                    </a:cubicBezTo>
                    <a:lnTo>
                      <a:pt x="2783" y="2800"/>
                    </a:lnTo>
                    <a:cubicBezTo>
                      <a:pt x="2901" y="2800"/>
                      <a:pt x="2985" y="2701"/>
                      <a:pt x="2985" y="2584"/>
                    </a:cubicBezTo>
                    <a:lnTo>
                      <a:pt x="2985" y="211"/>
                    </a:lnTo>
                    <a:cubicBezTo>
                      <a:pt x="2985" y="94"/>
                      <a:pt x="2901" y="0"/>
                      <a:pt x="2783" y="0"/>
                    </a:cubicBezTo>
                    <a:close/>
                    <a:moveTo>
                      <a:pt x="798" y="800"/>
                    </a:moveTo>
                    <a:lnTo>
                      <a:pt x="1545" y="800"/>
                    </a:lnTo>
                    <a:lnTo>
                      <a:pt x="1545" y="1253"/>
                    </a:lnTo>
                    <a:lnTo>
                      <a:pt x="798" y="1253"/>
                    </a:lnTo>
                    <a:lnTo>
                      <a:pt x="798" y="800"/>
                    </a:lnTo>
                    <a:close/>
                    <a:moveTo>
                      <a:pt x="798" y="1533"/>
                    </a:moveTo>
                    <a:lnTo>
                      <a:pt x="1545" y="1533"/>
                    </a:lnTo>
                    <a:lnTo>
                      <a:pt x="1545" y="1986"/>
                    </a:lnTo>
                    <a:lnTo>
                      <a:pt x="798" y="1986"/>
                    </a:lnTo>
                    <a:lnTo>
                      <a:pt x="798" y="1533"/>
                    </a:lnTo>
                    <a:close/>
                    <a:moveTo>
                      <a:pt x="2652" y="2546"/>
                    </a:moveTo>
                    <a:lnTo>
                      <a:pt x="798" y="2546"/>
                    </a:lnTo>
                    <a:lnTo>
                      <a:pt x="798" y="2266"/>
                    </a:lnTo>
                    <a:lnTo>
                      <a:pt x="2652" y="2266"/>
                    </a:lnTo>
                    <a:lnTo>
                      <a:pt x="2652" y="2546"/>
                    </a:lnTo>
                    <a:close/>
                    <a:moveTo>
                      <a:pt x="2652" y="1986"/>
                    </a:moveTo>
                    <a:lnTo>
                      <a:pt x="1838" y="1986"/>
                    </a:lnTo>
                    <a:lnTo>
                      <a:pt x="1838" y="800"/>
                    </a:lnTo>
                    <a:lnTo>
                      <a:pt x="2652" y="800"/>
                    </a:lnTo>
                    <a:lnTo>
                      <a:pt x="2652" y="1986"/>
                    </a:lnTo>
                    <a:close/>
                    <a:moveTo>
                      <a:pt x="2652" y="520"/>
                    </a:moveTo>
                    <a:lnTo>
                      <a:pt x="798" y="520"/>
                    </a:lnTo>
                    <a:lnTo>
                      <a:pt x="798" y="240"/>
                    </a:lnTo>
                    <a:lnTo>
                      <a:pt x="2652" y="240"/>
                    </a:lnTo>
                    <a:lnTo>
                      <a:pt x="2652" y="52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765" name="组合 764">
              <a:extLst>
                <a:ext uri="{FF2B5EF4-FFF2-40B4-BE49-F238E27FC236}">
                  <a16:creationId xmlns:a16="http://schemas.microsoft.com/office/drawing/2014/main" id="{7EB7CC68-47CA-FBCC-2A22-966D78279681}"/>
                </a:ext>
              </a:extLst>
            </p:cNvPr>
            <p:cNvGrpSpPr/>
            <p:nvPr/>
          </p:nvGrpSpPr>
          <p:grpSpPr>
            <a:xfrm>
              <a:off x="801136" y="2553334"/>
              <a:ext cx="1409126" cy="430219"/>
              <a:chOff x="860371" y="5556259"/>
              <a:chExt cx="1409126" cy="470293"/>
            </a:xfrm>
          </p:grpSpPr>
          <p:sp>
            <p:nvSpPr>
              <p:cNvPr id="769" name="矩形: 圆角 768">
                <a:extLst>
                  <a:ext uri="{FF2B5EF4-FFF2-40B4-BE49-F238E27FC236}">
                    <a16:creationId xmlns:a16="http://schemas.microsoft.com/office/drawing/2014/main" id="{F2E5D84E-9FB8-4502-DCA3-EC577007A712}"/>
                  </a:ext>
                </a:extLst>
              </p:cNvPr>
              <p:cNvSpPr/>
              <p:nvPr/>
            </p:nvSpPr>
            <p:spPr>
              <a:xfrm>
                <a:off x="883436" y="5559827"/>
                <a:ext cx="1386061" cy="466725"/>
              </a:xfrm>
              <a:prstGeom prst="roundRect">
                <a:avLst>
                  <a:gd name="adj" fmla="val 50000"/>
                </a:avLst>
              </a:prstGeom>
              <a:solidFill>
                <a:srgbClr val="0057D8">
                  <a:alpha val="2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770" name="矩形: 圆角 769">
                <a:extLst>
                  <a:ext uri="{FF2B5EF4-FFF2-40B4-BE49-F238E27FC236}">
                    <a16:creationId xmlns:a16="http://schemas.microsoft.com/office/drawing/2014/main" id="{29BAFD05-EDDF-2AAE-B345-4DF030D737D4}"/>
                  </a:ext>
                </a:extLst>
              </p:cNvPr>
              <p:cNvSpPr/>
              <p:nvPr/>
            </p:nvSpPr>
            <p:spPr>
              <a:xfrm>
                <a:off x="860371" y="5556259"/>
                <a:ext cx="1386061" cy="424389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0057D8"/>
                  </a:gs>
                  <a:gs pos="100000">
                    <a:srgbClr val="40B0FF"/>
                  </a:gs>
                </a:gsLst>
                <a:lin ang="13500000" scaled="1"/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66" name="组合 765">
              <a:extLst>
                <a:ext uri="{FF2B5EF4-FFF2-40B4-BE49-F238E27FC236}">
                  <a16:creationId xmlns:a16="http://schemas.microsoft.com/office/drawing/2014/main" id="{93BC33B1-1E8B-3958-BCFE-5F8BDB4113E1}"/>
                </a:ext>
              </a:extLst>
            </p:cNvPr>
            <p:cNvGrpSpPr/>
            <p:nvPr/>
          </p:nvGrpSpPr>
          <p:grpSpPr>
            <a:xfrm>
              <a:off x="824201" y="3915570"/>
              <a:ext cx="1409126" cy="317734"/>
              <a:chOff x="996130" y="1657803"/>
              <a:chExt cx="2612546" cy="317734"/>
            </a:xfrm>
          </p:grpSpPr>
          <p:sp>
            <p:nvSpPr>
              <p:cNvPr id="767" name="矩形: 圆角 766">
                <a:extLst>
                  <a:ext uri="{FF2B5EF4-FFF2-40B4-BE49-F238E27FC236}">
                    <a16:creationId xmlns:a16="http://schemas.microsoft.com/office/drawing/2014/main" id="{D5010FAA-811C-B33A-65E8-E7349334CB1C}"/>
                  </a:ext>
                </a:extLst>
              </p:cNvPr>
              <p:cNvSpPr/>
              <p:nvPr/>
            </p:nvSpPr>
            <p:spPr>
              <a:xfrm>
                <a:off x="914242" y="1609091"/>
                <a:ext cx="2768144" cy="468588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>
                  <a:alpha val="53000"/>
                </a:sysClr>
              </a:solidFill>
              <a:ln w="6350" cap="flat" cmpd="sng" algn="ctr">
                <a:solidFill>
                  <a:srgbClr val="0057D8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16939"/>
                  </a:solidFill>
                  <a:effectLst/>
                  <a:uLnTx/>
                  <a:uFillTx/>
                  <a:latin typeface="思源黑体 CN Regular" panose="020B0500000000000000" charset="-122"/>
                  <a:ea typeface="思源黑体 CN Regular" panose="020B0500000000000000" charset="-122"/>
                  <a:cs typeface="+mn-cs"/>
                </a:endParaRPr>
              </a:p>
            </p:txBody>
          </p:sp>
          <p:sp>
            <p:nvSpPr>
              <p:cNvPr id="768" name="文本框 767">
                <a:extLst>
                  <a:ext uri="{FF2B5EF4-FFF2-40B4-BE49-F238E27FC236}">
                    <a16:creationId xmlns:a16="http://schemas.microsoft.com/office/drawing/2014/main" id="{124DD809-E1C6-0CBB-DAF7-9B944C294838}"/>
                  </a:ext>
                </a:extLst>
              </p:cNvPr>
              <p:cNvSpPr txBox="1"/>
              <p:nvPr/>
            </p:nvSpPr>
            <p:spPr>
              <a:xfrm>
                <a:off x="956829" y="1627467"/>
                <a:ext cx="2682970" cy="431836"/>
              </a:xfrm>
              <a:prstGeom prst="rect">
                <a:avLst/>
              </a:prstGeom>
              <a:noFill/>
            </p:spPr>
            <p:txBody>
              <a:bodyPr wrap="square" anchor="ctr" lIns="0" rIns="0" tIns="0" bIns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25" b="1">
                    <a:solidFill>
                      <a:srgbClr val="171717"/>
                    </a:solidFill>
                  </a:defRPr>
                </a:pPr>
                <a:r>
                  <a:rPr lang="en-US" altLang="zh-CN" sz="2000" b="1" dirty="0">
                    <a:solidFill>
                      <a:srgbClr val="17171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Solution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25" b="1">
                    <a:solidFill>
                      <a:srgbClr val="171717"/>
                    </a:solidFill>
                  </a:defRPr>
                </a:pPr>
                <a:r>
                  <a:rPr lang="en-US" altLang="zh-CN" sz="2000" b="1" dirty="0">
                    <a:solidFill>
                      <a:srgbClr val="17171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Integration</a:t>
                </a:r>
              </a:p>
            </p:txBody>
          </p:sp>
        </p:grpSp>
      </p:grpSp>
      <p:grpSp>
        <p:nvGrpSpPr>
          <p:cNvPr id="779" name="组合 778">
            <a:extLst>
              <a:ext uri="{FF2B5EF4-FFF2-40B4-BE49-F238E27FC236}">
                <a16:creationId xmlns:a16="http://schemas.microsoft.com/office/drawing/2014/main" id="{A672AD09-C83E-88F2-2519-B0932AF96A37}"/>
              </a:ext>
            </a:extLst>
          </p:cNvPr>
          <p:cNvGrpSpPr/>
          <p:nvPr/>
        </p:nvGrpSpPr>
        <p:grpSpPr>
          <a:xfrm>
            <a:off x="8924035" y="2278981"/>
            <a:ext cx="2420839" cy="2786540"/>
            <a:chOff x="801136" y="2553334"/>
            <a:chExt cx="1459493" cy="1679970"/>
          </a:xfrm>
        </p:grpSpPr>
        <p:grpSp>
          <p:nvGrpSpPr>
            <p:cNvPr id="780" name="组合 779">
              <a:extLst>
                <a:ext uri="{FF2B5EF4-FFF2-40B4-BE49-F238E27FC236}">
                  <a16:creationId xmlns:a16="http://schemas.microsoft.com/office/drawing/2014/main" id="{46112302-CCC7-929A-FEF0-EE7FD7D741A8}"/>
                </a:ext>
              </a:extLst>
            </p:cNvPr>
            <p:cNvGrpSpPr/>
            <p:nvPr/>
          </p:nvGrpSpPr>
          <p:grpSpPr>
            <a:xfrm>
              <a:off x="1243173" y="3115821"/>
              <a:ext cx="626357" cy="626357"/>
              <a:chOff x="2798526" y="1183416"/>
              <a:chExt cx="951933" cy="951933"/>
            </a:xfrm>
          </p:grpSpPr>
          <p:grpSp>
            <p:nvGrpSpPr>
              <p:cNvPr id="787" name="组合 786">
                <a:extLst>
                  <a:ext uri="{FF2B5EF4-FFF2-40B4-BE49-F238E27FC236}">
                    <a16:creationId xmlns:a16="http://schemas.microsoft.com/office/drawing/2014/main" id="{A102A400-913C-A163-CC7B-9BFEE4596382}"/>
                  </a:ext>
                </a:extLst>
              </p:cNvPr>
              <p:cNvGrpSpPr/>
              <p:nvPr/>
            </p:nvGrpSpPr>
            <p:grpSpPr>
              <a:xfrm>
                <a:off x="2798526" y="1183416"/>
                <a:ext cx="951933" cy="951933"/>
                <a:chOff x="1346349" y="1834318"/>
                <a:chExt cx="2343112" cy="2343112"/>
              </a:xfrm>
            </p:grpSpPr>
            <p:sp>
              <p:nvSpPr>
                <p:cNvPr id="789" name="椭圆 788">
                  <a:extLst>
                    <a:ext uri="{FF2B5EF4-FFF2-40B4-BE49-F238E27FC236}">
                      <a16:creationId xmlns:a16="http://schemas.microsoft.com/office/drawing/2014/main" id="{CA816978-B656-2084-1D6F-6F6BD56C301B}"/>
                    </a:ext>
                  </a:extLst>
                </p:cNvPr>
                <p:cNvSpPr/>
                <p:nvPr/>
              </p:nvSpPr>
              <p:spPr>
                <a:xfrm>
                  <a:off x="1346349" y="1834318"/>
                  <a:ext cx="2343112" cy="2343112"/>
                </a:xfrm>
                <a:prstGeom prst="ellipse">
                  <a:avLst/>
                </a:prstGeom>
                <a:noFill/>
                <a:ln w="3175" cap="flat" cmpd="sng" algn="ctr">
                  <a:solidFill>
                    <a:srgbClr val="0057D8">
                      <a:alpha val="94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90" name="椭圆 789">
                  <a:extLst>
                    <a:ext uri="{FF2B5EF4-FFF2-40B4-BE49-F238E27FC236}">
                      <a16:creationId xmlns:a16="http://schemas.microsoft.com/office/drawing/2014/main" id="{3F98BE18-DF14-DEAB-4B5E-AA1EB239F59C}"/>
                    </a:ext>
                  </a:extLst>
                </p:cNvPr>
                <p:cNvSpPr/>
                <p:nvPr/>
              </p:nvSpPr>
              <p:spPr>
                <a:xfrm>
                  <a:off x="1624040" y="2112009"/>
                  <a:ext cx="1787727" cy="1787727"/>
                </a:xfrm>
                <a:prstGeom prst="ellipse">
                  <a:avLst/>
                </a:prstGeom>
                <a:noFill/>
                <a:ln w="6350" cap="flat" cmpd="sng" algn="ctr">
                  <a:solidFill>
                    <a:srgbClr val="0057D8"/>
                  </a:solidFill>
                  <a:prstDash val="dash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91" name="椭圆 790">
                  <a:extLst>
                    <a:ext uri="{FF2B5EF4-FFF2-40B4-BE49-F238E27FC236}">
                      <a16:creationId xmlns:a16="http://schemas.microsoft.com/office/drawing/2014/main" id="{AB8D1E8F-2DF7-E829-BC5E-6F70389DD9AD}"/>
                    </a:ext>
                  </a:extLst>
                </p:cNvPr>
                <p:cNvSpPr/>
                <p:nvPr/>
              </p:nvSpPr>
              <p:spPr>
                <a:xfrm>
                  <a:off x="1709526" y="2197497"/>
                  <a:ext cx="1616761" cy="1616756"/>
                </a:xfrm>
                <a:prstGeom prst="ellipse">
                  <a:avLst/>
                </a:prstGeom>
                <a:gradFill flip="none" rotWithShape="1">
                  <a:gsLst>
                    <a:gs pos="66000">
                      <a:srgbClr val="0057D8"/>
                    </a:gs>
                    <a:gs pos="100000">
                      <a:srgbClr val="0057D8">
                        <a:lumMod val="60000"/>
                        <a:lumOff val="40000"/>
                      </a:srgbClr>
                    </a:gs>
                  </a:gsLst>
                  <a:lin ang="13500000" scaled="1"/>
                  <a:tileRect/>
                </a:gradFill>
                <a:ln w="1905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>
                  <a:outerShdw blurRad="152400" sx="101000" sy="101000" algn="ctr" rotWithShape="0">
                    <a:srgbClr val="0057D8">
                      <a:alpha val="19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92" name="弧形 791">
                  <a:extLst>
                    <a:ext uri="{FF2B5EF4-FFF2-40B4-BE49-F238E27FC236}">
                      <a16:creationId xmlns:a16="http://schemas.microsoft.com/office/drawing/2014/main" id="{0F6BDA85-C9FC-7BCE-83C2-597F10D482B6}"/>
                    </a:ext>
                  </a:extLst>
                </p:cNvPr>
                <p:cNvSpPr/>
                <p:nvPr/>
              </p:nvSpPr>
              <p:spPr>
                <a:xfrm>
                  <a:off x="1514340" y="2002309"/>
                  <a:ext cx="2007130" cy="2007130"/>
                </a:xfrm>
                <a:prstGeom prst="arc">
                  <a:avLst/>
                </a:prstGeom>
                <a:noFill/>
                <a:ln w="15875" cap="rnd" cmpd="sng" algn="ctr">
                  <a:gradFill>
                    <a:gsLst>
                      <a:gs pos="0">
                        <a:srgbClr val="0057D8"/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5400000" scaled="1"/>
                  </a:gradFill>
                  <a:prstDash val="solid"/>
                  <a:round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93" name="弧形 792">
                  <a:extLst>
                    <a:ext uri="{FF2B5EF4-FFF2-40B4-BE49-F238E27FC236}">
                      <a16:creationId xmlns:a16="http://schemas.microsoft.com/office/drawing/2014/main" id="{1BE3F73C-BAC1-F4BD-3BA0-FC0713C7F27B}"/>
                    </a:ext>
                  </a:extLst>
                </p:cNvPr>
                <p:cNvSpPr/>
                <p:nvPr/>
              </p:nvSpPr>
              <p:spPr>
                <a:xfrm rot="10800000">
                  <a:off x="1514340" y="2002309"/>
                  <a:ext cx="2007130" cy="2007130"/>
                </a:xfrm>
                <a:prstGeom prst="arc">
                  <a:avLst/>
                </a:prstGeom>
                <a:noFill/>
                <a:ln w="15875" cap="rnd" cmpd="sng" algn="ctr">
                  <a:gradFill>
                    <a:gsLst>
                      <a:gs pos="0">
                        <a:srgbClr val="0057D8"/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5400000" scaled="1"/>
                  </a:gradFill>
                  <a:prstDash val="solid"/>
                  <a:round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endParaRPr>
                </a:p>
              </p:txBody>
            </p:sp>
            <p:cxnSp>
              <p:nvCxnSpPr>
                <p:cNvPr id="794" name="直接连接符 793">
                  <a:extLst>
                    <a:ext uri="{FF2B5EF4-FFF2-40B4-BE49-F238E27FC236}">
                      <a16:creationId xmlns:a16="http://schemas.microsoft.com/office/drawing/2014/main" id="{028A371A-91C5-3FBF-F5F8-D4FC923151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32155" y="3406578"/>
                  <a:ext cx="571500" cy="0"/>
                </a:xfrm>
                <a:prstGeom prst="line">
                  <a:avLst/>
                </a:prstGeom>
                <a:noFill/>
                <a:ln w="12700" cap="flat" cmpd="sng" algn="ctr">
                  <a:gradFill>
                    <a:gsLst>
                      <a:gs pos="0">
                        <a:sysClr val="window" lastClr="FFFFFF">
                          <a:alpha val="0"/>
                        </a:sysClr>
                      </a:gs>
                      <a:gs pos="56000">
                        <a:sysClr val="window" lastClr="FFFFFF"/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0" scaled="0"/>
                  </a:gra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788" name="test-tube_2300">
                <a:extLst>
                  <a:ext uri="{FF2B5EF4-FFF2-40B4-BE49-F238E27FC236}">
                    <a16:creationId xmlns:a16="http://schemas.microsoft.com/office/drawing/2014/main" id="{7B6E9F1E-8F04-ED7D-FD28-617F671F1B37}"/>
                  </a:ext>
                </a:extLst>
              </p:cNvPr>
              <p:cNvSpPr/>
              <p:nvPr/>
            </p:nvSpPr>
            <p:spPr>
              <a:xfrm>
                <a:off x="3110085" y="1445941"/>
                <a:ext cx="328815" cy="307983"/>
              </a:xfrm>
              <a:custGeom>
                <a:avLst/>
                <a:gdLst>
                  <a:gd name="T0" fmla="*/ 2783 w 2985"/>
                  <a:gd name="T1" fmla="*/ 0 h 2800"/>
                  <a:gd name="T2" fmla="*/ 682 w 2985"/>
                  <a:gd name="T3" fmla="*/ 0 h 2800"/>
                  <a:gd name="T4" fmla="*/ 465 w 2985"/>
                  <a:gd name="T5" fmla="*/ 211 h 2800"/>
                  <a:gd name="T6" fmla="*/ 465 w 2985"/>
                  <a:gd name="T7" fmla="*/ 653 h 2800"/>
                  <a:gd name="T8" fmla="*/ 236 w 2985"/>
                  <a:gd name="T9" fmla="*/ 653 h 2800"/>
                  <a:gd name="T10" fmla="*/ 53 w 2985"/>
                  <a:gd name="T11" fmla="*/ 739 h 2800"/>
                  <a:gd name="T12" fmla="*/ 19 w 2985"/>
                  <a:gd name="T13" fmla="*/ 939 h 2800"/>
                  <a:gd name="T14" fmla="*/ 458 w 2985"/>
                  <a:gd name="T15" fmla="*/ 2592 h 2800"/>
                  <a:gd name="T16" fmla="*/ 478 w 2985"/>
                  <a:gd name="T17" fmla="*/ 2647 h 2800"/>
                  <a:gd name="T18" fmla="*/ 682 w 2985"/>
                  <a:gd name="T19" fmla="*/ 2800 h 2800"/>
                  <a:gd name="T20" fmla="*/ 2783 w 2985"/>
                  <a:gd name="T21" fmla="*/ 2800 h 2800"/>
                  <a:gd name="T22" fmla="*/ 2985 w 2985"/>
                  <a:gd name="T23" fmla="*/ 2584 h 2800"/>
                  <a:gd name="T24" fmla="*/ 2985 w 2985"/>
                  <a:gd name="T25" fmla="*/ 211 h 2800"/>
                  <a:gd name="T26" fmla="*/ 2783 w 2985"/>
                  <a:gd name="T27" fmla="*/ 0 h 2800"/>
                  <a:gd name="T28" fmla="*/ 798 w 2985"/>
                  <a:gd name="T29" fmla="*/ 800 h 2800"/>
                  <a:gd name="T30" fmla="*/ 1545 w 2985"/>
                  <a:gd name="T31" fmla="*/ 800 h 2800"/>
                  <a:gd name="T32" fmla="*/ 1545 w 2985"/>
                  <a:gd name="T33" fmla="*/ 1253 h 2800"/>
                  <a:gd name="T34" fmla="*/ 798 w 2985"/>
                  <a:gd name="T35" fmla="*/ 1253 h 2800"/>
                  <a:gd name="T36" fmla="*/ 798 w 2985"/>
                  <a:gd name="T37" fmla="*/ 800 h 2800"/>
                  <a:gd name="T38" fmla="*/ 798 w 2985"/>
                  <a:gd name="T39" fmla="*/ 1533 h 2800"/>
                  <a:gd name="T40" fmla="*/ 1545 w 2985"/>
                  <a:gd name="T41" fmla="*/ 1533 h 2800"/>
                  <a:gd name="T42" fmla="*/ 1545 w 2985"/>
                  <a:gd name="T43" fmla="*/ 1986 h 2800"/>
                  <a:gd name="T44" fmla="*/ 798 w 2985"/>
                  <a:gd name="T45" fmla="*/ 1986 h 2800"/>
                  <a:gd name="T46" fmla="*/ 798 w 2985"/>
                  <a:gd name="T47" fmla="*/ 1533 h 2800"/>
                  <a:gd name="T48" fmla="*/ 2652 w 2985"/>
                  <a:gd name="T49" fmla="*/ 2546 h 2800"/>
                  <a:gd name="T50" fmla="*/ 798 w 2985"/>
                  <a:gd name="T51" fmla="*/ 2546 h 2800"/>
                  <a:gd name="T52" fmla="*/ 798 w 2985"/>
                  <a:gd name="T53" fmla="*/ 2266 h 2800"/>
                  <a:gd name="T54" fmla="*/ 2652 w 2985"/>
                  <a:gd name="T55" fmla="*/ 2266 h 2800"/>
                  <a:gd name="T56" fmla="*/ 2652 w 2985"/>
                  <a:gd name="T57" fmla="*/ 2546 h 2800"/>
                  <a:gd name="T58" fmla="*/ 2652 w 2985"/>
                  <a:gd name="T59" fmla="*/ 1986 h 2800"/>
                  <a:gd name="T60" fmla="*/ 1838 w 2985"/>
                  <a:gd name="T61" fmla="*/ 1986 h 2800"/>
                  <a:gd name="T62" fmla="*/ 1838 w 2985"/>
                  <a:gd name="T63" fmla="*/ 800 h 2800"/>
                  <a:gd name="T64" fmla="*/ 2652 w 2985"/>
                  <a:gd name="T65" fmla="*/ 800 h 2800"/>
                  <a:gd name="T66" fmla="*/ 2652 w 2985"/>
                  <a:gd name="T67" fmla="*/ 1986 h 2800"/>
                  <a:gd name="T68" fmla="*/ 2652 w 2985"/>
                  <a:gd name="T69" fmla="*/ 520 h 2800"/>
                  <a:gd name="T70" fmla="*/ 798 w 2985"/>
                  <a:gd name="T71" fmla="*/ 520 h 2800"/>
                  <a:gd name="T72" fmla="*/ 798 w 2985"/>
                  <a:gd name="T73" fmla="*/ 240 h 2800"/>
                  <a:gd name="T74" fmla="*/ 2652 w 2985"/>
                  <a:gd name="T75" fmla="*/ 240 h 2800"/>
                  <a:gd name="T76" fmla="*/ 2652 w 2985"/>
                  <a:gd name="T77" fmla="*/ 520 h 2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85" h="2800">
                    <a:moveTo>
                      <a:pt x="2783" y="0"/>
                    </a:moveTo>
                    <a:lnTo>
                      <a:pt x="682" y="0"/>
                    </a:lnTo>
                    <a:cubicBezTo>
                      <a:pt x="565" y="0"/>
                      <a:pt x="465" y="94"/>
                      <a:pt x="465" y="211"/>
                    </a:cubicBezTo>
                    <a:lnTo>
                      <a:pt x="465" y="653"/>
                    </a:lnTo>
                    <a:lnTo>
                      <a:pt x="236" y="653"/>
                    </a:lnTo>
                    <a:cubicBezTo>
                      <a:pt x="160" y="653"/>
                      <a:pt x="95" y="685"/>
                      <a:pt x="53" y="739"/>
                    </a:cubicBezTo>
                    <a:cubicBezTo>
                      <a:pt x="12" y="793"/>
                      <a:pt x="0" y="865"/>
                      <a:pt x="19" y="939"/>
                    </a:cubicBezTo>
                    <a:lnTo>
                      <a:pt x="458" y="2592"/>
                    </a:lnTo>
                    <a:cubicBezTo>
                      <a:pt x="463" y="2612"/>
                      <a:pt x="470" y="2631"/>
                      <a:pt x="478" y="2647"/>
                    </a:cubicBezTo>
                    <a:cubicBezTo>
                      <a:pt x="505" y="2734"/>
                      <a:pt x="586" y="2800"/>
                      <a:pt x="682" y="2800"/>
                    </a:cubicBezTo>
                    <a:lnTo>
                      <a:pt x="2783" y="2800"/>
                    </a:lnTo>
                    <a:cubicBezTo>
                      <a:pt x="2901" y="2800"/>
                      <a:pt x="2985" y="2701"/>
                      <a:pt x="2985" y="2584"/>
                    </a:cubicBezTo>
                    <a:lnTo>
                      <a:pt x="2985" y="211"/>
                    </a:lnTo>
                    <a:cubicBezTo>
                      <a:pt x="2985" y="94"/>
                      <a:pt x="2901" y="0"/>
                      <a:pt x="2783" y="0"/>
                    </a:cubicBezTo>
                    <a:close/>
                    <a:moveTo>
                      <a:pt x="798" y="800"/>
                    </a:moveTo>
                    <a:lnTo>
                      <a:pt x="1545" y="800"/>
                    </a:lnTo>
                    <a:lnTo>
                      <a:pt x="1545" y="1253"/>
                    </a:lnTo>
                    <a:lnTo>
                      <a:pt x="798" y="1253"/>
                    </a:lnTo>
                    <a:lnTo>
                      <a:pt x="798" y="800"/>
                    </a:lnTo>
                    <a:close/>
                    <a:moveTo>
                      <a:pt x="798" y="1533"/>
                    </a:moveTo>
                    <a:lnTo>
                      <a:pt x="1545" y="1533"/>
                    </a:lnTo>
                    <a:lnTo>
                      <a:pt x="1545" y="1986"/>
                    </a:lnTo>
                    <a:lnTo>
                      <a:pt x="798" y="1986"/>
                    </a:lnTo>
                    <a:lnTo>
                      <a:pt x="798" y="1533"/>
                    </a:lnTo>
                    <a:close/>
                    <a:moveTo>
                      <a:pt x="2652" y="2546"/>
                    </a:moveTo>
                    <a:lnTo>
                      <a:pt x="798" y="2546"/>
                    </a:lnTo>
                    <a:lnTo>
                      <a:pt x="798" y="2266"/>
                    </a:lnTo>
                    <a:lnTo>
                      <a:pt x="2652" y="2266"/>
                    </a:lnTo>
                    <a:lnTo>
                      <a:pt x="2652" y="2546"/>
                    </a:lnTo>
                    <a:close/>
                    <a:moveTo>
                      <a:pt x="2652" y="1986"/>
                    </a:moveTo>
                    <a:lnTo>
                      <a:pt x="1838" y="1986"/>
                    </a:lnTo>
                    <a:lnTo>
                      <a:pt x="1838" y="800"/>
                    </a:lnTo>
                    <a:lnTo>
                      <a:pt x="2652" y="800"/>
                    </a:lnTo>
                    <a:lnTo>
                      <a:pt x="2652" y="1986"/>
                    </a:lnTo>
                    <a:close/>
                    <a:moveTo>
                      <a:pt x="2652" y="520"/>
                    </a:moveTo>
                    <a:lnTo>
                      <a:pt x="798" y="520"/>
                    </a:lnTo>
                    <a:lnTo>
                      <a:pt x="798" y="240"/>
                    </a:lnTo>
                    <a:lnTo>
                      <a:pt x="2652" y="240"/>
                    </a:lnTo>
                    <a:lnTo>
                      <a:pt x="2652" y="52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781" name="组合 780">
              <a:extLst>
                <a:ext uri="{FF2B5EF4-FFF2-40B4-BE49-F238E27FC236}">
                  <a16:creationId xmlns:a16="http://schemas.microsoft.com/office/drawing/2014/main" id="{C3BB7057-FFF3-49E0-C646-F6F40E91B565}"/>
                </a:ext>
              </a:extLst>
            </p:cNvPr>
            <p:cNvGrpSpPr/>
            <p:nvPr/>
          </p:nvGrpSpPr>
          <p:grpSpPr>
            <a:xfrm>
              <a:off x="801136" y="2553334"/>
              <a:ext cx="1409126" cy="430219"/>
              <a:chOff x="860371" y="5556259"/>
              <a:chExt cx="1409126" cy="470293"/>
            </a:xfrm>
          </p:grpSpPr>
          <p:sp>
            <p:nvSpPr>
              <p:cNvPr id="785" name="矩形: 圆角 784">
                <a:extLst>
                  <a:ext uri="{FF2B5EF4-FFF2-40B4-BE49-F238E27FC236}">
                    <a16:creationId xmlns:a16="http://schemas.microsoft.com/office/drawing/2014/main" id="{907FF372-03DF-52C7-9D83-AB314DA61CBC}"/>
                  </a:ext>
                </a:extLst>
              </p:cNvPr>
              <p:cNvSpPr/>
              <p:nvPr/>
            </p:nvSpPr>
            <p:spPr>
              <a:xfrm>
                <a:off x="883436" y="5559827"/>
                <a:ext cx="1386061" cy="466725"/>
              </a:xfrm>
              <a:prstGeom prst="roundRect">
                <a:avLst>
                  <a:gd name="adj" fmla="val 50000"/>
                </a:avLst>
              </a:prstGeom>
              <a:solidFill>
                <a:srgbClr val="0057D8">
                  <a:alpha val="2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786" name="矩形: 圆角 785">
                <a:extLst>
                  <a:ext uri="{FF2B5EF4-FFF2-40B4-BE49-F238E27FC236}">
                    <a16:creationId xmlns:a16="http://schemas.microsoft.com/office/drawing/2014/main" id="{0A29DBC1-EF57-4301-B72F-92B37BD38E08}"/>
                  </a:ext>
                </a:extLst>
              </p:cNvPr>
              <p:cNvSpPr/>
              <p:nvPr/>
            </p:nvSpPr>
            <p:spPr>
              <a:xfrm>
                <a:off x="860371" y="5556259"/>
                <a:ext cx="1386061" cy="424389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0057D8"/>
                  </a:gs>
                  <a:gs pos="100000">
                    <a:srgbClr val="40B0FF"/>
                  </a:gs>
                </a:gsLst>
                <a:lin ang="13500000" scaled="1"/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82" name="组合 781">
              <a:extLst>
                <a:ext uri="{FF2B5EF4-FFF2-40B4-BE49-F238E27FC236}">
                  <a16:creationId xmlns:a16="http://schemas.microsoft.com/office/drawing/2014/main" id="{0379C444-81E0-87A1-C201-F9150C461BF0}"/>
                </a:ext>
              </a:extLst>
            </p:cNvPr>
            <p:cNvGrpSpPr/>
            <p:nvPr/>
          </p:nvGrpSpPr>
          <p:grpSpPr>
            <a:xfrm>
              <a:off x="805960" y="3915570"/>
              <a:ext cx="1454669" cy="317734"/>
              <a:chOff x="962311" y="1657803"/>
              <a:chExt cx="2696984" cy="317734"/>
            </a:xfrm>
          </p:grpSpPr>
          <p:sp>
            <p:nvSpPr>
              <p:cNvPr id="783" name="矩形: 圆角 782">
                <a:extLst>
                  <a:ext uri="{FF2B5EF4-FFF2-40B4-BE49-F238E27FC236}">
                    <a16:creationId xmlns:a16="http://schemas.microsoft.com/office/drawing/2014/main" id="{3786F71C-087F-7C78-97FC-1CCEC390032E}"/>
                  </a:ext>
                </a:extLst>
              </p:cNvPr>
              <p:cNvSpPr/>
              <p:nvPr/>
            </p:nvSpPr>
            <p:spPr>
              <a:xfrm>
                <a:off x="909646" y="1609089"/>
                <a:ext cx="2810731" cy="468588"/>
              </a:xfrm>
              <a:prstGeom prst="roundRect">
                <a:avLst>
                  <a:gd name="adj" fmla="val 50000"/>
                </a:avLst>
              </a:prstGeom>
              <a:solidFill>
                <a:sysClr val="window" lastClr="FFFFFF">
                  <a:alpha val="53000"/>
                </a:sysClr>
              </a:solidFill>
              <a:ln w="6350" cap="flat" cmpd="sng" algn="ctr">
                <a:solidFill>
                  <a:srgbClr val="0057D8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16939"/>
                  </a:solidFill>
                  <a:effectLst/>
                  <a:uLnTx/>
                  <a:uFillTx/>
                  <a:latin typeface="思源黑体 CN Regular" panose="020B0500000000000000" charset="-122"/>
                  <a:ea typeface="思源黑体 CN Regular" panose="020B0500000000000000" charset="-122"/>
                  <a:cs typeface="+mn-cs"/>
                </a:endParaRPr>
              </a:p>
            </p:txBody>
          </p:sp>
          <p:sp>
            <p:nvSpPr>
              <p:cNvPr id="784" name="文本框 783">
                <a:extLst>
                  <a:ext uri="{FF2B5EF4-FFF2-40B4-BE49-F238E27FC236}">
                    <a16:creationId xmlns:a16="http://schemas.microsoft.com/office/drawing/2014/main" id="{E3E98C8C-4E79-BB81-7B99-5C3AAA84BFDB}"/>
                  </a:ext>
                </a:extLst>
              </p:cNvPr>
              <p:cNvSpPr txBox="1"/>
              <p:nvPr/>
            </p:nvSpPr>
            <p:spPr>
              <a:xfrm>
                <a:off x="952233" y="1627465"/>
                <a:ext cx="2725557" cy="431836"/>
              </a:xfrm>
              <a:prstGeom prst="rect">
                <a:avLst/>
              </a:prstGeom>
              <a:noFill/>
            </p:spPr>
            <p:txBody>
              <a:bodyPr wrap="square" anchor="ctr" lIns="0" rIns="0" tIns="0" bIns="0">
                <a:noAutofit/>
              </a:bodyPr>
              <a:lstStyle/>
              <a:p>
                <a:pPr algn="ctr">
                  <a:defRPr sz="2025" b="1">
                    <a:solidFill>
                      <a:srgbClr val="171717"/>
                    </a:solidFill>
                  </a:defRPr>
                </a:pPr>
                <a:r>
                  <a:rPr lang="en-US" altLang="zh-CN" sz="2000" b="1" dirty="0">
                    <a:solidFill>
                      <a:srgbClr val="17171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Trial Order ·</a:t>
                </a:r>
              </a:p>
              <a:p>
                <a:pPr algn="ctr">
                  <a:defRPr sz="2025" b="1">
                    <a:solidFill>
                      <a:srgbClr val="171717"/>
                    </a:solidFill>
                  </a:defRPr>
                </a:pPr>
                <a:r>
                  <a:rPr lang="en-US" altLang="zh-CN" sz="2000" b="1" dirty="0">
                    <a:solidFill>
                      <a:srgbClr val="17171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Project Validation</a:t>
                </a:r>
              </a:p>
            </p:txBody>
          </p:sp>
        </p:grpSp>
      </p:grpSp>
      <p:sp>
        <p:nvSpPr>
          <p:cNvPr id="795" name="矩形 794">
            <a:extLst>
              <a:ext uri="{FF2B5EF4-FFF2-40B4-BE49-F238E27FC236}">
                <a16:creationId xmlns:a16="http://schemas.microsoft.com/office/drawing/2014/main" id="{334C9258-B87A-9F3D-AB62-EEAD3532B587}"/>
              </a:ext>
            </a:extLst>
          </p:cNvPr>
          <p:cNvSpPr/>
          <p:nvPr/>
        </p:nvSpPr>
        <p:spPr>
          <a:xfrm>
            <a:off x="3751594" y="2235741"/>
            <a:ext cx="1351777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1200" cap="none" spc="600" normalizeH="0" baseline="0" noProof="0" dirty="0">
                <a:ln>
                  <a:solidFill>
                    <a:prstClr val="white"/>
                  </a:solidFill>
                </a:ln>
                <a:solidFill>
                  <a:srgbClr val="FFC000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优设标题黑" panose="00000500000000000000" pitchFamily="2" charset="-122"/>
                <a:ea typeface="优设标题黑" panose="00000500000000000000" pitchFamily="2" charset="-122"/>
                <a:cs typeface="+mn-cs"/>
              </a:rPr>
              <a:t>02</a:t>
            </a:r>
            <a:endParaRPr kumimoji="0" lang="zh-CN" altLang="en-US" sz="4800" b="0" i="0" u="none" strike="noStrike" kern="1200" cap="none" spc="600" normalizeH="0" baseline="0" noProof="0" dirty="0">
              <a:ln>
                <a:solidFill>
                  <a:prstClr val="white"/>
                </a:solidFill>
              </a:ln>
              <a:solidFill>
                <a:srgbClr val="FFC000"/>
              </a:soli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uLnTx/>
              <a:uFillTx/>
              <a:latin typeface="优设标题黑" panose="00000500000000000000" pitchFamily="2" charset="-122"/>
              <a:ea typeface="优设标题黑" panose="00000500000000000000" pitchFamily="2" charset="-122"/>
              <a:cs typeface="+mn-cs"/>
            </a:endParaRPr>
          </a:p>
        </p:txBody>
      </p:sp>
      <p:sp>
        <p:nvSpPr>
          <p:cNvPr id="796" name="矩形 795">
            <a:extLst>
              <a:ext uri="{FF2B5EF4-FFF2-40B4-BE49-F238E27FC236}">
                <a16:creationId xmlns:a16="http://schemas.microsoft.com/office/drawing/2014/main" id="{05A321F9-BBFF-AFE6-BBA3-40E8DBC49F77}"/>
              </a:ext>
            </a:extLst>
          </p:cNvPr>
          <p:cNvSpPr/>
          <p:nvPr/>
        </p:nvSpPr>
        <p:spPr>
          <a:xfrm>
            <a:off x="6676610" y="2235741"/>
            <a:ext cx="1351777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1200" cap="none" spc="600" normalizeH="0" baseline="0" noProof="0" dirty="0">
                <a:ln>
                  <a:solidFill>
                    <a:prstClr val="white"/>
                  </a:solidFill>
                </a:ln>
                <a:solidFill>
                  <a:srgbClr val="FFC000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优设标题黑" panose="00000500000000000000" pitchFamily="2" charset="-122"/>
                <a:ea typeface="优设标题黑" panose="00000500000000000000" pitchFamily="2" charset="-122"/>
                <a:cs typeface="+mn-cs"/>
              </a:rPr>
              <a:t>03</a:t>
            </a:r>
            <a:endParaRPr kumimoji="0" lang="zh-CN" altLang="en-US" sz="4800" b="0" i="0" u="none" strike="noStrike" kern="1200" cap="none" spc="600" normalizeH="0" baseline="0" noProof="0" dirty="0">
              <a:ln>
                <a:solidFill>
                  <a:prstClr val="white"/>
                </a:solidFill>
              </a:ln>
              <a:solidFill>
                <a:srgbClr val="FFC000"/>
              </a:soli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uLnTx/>
              <a:uFillTx/>
              <a:latin typeface="优设标题黑" panose="00000500000000000000" pitchFamily="2" charset="-122"/>
              <a:ea typeface="优设标题黑" panose="00000500000000000000" pitchFamily="2" charset="-122"/>
              <a:cs typeface="+mn-cs"/>
            </a:endParaRPr>
          </a:p>
        </p:txBody>
      </p:sp>
      <p:sp>
        <p:nvSpPr>
          <p:cNvPr id="797" name="矩形 796">
            <a:extLst>
              <a:ext uri="{FF2B5EF4-FFF2-40B4-BE49-F238E27FC236}">
                <a16:creationId xmlns:a16="http://schemas.microsoft.com/office/drawing/2014/main" id="{CC3622AB-1D66-3443-74C2-75CDFE023E1A}"/>
              </a:ext>
            </a:extLst>
          </p:cNvPr>
          <p:cNvSpPr/>
          <p:nvPr/>
        </p:nvSpPr>
        <p:spPr>
          <a:xfrm>
            <a:off x="9455051" y="2235741"/>
            <a:ext cx="1351777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1200" cap="none" spc="600" normalizeH="0" baseline="0" noProof="0" dirty="0">
                <a:ln>
                  <a:solidFill>
                    <a:prstClr val="white"/>
                  </a:solidFill>
                </a:ln>
                <a:solidFill>
                  <a:srgbClr val="FFC000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优设标题黑" panose="00000500000000000000" pitchFamily="2" charset="-122"/>
                <a:ea typeface="优设标题黑" panose="00000500000000000000" pitchFamily="2" charset="-122"/>
                <a:cs typeface="+mn-cs"/>
              </a:rPr>
              <a:t>04</a:t>
            </a:r>
            <a:endParaRPr kumimoji="0" lang="zh-CN" altLang="en-US" sz="4800" b="0" i="0" u="none" strike="noStrike" kern="1200" cap="none" spc="600" normalizeH="0" baseline="0" noProof="0" dirty="0">
              <a:ln>
                <a:solidFill>
                  <a:prstClr val="white"/>
                </a:solidFill>
              </a:ln>
              <a:solidFill>
                <a:srgbClr val="FFC000"/>
              </a:soli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uLnTx/>
              <a:uFillTx/>
              <a:latin typeface="优设标题黑" panose="00000500000000000000" pitchFamily="2" charset="-122"/>
              <a:ea typeface="优设标题黑" panose="00000500000000000000" pitchFamily="2" charset="-122"/>
              <a:cs typeface="+mn-cs"/>
            </a:endParaRPr>
          </a:p>
        </p:txBody>
      </p:sp>
      <p:sp>
        <p:nvSpPr>
          <p:cNvPr id="799" name="矩形 798">
            <a:extLst>
              <a:ext uri="{FF2B5EF4-FFF2-40B4-BE49-F238E27FC236}">
                <a16:creationId xmlns:a16="http://schemas.microsoft.com/office/drawing/2014/main" id="{68F75D00-7319-E37C-9259-CFC681C80E9A}"/>
              </a:ext>
            </a:extLst>
          </p:cNvPr>
          <p:cNvSpPr>
            <a:spLocks noGrp="1"/>
          </p:cNvSpPr>
          <p:nvPr/>
        </p:nvSpPr>
        <p:spPr>
          <a:xfrm>
            <a:off x="361519" y="5703635"/>
            <a:ext cx="3651493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685F50"/>
                </a:solidFill>
              </a:defRPr>
            </a:pPr>
            <a:endParaRPr kumimoji="0" sz="1600" b="1" i="1" u="none" strike="noStrike" kern="1200" cap="none" spc="0" normalizeH="0" baseline="0" noProof="0" dirty="0">
              <a:ln>
                <a:noFill/>
              </a:ln>
              <a:solidFill>
                <a:srgbClr val="685F50"/>
              </a:solidFill>
              <a:effectLst/>
              <a:uLnTx/>
              <a:uFillTx/>
              <a:latin typeface="Microsoft YaHei"/>
              <a:ea typeface="Microsoft YaHei"/>
              <a:cs typeface="+mn-cs"/>
            </a:endParaRPr>
          </a:p>
        </p:txBody>
      </p:sp>
      <p:sp>
        <p:nvSpPr>
          <p:cNvPr id="801" name="矩形 800">
            <a:extLst>
              <a:ext uri="{FF2B5EF4-FFF2-40B4-BE49-F238E27FC236}">
                <a16:creationId xmlns:a16="http://schemas.microsoft.com/office/drawing/2014/main" id="{7861EF0E-B971-A2D4-2C2A-25BD9EC189B8}"/>
              </a:ext>
            </a:extLst>
          </p:cNvPr>
          <p:cNvSpPr/>
          <p:nvPr/>
        </p:nvSpPr>
        <p:spPr>
          <a:xfrm>
            <a:off x="357723" y="1122337"/>
            <a:ext cx="11447760" cy="625132"/>
          </a:xfrm>
          <a:prstGeom prst="rect">
            <a:avLst/>
          </a:prstGeom>
          <a:gradFill>
            <a:gsLst>
              <a:gs pos="0">
                <a:srgbClr val="4472C4"/>
              </a:gs>
              <a:gs pos="66000">
                <a:srgbClr val="1B5AB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03" name="文本框 802">
            <a:extLst>
              <a:ext uri="{FF2B5EF4-FFF2-40B4-BE49-F238E27FC236}">
                <a16:creationId xmlns:a16="http://schemas.microsoft.com/office/drawing/2014/main" id="{BEB0A29E-299E-23FC-E145-C19C6E4866E7}"/>
              </a:ext>
            </a:extLst>
          </p:cNvPr>
          <p:cNvSpPr txBox="1"/>
          <p:nvPr/>
        </p:nvSpPr>
        <p:spPr>
          <a:xfrm>
            <a:off x="1295400" y="1194054"/>
            <a:ext cx="10210800" cy="461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Start with One Small Need, Build a Long-Term Partnership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58BDAB7-4768-5D5B-5AE6-8601BA2DC187}"/>
              </a:ext>
            </a:extLst>
          </p:cNvPr>
          <p:cNvSpPr txBox="1"/>
          <p:nvPr/>
        </p:nvSpPr>
        <p:spPr>
          <a:xfrm>
            <a:off x="2680377" y="5992283"/>
            <a:ext cx="74505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685F50"/>
                </a:solidFill>
              </a:defRPr>
            </a:pPr>
            <a:r>
              <a:rPr lang="en-US" altLang="zh-CN" sz="1600" b="1" i="1" dirty="0">
                <a:solidFill>
                  <a:prstClr val="black"/>
                </a:solidFill>
                <a:latin typeface="Microsoft YaHei"/>
                <a:ea typeface="Microsoft YaHei"/>
              </a:rPr>
              <a:t>Start with one need — and grow into a long-term partnership.</a:t>
            </a:r>
          </a:p>
        </p:txBody>
      </p:sp>
    </p:spTree>
    <p:extLst>
      <p:ext uri="{BB962C8B-B14F-4D97-AF65-F5344CB8AC3E}">
        <p14:creationId xmlns:p14="http://schemas.microsoft.com/office/powerpoint/2010/main" val="357565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图片 200">
            <a:extLst>
              <a:ext uri="{FF2B5EF4-FFF2-40B4-BE49-F238E27FC236}">
                <a16:creationId xmlns:a16="http://schemas.microsoft.com/office/drawing/2014/main" id="{0472AB87-555D-1383-C0A4-122BE53DA6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77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E3725F2E-9149-CF93-BF19-AB4BDFB96DD3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0152D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60" name="图片 159">
            <a:extLst>
              <a:ext uri="{FF2B5EF4-FFF2-40B4-BE49-F238E27FC236}">
                <a16:creationId xmlns:a16="http://schemas.microsoft.com/office/drawing/2014/main" id="{10650AB7-0B9C-B3C1-708B-A16008D9CC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675" t="-14609" r="10523" b="100000"/>
          <a:stretch/>
        </p:blipFill>
        <p:spPr>
          <a:xfrm>
            <a:off x="9714033" y="-1085574"/>
            <a:ext cx="1195039" cy="1085575"/>
          </a:xfrm>
          <a:custGeom>
            <a:avLst/>
            <a:gdLst>
              <a:gd name="connsiteX0" fmla="*/ 641111 w 1195039"/>
              <a:gd name="connsiteY0" fmla="*/ 0 h 1085575"/>
              <a:gd name="connsiteX1" fmla="*/ 673016 w 1195039"/>
              <a:gd name="connsiteY1" fmla="*/ 51128 h 1085575"/>
              <a:gd name="connsiteX2" fmla="*/ 1160814 w 1195039"/>
              <a:gd name="connsiteY2" fmla="*/ 999806 h 1085575"/>
              <a:gd name="connsiteX3" fmla="*/ 1195039 w 1195039"/>
              <a:gd name="connsiteY3" fmla="*/ 1085575 h 1085575"/>
              <a:gd name="connsiteX4" fmla="*/ 343016 w 1195039"/>
              <a:gd name="connsiteY4" fmla="*/ 1085575 h 1085575"/>
              <a:gd name="connsiteX5" fmla="*/ 319903 w 1195039"/>
              <a:gd name="connsiteY5" fmla="*/ 1034463 h 1085575"/>
              <a:gd name="connsiteX6" fmla="*/ 22462 w 1195039"/>
              <a:gd name="connsiteY6" fmla="*/ 483371 h 1085575"/>
              <a:gd name="connsiteX7" fmla="*/ 0 w 1195039"/>
              <a:gd name="connsiteY7" fmla="*/ 447064 h 1085575"/>
              <a:gd name="connsiteX8" fmla="*/ 641111 w 1195039"/>
              <a:gd name="connsiteY8" fmla="*/ 0 h 1085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5039" h="1085575">
                <a:moveTo>
                  <a:pt x="641111" y="0"/>
                </a:moveTo>
                <a:lnTo>
                  <a:pt x="673016" y="51128"/>
                </a:lnTo>
                <a:cubicBezTo>
                  <a:pt x="856224" y="352438"/>
                  <a:pt x="1019565" y="669114"/>
                  <a:pt x="1160814" y="999806"/>
                </a:cubicBezTo>
                <a:lnTo>
                  <a:pt x="1195039" y="1085575"/>
                </a:lnTo>
                <a:lnTo>
                  <a:pt x="343016" y="1085575"/>
                </a:lnTo>
                <a:lnTo>
                  <a:pt x="319903" y="1034463"/>
                </a:lnTo>
                <a:cubicBezTo>
                  <a:pt x="228834" y="845076"/>
                  <a:pt x="129499" y="661264"/>
                  <a:pt x="22462" y="483371"/>
                </a:cubicBezTo>
                <a:lnTo>
                  <a:pt x="0" y="447064"/>
                </a:lnTo>
                <a:lnTo>
                  <a:pt x="641111" y="0"/>
                </a:lnTo>
                <a:close/>
              </a:path>
            </a:pathLst>
          </a:custGeom>
        </p:spPr>
      </p:pic>
      <p:grpSp>
        <p:nvGrpSpPr>
          <p:cNvPr id="207" name="组合 206">
            <a:extLst>
              <a:ext uri="{FF2B5EF4-FFF2-40B4-BE49-F238E27FC236}">
                <a16:creationId xmlns:a16="http://schemas.microsoft.com/office/drawing/2014/main" id="{48FD6ED5-BAAA-3612-6061-2A042CE25FCD}"/>
              </a:ext>
            </a:extLst>
          </p:cNvPr>
          <p:cNvGrpSpPr/>
          <p:nvPr/>
        </p:nvGrpSpPr>
        <p:grpSpPr>
          <a:xfrm>
            <a:off x="6019163" y="-825534"/>
            <a:ext cx="5486334" cy="6010728"/>
            <a:chOff x="6019163" y="-825534"/>
            <a:chExt cx="5486334" cy="60107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6" name="图片 105">
              <a:extLst>
                <a:ext uri="{FF2B5EF4-FFF2-40B4-BE49-F238E27FC236}">
                  <a16:creationId xmlns:a16="http://schemas.microsoft.com/office/drawing/2014/main" id="{45BE5D3C-3BB7-04F7-5F27-021C5F7DB8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4805" t="53284" r="6933" b="30219"/>
            <a:stretch/>
          </p:blipFill>
          <p:spPr>
            <a:xfrm>
              <a:off x="10339424" y="3959379"/>
              <a:ext cx="1007272" cy="1225815"/>
            </a:xfrm>
            <a:custGeom>
              <a:avLst/>
              <a:gdLst>
                <a:gd name="connsiteX0" fmla="*/ 236954 w 1007272"/>
                <a:gd name="connsiteY0" fmla="*/ 0 h 1225815"/>
                <a:gd name="connsiteX1" fmla="*/ 1007272 w 1007272"/>
                <a:gd name="connsiteY1" fmla="*/ 123691 h 1225815"/>
                <a:gd name="connsiteX2" fmla="*/ 972865 w 1007272"/>
                <a:gd name="connsiteY2" fmla="*/ 323586 h 1225815"/>
                <a:gd name="connsiteX3" fmla="*/ 768978 w 1007272"/>
                <a:gd name="connsiteY3" fmla="*/ 1137688 h 1225815"/>
                <a:gd name="connsiteX4" fmla="*/ 740367 w 1007272"/>
                <a:gd name="connsiteY4" fmla="*/ 1225815 h 1225815"/>
                <a:gd name="connsiteX5" fmla="*/ 0 w 1007272"/>
                <a:gd name="connsiteY5" fmla="*/ 979320 h 1225815"/>
                <a:gd name="connsiteX6" fmla="*/ 23901 w 1007272"/>
                <a:gd name="connsiteY6" fmla="*/ 905695 h 1225815"/>
                <a:gd name="connsiteX7" fmla="*/ 206675 w 1007272"/>
                <a:gd name="connsiteY7" fmla="*/ 175902 h 1225815"/>
                <a:gd name="connsiteX8" fmla="*/ 236954 w 1007272"/>
                <a:gd name="connsiteY8" fmla="*/ 0 h 122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7272" h="1225815">
                  <a:moveTo>
                    <a:pt x="236954" y="0"/>
                  </a:moveTo>
                  <a:lnTo>
                    <a:pt x="1007272" y="123691"/>
                  </a:lnTo>
                  <a:lnTo>
                    <a:pt x="972865" y="323586"/>
                  </a:lnTo>
                  <a:cubicBezTo>
                    <a:pt x="919780" y="600645"/>
                    <a:pt x="851518" y="872312"/>
                    <a:pt x="768978" y="1137688"/>
                  </a:cubicBezTo>
                  <a:lnTo>
                    <a:pt x="740367" y="1225815"/>
                  </a:lnTo>
                  <a:lnTo>
                    <a:pt x="0" y="979320"/>
                  </a:lnTo>
                  <a:lnTo>
                    <a:pt x="23901" y="905695"/>
                  </a:lnTo>
                  <a:cubicBezTo>
                    <a:pt x="97895" y="667802"/>
                    <a:pt x="159088" y="424269"/>
                    <a:pt x="206675" y="175902"/>
                  </a:cubicBezTo>
                  <a:lnTo>
                    <a:pt x="236954" y="0"/>
                  </a:lnTo>
                  <a:close/>
                </a:path>
              </a:pathLst>
            </a:custGeom>
          </p:spPr>
        </p:pic>
        <p:pic>
          <p:nvPicPr>
            <p:cNvPr id="109" name="图片 108">
              <a:extLst>
                <a:ext uri="{FF2B5EF4-FFF2-40B4-BE49-F238E27FC236}">
                  <a16:creationId xmlns:a16="http://schemas.microsoft.com/office/drawing/2014/main" id="{14B7B426-83A6-024E-DD1F-74EB250F47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6971" t="31043" r="6110" b="47496"/>
            <a:stretch/>
          </p:blipFill>
          <p:spPr>
            <a:xfrm>
              <a:off x="10603495" y="2306742"/>
              <a:ext cx="843588" cy="1594658"/>
            </a:xfrm>
            <a:custGeom>
              <a:avLst/>
              <a:gdLst>
                <a:gd name="connsiteX0" fmla="*/ 823159 w 843588"/>
                <a:gd name="connsiteY0" fmla="*/ 0 h 1594658"/>
                <a:gd name="connsiteX1" fmla="*/ 837890 w 843588"/>
                <a:gd name="connsiteY1" fmla="*/ 254419 h 1594658"/>
                <a:gd name="connsiteX2" fmla="*/ 843588 w 843588"/>
                <a:gd name="connsiteY2" fmla="*/ 550153 h 1594658"/>
                <a:gd name="connsiteX3" fmla="*/ 794462 w 843588"/>
                <a:gd name="connsiteY3" fmla="*/ 1415181 h 1594658"/>
                <a:gd name="connsiteX4" fmla="*/ 770502 w 843588"/>
                <a:gd name="connsiteY4" fmla="*/ 1594658 h 1594658"/>
                <a:gd name="connsiteX5" fmla="*/ 0 w 843588"/>
                <a:gd name="connsiteY5" fmla="*/ 1470937 h 1594658"/>
                <a:gd name="connsiteX6" fmla="*/ 19402 w 843588"/>
                <a:gd name="connsiteY6" fmla="*/ 1325599 h 1594658"/>
                <a:gd name="connsiteX7" fmla="*/ 63440 w 843588"/>
                <a:gd name="connsiteY7" fmla="*/ 550153 h 1594658"/>
                <a:gd name="connsiteX8" fmla="*/ 58488 w 843588"/>
                <a:gd name="connsiteY8" fmla="*/ 289105 h 1594658"/>
                <a:gd name="connsiteX9" fmla="*/ 47031 w 843588"/>
                <a:gd name="connsiteY9" fmla="*/ 88143 h 1594658"/>
                <a:gd name="connsiteX10" fmla="*/ 823159 w 843588"/>
                <a:gd name="connsiteY10" fmla="*/ 0 h 159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3588" h="1594658">
                  <a:moveTo>
                    <a:pt x="823159" y="0"/>
                  </a:moveTo>
                  <a:lnTo>
                    <a:pt x="837890" y="254419"/>
                  </a:lnTo>
                  <a:cubicBezTo>
                    <a:pt x="841678" y="352527"/>
                    <a:pt x="843588" y="451117"/>
                    <a:pt x="843588" y="550153"/>
                  </a:cubicBezTo>
                  <a:cubicBezTo>
                    <a:pt x="843588" y="842690"/>
                    <a:pt x="826913" y="1131332"/>
                    <a:pt x="794462" y="1415181"/>
                  </a:cubicBezTo>
                  <a:lnTo>
                    <a:pt x="770502" y="1594658"/>
                  </a:lnTo>
                  <a:lnTo>
                    <a:pt x="0" y="1470937"/>
                  </a:lnTo>
                  <a:lnTo>
                    <a:pt x="19402" y="1325599"/>
                  </a:lnTo>
                  <a:cubicBezTo>
                    <a:pt x="48492" y="1071145"/>
                    <a:pt x="63440" y="812395"/>
                    <a:pt x="63440" y="550153"/>
                  </a:cubicBezTo>
                  <a:cubicBezTo>
                    <a:pt x="63440" y="462739"/>
                    <a:pt x="61779" y="375713"/>
                    <a:pt x="58488" y="289105"/>
                  </a:cubicBezTo>
                  <a:lnTo>
                    <a:pt x="47031" y="88143"/>
                  </a:lnTo>
                  <a:lnTo>
                    <a:pt x="823159" y="0"/>
                  </a:lnTo>
                  <a:close/>
                </a:path>
              </a:pathLst>
            </a:custGeom>
          </p:spPr>
        </p:pic>
        <p:pic>
          <p:nvPicPr>
            <p:cNvPr id="108" name="图片 107">
              <a:extLst>
                <a:ext uri="{FF2B5EF4-FFF2-40B4-BE49-F238E27FC236}">
                  <a16:creationId xmlns:a16="http://schemas.microsoft.com/office/drawing/2014/main" id="{CD179D24-CF31-4DD2-7948-5A2892800F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4805" t="53284" r="6933" b="30219"/>
            <a:stretch/>
          </p:blipFill>
          <p:spPr>
            <a:xfrm>
              <a:off x="10339424" y="3959379"/>
              <a:ext cx="1007272" cy="1225815"/>
            </a:xfrm>
            <a:custGeom>
              <a:avLst/>
              <a:gdLst>
                <a:gd name="connsiteX0" fmla="*/ 236954 w 1007272"/>
                <a:gd name="connsiteY0" fmla="*/ 0 h 1225815"/>
                <a:gd name="connsiteX1" fmla="*/ 1007272 w 1007272"/>
                <a:gd name="connsiteY1" fmla="*/ 123691 h 1225815"/>
                <a:gd name="connsiteX2" fmla="*/ 972865 w 1007272"/>
                <a:gd name="connsiteY2" fmla="*/ 323586 h 1225815"/>
                <a:gd name="connsiteX3" fmla="*/ 768978 w 1007272"/>
                <a:gd name="connsiteY3" fmla="*/ 1137688 h 1225815"/>
                <a:gd name="connsiteX4" fmla="*/ 740367 w 1007272"/>
                <a:gd name="connsiteY4" fmla="*/ 1225815 h 1225815"/>
                <a:gd name="connsiteX5" fmla="*/ 0 w 1007272"/>
                <a:gd name="connsiteY5" fmla="*/ 979320 h 1225815"/>
                <a:gd name="connsiteX6" fmla="*/ 23901 w 1007272"/>
                <a:gd name="connsiteY6" fmla="*/ 905695 h 1225815"/>
                <a:gd name="connsiteX7" fmla="*/ 206675 w 1007272"/>
                <a:gd name="connsiteY7" fmla="*/ 175902 h 1225815"/>
                <a:gd name="connsiteX8" fmla="*/ 236954 w 1007272"/>
                <a:gd name="connsiteY8" fmla="*/ 0 h 122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7272" h="1225815">
                  <a:moveTo>
                    <a:pt x="236954" y="0"/>
                  </a:moveTo>
                  <a:lnTo>
                    <a:pt x="1007272" y="123691"/>
                  </a:lnTo>
                  <a:lnTo>
                    <a:pt x="972865" y="323586"/>
                  </a:lnTo>
                  <a:cubicBezTo>
                    <a:pt x="919780" y="600645"/>
                    <a:pt x="851518" y="872312"/>
                    <a:pt x="768978" y="1137688"/>
                  </a:cubicBezTo>
                  <a:lnTo>
                    <a:pt x="740367" y="1225815"/>
                  </a:lnTo>
                  <a:lnTo>
                    <a:pt x="0" y="979320"/>
                  </a:lnTo>
                  <a:lnTo>
                    <a:pt x="23901" y="905695"/>
                  </a:lnTo>
                  <a:cubicBezTo>
                    <a:pt x="97895" y="667802"/>
                    <a:pt x="159088" y="424269"/>
                    <a:pt x="206675" y="175902"/>
                  </a:cubicBezTo>
                  <a:lnTo>
                    <a:pt x="236954" y="0"/>
                  </a:lnTo>
                  <a:close/>
                </a:path>
              </a:pathLst>
            </a:custGeom>
          </p:spPr>
        </p:pic>
        <p:pic>
          <p:nvPicPr>
            <p:cNvPr id="113" name="图片 112">
              <a:extLst>
                <a:ext uri="{FF2B5EF4-FFF2-40B4-BE49-F238E27FC236}">
                  <a16:creationId xmlns:a16="http://schemas.microsoft.com/office/drawing/2014/main" id="{F5DFEF4B-E16F-79B7-1859-8F3FB5A0CF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6971" t="31043" r="6110" b="47496"/>
            <a:stretch/>
          </p:blipFill>
          <p:spPr>
            <a:xfrm>
              <a:off x="10603495" y="2306742"/>
              <a:ext cx="843588" cy="1594658"/>
            </a:xfrm>
            <a:custGeom>
              <a:avLst/>
              <a:gdLst>
                <a:gd name="connsiteX0" fmla="*/ 823159 w 843588"/>
                <a:gd name="connsiteY0" fmla="*/ 0 h 1594658"/>
                <a:gd name="connsiteX1" fmla="*/ 837890 w 843588"/>
                <a:gd name="connsiteY1" fmla="*/ 254419 h 1594658"/>
                <a:gd name="connsiteX2" fmla="*/ 843588 w 843588"/>
                <a:gd name="connsiteY2" fmla="*/ 550153 h 1594658"/>
                <a:gd name="connsiteX3" fmla="*/ 794462 w 843588"/>
                <a:gd name="connsiteY3" fmla="*/ 1415181 h 1594658"/>
                <a:gd name="connsiteX4" fmla="*/ 770502 w 843588"/>
                <a:gd name="connsiteY4" fmla="*/ 1594658 h 1594658"/>
                <a:gd name="connsiteX5" fmla="*/ 0 w 843588"/>
                <a:gd name="connsiteY5" fmla="*/ 1470937 h 1594658"/>
                <a:gd name="connsiteX6" fmla="*/ 19402 w 843588"/>
                <a:gd name="connsiteY6" fmla="*/ 1325599 h 1594658"/>
                <a:gd name="connsiteX7" fmla="*/ 63440 w 843588"/>
                <a:gd name="connsiteY7" fmla="*/ 550153 h 1594658"/>
                <a:gd name="connsiteX8" fmla="*/ 58488 w 843588"/>
                <a:gd name="connsiteY8" fmla="*/ 289105 h 1594658"/>
                <a:gd name="connsiteX9" fmla="*/ 47031 w 843588"/>
                <a:gd name="connsiteY9" fmla="*/ 88143 h 1594658"/>
                <a:gd name="connsiteX10" fmla="*/ 823159 w 843588"/>
                <a:gd name="connsiteY10" fmla="*/ 0 h 159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3588" h="1594658">
                  <a:moveTo>
                    <a:pt x="823159" y="0"/>
                  </a:moveTo>
                  <a:lnTo>
                    <a:pt x="837890" y="254419"/>
                  </a:lnTo>
                  <a:cubicBezTo>
                    <a:pt x="841678" y="352527"/>
                    <a:pt x="843588" y="451117"/>
                    <a:pt x="843588" y="550153"/>
                  </a:cubicBezTo>
                  <a:cubicBezTo>
                    <a:pt x="843588" y="842690"/>
                    <a:pt x="826913" y="1131332"/>
                    <a:pt x="794462" y="1415181"/>
                  </a:cubicBezTo>
                  <a:lnTo>
                    <a:pt x="770502" y="1594658"/>
                  </a:lnTo>
                  <a:lnTo>
                    <a:pt x="0" y="1470937"/>
                  </a:lnTo>
                  <a:lnTo>
                    <a:pt x="19402" y="1325599"/>
                  </a:lnTo>
                  <a:cubicBezTo>
                    <a:pt x="48492" y="1071145"/>
                    <a:pt x="63440" y="812395"/>
                    <a:pt x="63440" y="550153"/>
                  </a:cubicBezTo>
                  <a:cubicBezTo>
                    <a:pt x="63440" y="462739"/>
                    <a:pt x="61779" y="375713"/>
                    <a:pt x="58488" y="289105"/>
                  </a:cubicBezTo>
                  <a:lnTo>
                    <a:pt x="47031" y="88143"/>
                  </a:lnTo>
                  <a:lnTo>
                    <a:pt x="823159" y="0"/>
                  </a:lnTo>
                  <a:close/>
                </a:path>
              </a:pathLst>
            </a:custGeom>
          </p:spPr>
        </p:pic>
        <p:pic>
          <p:nvPicPr>
            <p:cNvPr id="112" name="图片 111">
              <a:extLst>
                <a:ext uri="{FF2B5EF4-FFF2-40B4-BE49-F238E27FC236}">
                  <a16:creationId xmlns:a16="http://schemas.microsoft.com/office/drawing/2014/main" id="{D10A6137-3787-14C7-E1AF-F097D235E7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9800" t="32345" r="13122" b="49287"/>
            <a:stretch/>
          </p:blipFill>
          <p:spPr>
            <a:xfrm>
              <a:off x="9729224" y="2403453"/>
              <a:ext cx="862943" cy="1364864"/>
            </a:xfrm>
            <a:custGeom>
              <a:avLst/>
              <a:gdLst>
                <a:gd name="connsiteX0" fmla="*/ 845863 w 862943"/>
                <a:gd name="connsiteY0" fmla="*/ 0 h 1364864"/>
                <a:gd name="connsiteX1" fmla="*/ 858082 w 862943"/>
                <a:gd name="connsiteY1" fmla="*/ 214354 h 1364864"/>
                <a:gd name="connsiteX2" fmla="*/ 862943 w 862943"/>
                <a:gd name="connsiteY2" fmla="*/ 470586 h 1364864"/>
                <a:gd name="connsiteX3" fmla="*/ 828721 w 862943"/>
                <a:gd name="connsiteY3" fmla="*/ 1148315 h 1364864"/>
                <a:gd name="connsiteX4" fmla="*/ 815968 w 862943"/>
                <a:gd name="connsiteY4" fmla="*/ 1364864 h 1364864"/>
                <a:gd name="connsiteX5" fmla="*/ 0 w 862943"/>
                <a:gd name="connsiteY5" fmla="*/ 1233843 h 1364864"/>
                <a:gd name="connsiteX6" fmla="*/ 309 w 862943"/>
                <a:gd name="connsiteY6" fmla="*/ 1231030 h 1364864"/>
                <a:gd name="connsiteX7" fmla="*/ 18806 w 862943"/>
                <a:gd name="connsiteY7" fmla="*/ 1065077 h 1364864"/>
                <a:gd name="connsiteX8" fmla="*/ 48827 w 862943"/>
                <a:gd name="connsiteY8" fmla="*/ 470586 h 1364864"/>
                <a:gd name="connsiteX9" fmla="*/ 45077 w 862943"/>
                <a:gd name="connsiteY9" fmla="*/ 259810 h 1364864"/>
                <a:gd name="connsiteX10" fmla="*/ 36107 w 862943"/>
                <a:gd name="connsiteY10" fmla="*/ 91962 h 1364864"/>
                <a:gd name="connsiteX11" fmla="*/ 845863 w 862943"/>
                <a:gd name="connsiteY11" fmla="*/ 0 h 136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62943" h="1364864">
                  <a:moveTo>
                    <a:pt x="845863" y="0"/>
                  </a:moveTo>
                  <a:lnTo>
                    <a:pt x="858082" y="214354"/>
                  </a:lnTo>
                  <a:cubicBezTo>
                    <a:pt x="861313" y="299364"/>
                    <a:pt x="862943" y="384785"/>
                    <a:pt x="862943" y="470586"/>
                  </a:cubicBezTo>
                  <a:cubicBezTo>
                    <a:pt x="862943" y="699388"/>
                    <a:pt x="851351" y="925482"/>
                    <a:pt x="828721" y="1148315"/>
                  </a:cubicBezTo>
                  <a:lnTo>
                    <a:pt x="815968" y="1364864"/>
                  </a:lnTo>
                  <a:lnTo>
                    <a:pt x="0" y="1233843"/>
                  </a:lnTo>
                  <a:lnTo>
                    <a:pt x="309" y="1231030"/>
                  </a:lnTo>
                  <a:cubicBezTo>
                    <a:pt x="7095" y="1168892"/>
                    <a:pt x="14811" y="1096522"/>
                    <a:pt x="18806" y="1065077"/>
                  </a:cubicBezTo>
                  <a:cubicBezTo>
                    <a:pt x="38658" y="869612"/>
                    <a:pt x="48826" y="671287"/>
                    <a:pt x="48827" y="470586"/>
                  </a:cubicBezTo>
                  <a:cubicBezTo>
                    <a:pt x="48826" y="400026"/>
                    <a:pt x="47570" y="329761"/>
                    <a:pt x="45077" y="259810"/>
                  </a:cubicBezTo>
                  <a:lnTo>
                    <a:pt x="36107" y="91962"/>
                  </a:lnTo>
                  <a:lnTo>
                    <a:pt x="845863" y="0"/>
                  </a:lnTo>
                  <a:close/>
                </a:path>
              </a:pathLst>
            </a:custGeom>
          </p:spPr>
        </p:pic>
        <p:pic>
          <p:nvPicPr>
            <p:cNvPr id="111" name="图片 110">
              <a:extLst>
                <a:ext uri="{FF2B5EF4-FFF2-40B4-BE49-F238E27FC236}">
                  <a16:creationId xmlns:a16="http://schemas.microsoft.com/office/drawing/2014/main" id="{43D3563F-BA9F-C67B-87D8-064471F713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4805" t="53284" r="6933" b="30219"/>
            <a:stretch/>
          </p:blipFill>
          <p:spPr>
            <a:xfrm>
              <a:off x="10339424" y="3959379"/>
              <a:ext cx="1007272" cy="1225815"/>
            </a:xfrm>
            <a:custGeom>
              <a:avLst/>
              <a:gdLst>
                <a:gd name="connsiteX0" fmla="*/ 236954 w 1007272"/>
                <a:gd name="connsiteY0" fmla="*/ 0 h 1225815"/>
                <a:gd name="connsiteX1" fmla="*/ 1007272 w 1007272"/>
                <a:gd name="connsiteY1" fmla="*/ 123691 h 1225815"/>
                <a:gd name="connsiteX2" fmla="*/ 972865 w 1007272"/>
                <a:gd name="connsiteY2" fmla="*/ 323586 h 1225815"/>
                <a:gd name="connsiteX3" fmla="*/ 768978 w 1007272"/>
                <a:gd name="connsiteY3" fmla="*/ 1137688 h 1225815"/>
                <a:gd name="connsiteX4" fmla="*/ 740367 w 1007272"/>
                <a:gd name="connsiteY4" fmla="*/ 1225815 h 1225815"/>
                <a:gd name="connsiteX5" fmla="*/ 0 w 1007272"/>
                <a:gd name="connsiteY5" fmla="*/ 979320 h 1225815"/>
                <a:gd name="connsiteX6" fmla="*/ 23901 w 1007272"/>
                <a:gd name="connsiteY6" fmla="*/ 905695 h 1225815"/>
                <a:gd name="connsiteX7" fmla="*/ 206675 w 1007272"/>
                <a:gd name="connsiteY7" fmla="*/ 175902 h 1225815"/>
                <a:gd name="connsiteX8" fmla="*/ 236954 w 1007272"/>
                <a:gd name="connsiteY8" fmla="*/ 0 h 122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7272" h="1225815">
                  <a:moveTo>
                    <a:pt x="236954" y="0"/>
                  </a:moveTo>
                  <a:lnTo>
                    <a:pt x="1007272" y="123691"/>
                  </a:lnTo>
                  <a:lnTo>
                    <a:pt x="972865" y="323586"/>
                  </a:lnTo>
                  <a:cubicBezTo>
                    <a:pt x="919780" y="600645"/>
                    <a:pt x="851518" y="872312"/>
                    <a:pt x="768978" y="1137688"/>
                  </a:cubicBezTo>
                  <a:lnTo>
                    <a:pt x="740367" y="1225815"/>
                  </a:lnTo>
                  <a:lnTo>
                    <a:pt x="0" y="979320"/>
                  </a:lnTo>
                  <a:lnTo>
                    <a:pt x="23901" y="905695"/>
                  </a:lnTo>
                  <a:cubicBezTo>
                    <a:pt x="97895" y="667802"/>
                    <a:pt x="159088" y="424269"/>
                    <a:pt x="206675" y="175902"/>
                  </a:cubicBezTo>
                  <a:lnTo>
                    <a:pt x="236954" y="0"/>
                  </a:lnTo>
                  <a:close/>
                </a:path>
              </a:pathLst>
            </a:custGeom>
          </p:spPr>
        </p:pic>
        <p:pic>
          <p:nvPicPr>
            <p:cNvPr id="119" name="图片 118">
              <a:extLst>
                <a:ext uri="{FF2B5EF4-FFF2-40B4-BE49-F238E27FC236}">
                  <a16:creationId xmlns:a16="http://schemas.microsoft.com/office/drawing/2014/main" id="{285249E8-E19D-4F9C-6AC6-C0110FF371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9370" r="40573" b="84845"/>
            <a:stretch/>
          </p:blipFill>
          <p:spPr>
            <a:xfrm>
              <a:off x="6019163" y="1"/>
              <a:ext cx="1226204" cy="1126095"/>
            </a:xfrm>
            <a:custGeom>
              <a:avLst/>
              <a:gdLst>
                <a:gd name="connsiteX0" fmla="*/ 620613 w 1226204"/>
                <a:gd name="connsiteY0" fmla="*/ 0 h 1126095"/>
                <a:gd name="connsiteX1" fmla="*/ 624887 w 1226204"/>
                <a:gd name="connsiteY1" fmla="*/ 0 h 1126095"/>
                <a:gd name="connsiteX2" fmla="*/ 650786 w 1226204"/>
                <a:gd name="connsiteY2" fmla="*/ 20449 h 1126095"/>
                <a:gd name="connsiteX3" fmla="*/ 1185826 w 1226204"/>
                <a:gd name="connsiteY3" fmla="*/ 636503 h 1126095"/>
                <a:gd name="connsiteX4" fmla="*/ 1226204 w 1226204"/>
                <a:gd name="connsiteY4" fmla="*/ 709545 h 1126095"/>
                <a:gd name="connsiteX5" fmla="*/ 524830 w 1226204"/>
                <a:gd name="connsiteY5" fmla="*/ 1126095 h 1126095"/>
                <a:gd name="connsiteX6" fmla="*/ 488719 w 1226204"/>
                <a:gd name="connsiteY6" fmla="*/ 1060346 h 1126095"/>
                <a:gd name="connsiteX7" fmla="*/ 19738 w 1226204"/>
                <a:gd name="connsiteY7" fmla="*/ 513977 h 1126095"/>
                <a:gd name="connsiteX8" fmla="*/ 0 w 1226204"/>
                <a:gd name="connsiteY8" fmla="*/ 498182 h 1126095"/>
                <a:gd name="connsiteX9" fmla="*/ 620613 w 1226204"/>
                <a:gd name="connsiteY9" fmla="*/ 0 h 1126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6204" h="1126095">
                  <a:moveTo>
                    <a:pt x="620613" y="0"/>
                  </a:moveTo>
                  <a:lnTo>
                    <a:pt x="624887" y="0"/>
                  </a:lnTo>
                  <a:lnTo>
                    <a:pt x="650786" y="20449"/>
                  </a:lnTo>
                  <a:cubicBezTo>
                    <a:pt x="865163" y="196637"/>
                    <a:pt x="1045124" y="402087"/>
                    <a:pt x="1185826" y="636503"/>
                  </a:cubicBezTo>
                  <a:lnTo>
                    <a:pt x="1226204" y="709545"/>
                  </a:lnTo>
                  <a:lnTo>
                    <a:pt x="524830" y="1126095"/>
                  </a:lnTo>
                  <a:lnTo>
                    <a:pt x="488719" y="1060346"/>
                  </a:lnTo>
                  <a:cubicBezTo>
                    <a:pt x="365168" y="852968"/>
                    <a:pt x="207460" y="670760"/>
                    <a:pt x="19738" y="513977"/>
                  </a:cubicBezTo>
                  <a:lnTo>
                    <a:pt x="0" y="498182"/>
                  </a:lnTo>
                  <a:lnTo>
                    <a:pt x="620613" y="0"/>
                  </a:lnTo>
                  <a:close/>
                </a:path>
              </a:pathLst>
            </a:custGeom>
          </p:spPr>
        </p:pic>
        <p:pic>
          <p:nvPicPr>
            <p:cNvPr id="118" name="图片 117">
              <a:extLst>
                <a:ext uri="{FF2B5EF4-FFF2-40B4-BE49-F238E27FC236}">
                  <a16:creationId xmlns:a16="http://schemas.microsoft.com/office/drawing/2014/main" id="{5F30B21B-E8CC-E828-468D-815E1905F8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6971" t="31043" r="6110" b="47496"/>
            <a:stretch/>
          </p:blipFill>
          <p:spPr>
            <a:xfrm>
              <a:off x="10603495" y="2306742"/>
              <a:ext cx="843588" cy="1594658"/>
            </a:xfrm>
            <a:custGeom>
              <a:avLst/>
              <a:gdLst>
                <a:gd name="connsiteX0" fmla="*/ 823159 w 843588"/>
                <a:gd name="connsiteY0" fmla="*/ 0 h 1594658"/>
                <a:gd name="connsiteX1" fmla="*/ 837890 w 843588"/>
                <a:gd name="connsiteY1" fmla="*/ 254419 h 1594658"/>
                <a:gd name="connsiteX2" fmla="*/ 843588 w 843588"/>
                <a:gd name="connsiteY2" fmla="*/ 550153 h 1594658"/>
                <a:gd name="connsiteX3" fmla="*/ 794462 w 843588"/>
                <a:gd name="connsiteY3" fmla="*/ 1415181 h 1594658"/>
                <a:gd name="connsiteX4" fmla="*/ 770502 w 843588"/>
                <a:gd name="connsiteY4" fmla="*/ 1594658 h 1594658"/>
                <a:gd name="connsiteX5" fmla="*/ 0 w 843588"/>
                <a:gd name="connsiteY5" fmla="*/ 1470937 h 1594658"/>
                <a:gd name="connsiteX6" fmla="*/ 19402 w 843588"/>
                <a:gd name="connsiteY6" fmla="*/ 1325599 h 1594658"/>
                <a:gd name="connsiteX7" fmla="*/ 63440 w 843588"/>
                <a:gd name="connsiteY7" fmla="*/ 550153 h 1594658"/>
                <a:gd name="connsiteX8" fmla="*/ 58488 w 843588"/>
                <a:gd name="connsiteY8" fmla="*/ 289105 h 1594658"/>
                <a:gd name="connsiteX9" fmla="*/ 47031 w 843588"/>
                <a:gd name="connsiteY9" fmla="*/ 88143 h 1594658"/>
                <a:gd name="connsiteX10" fmla="*/ 823159 w 843588"/>
                <a:gd name="connsiteY10" fmla="*/ 0 h 159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3588" h="1594658">
                  <a:moveTo>
                    <a:pt x="823159" y="0"/>
                  </a:moveTo>
                  <a:lnTo>
                    <a:pt x="837890" y="254419"/>
                  </a:lnTo>
                  <a:cubicBezTo>
                    <a:pt x="841678" y="352527"/>
                    <a:pt x="843588" y="451117"/>
                    <a:pt x="843588" y="550153"/>
                  </a:cubicBezTo>
                  <a:cubicBezTo>
                    <a:pt x="843588" y="842690"/>
                    <a:pt x="826913" y="1131332"/>
                    <a:pt x="794462" y="1415181"/>
                  </a:cubicBezTo>
                  <a:lnTo>
                    <a:pt x="770502" y="1594658"/>
                  </a:lnTo>
                  <a:lnTo>
                    <a:pt x="0" y="1470937"/>
                  </a:lnTo>
                  <a:lnTo>
                    <a:pt x="19402" y="1325599"/>
                  </a:lnTo>
                  <a:cubicBezTo>
                    <a:pt x="48492" y="1071145"/>
                    <a:pt x="63440" y="812395"/>
                    <a:pt x="63440" y="550153"/>
                  </a:cubicBezTo>
                  <a:cubicBezTo>
                    <a:pt x="63440" y="462739"/>
                    <a:pt x="61779" y="375713"/>
                    <a:pt x="58488" y="289105"/>
                  </a:cubicBezTo>
                  <a:lnTo>
                    <a:pt x="47031" y="88143"/>
                  </a:lnTo>
                  <a:lnTo>
                    <a:pt x="823159" y="0"/>
                  </a:lnTo>
                  <a:close/>
                </a:path>
              </a:pathLst>
            </a:custGeom>
          </p:spPr>
        </p:pic>
        <p:pic>
          <p:nvPicPr>
            <p:cNvPr id="117" name="图片 116">
              <a:extLst>
                <a:ext uri="{FF2B5EF4-FFF2-40B4-BE49-F238E27FC236}">
                  <a16:creationId xmlns:a16="http://schemas.microsoft.com/office/drawing/2014/main" id="{9A1D68CD-A018-813B-B6C9-E384668719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9800" t="32345" r="13122" b="49287"/>
            <a:stretch/>
          </p:blipFill>
          <p:spPr>
            <a:xfrm>
              <a:off x="9729224" y="2403453"/>
              <a:ext cx="862943" cy="1364864"/>
            </a:xfrm>
            <a:custGeom>
              <a:avLst/>
              <a:gdLst>
                <a:gd name="connsiteX0" fmla="*/ 845863 w 862943"/>
                <a:gd name="connsiteY0" fmla="*/ 0 h 1364864"/>
                <a:gd name="connsiteX1" fmla="*/ 858082 w 862943"/>
                <a:gd name="connsiteY1" fmla="*/ 214354 h 1364864"/>
                <a:gd name="connsiteX2" fmla="*/ 862943 w 862943"/>
                <a:gd name="connsiteY2" fmla="*/ 470586 h 1364864"/>
                <a:gd name="connsiteX3" fmla="*/ 828721 w 862943"/>
                <a:gd name="connsiteY3" fmla="*/ 1148315 h 1364864"/>
                <a:gd name="connsiteX4" fmla="*/ 815968 w 862943"/>
                <a:gd name="connsiteY4" fmla="*/ 1364864 h 1364864"/>
                <a:gd name="connsiteX5" fmla="*/ 0 w 862943"/>
                <a:gd name="connsiteY5" fmla="*/ 1233843 h 1364864"/>
                <a:gd name="connsiteX6" fmla="*/ 309 w 862943"/>
                <a:gd name="connsiteY6" fmla="*/ 1231030 h 1364864"/>
                <a:gd name="connsiteX7" fmla="*/ 18806 w 862943"/>
                <a:gd name="connsiteY7" fmla="*/ 1065077 h 1364864"/>
                <a:gd name="connsiteX8" fmla="*/ 48827 w 862943"/>
                <a:gd name="connsiteY8" fmla="*/ 470586 h 1364864"/>
                <a:gd name="connsiteX9" fmla="*/ 45077 w 862943"/>
                <a:gd name="connsiteY9" fmla="*/ 259810 h 1364864"/>
                <a:gd name="connsiteX10" fmla="*/ 36107 w 862943"/>
                <a:gd name="connsiteY10" fmla="*/ 91962 h 1364864"/>
                <a:gd name="connsiteX11" fmla="*/ 845863 w 862943"/>
                <a:gd name="connsiteY11" fmla="*/ 0 h 136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62943" h="1364864">
                  <a:moveTo>
                    <a:pt x="845863" y="0"/>
                  </a:moveTo>
                  <a:lnTo>
                    <a:pt x="858082" y="214354"/>
                  </a:lnTo>
                  <a:cubicBezTo>
                    <a:pt x="861313" y="299364"/>
                    <a:pt x="862943" y="384785"/>
                    <a:pt x="862943" y="470586"/>
                  </a:cubicBezTo>
                  <a:cubicBezTo>
                    <a:pt x="862943" y="699388"/>
                    <a:pt x="851351" y="925482"/>
                    <a:pt x="828721" y="1148315"/>
                  </a:cubicBezTo>
                  <a:lnTo>
                    <a:pt x="815968" y="1364864"/>
                  </a:lnTo>
                  <a:lnTo>
                    <a:pt x="0" y="1233843"/>
                  </a:lnTo>
                  <a:lnTo>
                    <a:pt x="309" y="1231030"/>
                  </a:lnTo>
                  <a:cubicBezTo>
                    <a:pt x="7095" y="1168892"/>
                    <a:pt x="14811" y="1096522"/>
                    <a:pt x="18806" y="1065077"/>
                  </a:cubicBezTo>
                  <a:cubicBezTo>
                    <a:pt x="38658" y="869612"/>
                    <a:pt x="48826" y="671287"/>
                    <a:pt x="48827" y="470586"/>
                  </a:cubicBezTo>
                  <a:cubicBezTo>
                    <a:pt x="48826" y="400026"/>
                    <a:pt x="47570" y="329761"/>
                    <a:pt x="45077" y="259810"/>
                  </a:cubicBezTo>
                  <a:lnTo>
                    <a:pt x="36107" y="91962"/>
                  </a:lnTo>
                  <a:lnTo>
                    <a:pt x="845863" y="0"/>
                  </a:lnTo>
                  <a:close/>
                </a:path>
              </a:pathLst>
            </a:custGeom>
          </p:spPr>
        </p:pic>
        <p:pic>
          <p:nvPicPr>
            <p:cNvPr id="116" name="图片 115">
              <a:extLst>
                <a:ext uri="{FF2B5EF4-FFF2-40B4-BE49-F238E27FC236}">
                  <a16:creationId xmlns:a16="http://schemas.microsoft.com/office/drawing/2014/main" id="{4384EEC7-A045-BF95-5B63-97E8C6558B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4805" t="53284" r="6933" b="30219"/>
            <a:stretch/>
          </p:blipFill>
          <p:spPr>
            <a:xfrm>
              <a:off x="10339424" y="3959379"/>
              <a:ext cx="1007272" cy="1225815"/>
            </a:xfrm>
            <a:custGeom>
              <a:avLst/>
              <a:gdLst>
                <a:gd name="connsiteX0" fmla="*/ 236954 w 1007272"/>
                <a:gd name="connsiteY0" fmla="*/ 0 h 1225815"/>
                <a:gd name="connsiteX1" fmla="*/ 1007272 w 1007272"/>
                <a:gd name="connsiteY1" fmla="*/ 123691 h 1225815"/>
                <a:gd name="connsiteX2" fmla="*/ 972865 w 1007272"/>
                <a:gd name="connsiteY2" fmla="*/ 323586 h 1225815"/>
                <a:gd name="connsiteX3" fmla="*/ 768978 w 1007272"/>
                <a:gd name="connsiteY3" fmla="*/ 1137688 h 1225815"/>
                <a:gd name="connsiteX4" fmla="*/ 740367 w 1007272"/>
                <a:gd name="connsiteY4" fmla="*/ 1225815 h 1225815"/>
                <a:gd name="connsiteX5" fmla="*/ 0 w 1007272"/>
                <a:gd name="connsiteY5" fmla="*/ 979320 h 1225815"/>
                <a:gd name="connsiteX6" fmla="*/ 23901 w 1007272"/>
                <a:gd name="connsiteY6" fmla="*/ 905695 h 1225815"/>
                <a:gd name="connsiteX7" fmla="*/ 206675 w 1007272"/>
                <a:gd name="connsiteY7" fmla="*/ 175902 h 1225815"/>
                <a:gd name="connsiteX8" fmla="*/ 236954 w 1007272"/>
                <a:gd name="connsiteY8" fmla="*/ 0 h 122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7272" h="1225815">
                  <a:moveTo>
                    <a:pt x="236954" y="0"/>
                  </a:moveTo>
                  <a:lnTo>
                    <a:pt x="1007272" y="123691"/>
                  </a:lnTo>
                  <a:lnTo>
                    <a:pt x="972865" y="323586"/>
                  </a:lnTo>
                  <a:cubicBezTo>
                    <a:pt x="919780" y="600645"/>
                    <a:pt x="851518" y="872312"/>
                    <a:pt x="768978" y="1137688"/>
                  </a:cubicBezTo>
                  <a:lnTo>
                    <a:pt x="740367" y="1225815"/>
                  </a:lnTo>
                  <a:lnTo>
                    <a:pt x="0" y="979320"/>
                  </a:lnTo>
                  <a:lnTo>
                    <a:pt x="23901" y="905695"/>
                  </a:lnTo>
                  <a:cubicBezTo>
                    <a:pt x="97895" y="667802"/>
                    <a:pt x="159088" y="424269"/>
                    <a:pt x="206675" y="175902"/>
                  </a:cubicBezTo>
                  <a:lnTo>
                    <a:pt x="236954" y="0"/>
                  </a:lnTo>
                  <a:close/>
                </a:path>
              </a:pathLst>
            </a:custGeom>
          </p:spPr>
        </p:pic>
        <p:pic>
          <p:nvPicPr>
            <p:cNvPr id="115" name="图片 114">
              <a:extLst>
                <a:ext uri="{FF2B5EF4-FFF2-40B4-BE49-F238E27FC236}">
                  <a16:creationId xmlns:a16="http://schemas.microsoft.com/office/drawing/2014/main" id="{A2FC768A-73FD-829A-60A0-A49B8389F6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460" t="-23" r="45505" b="100000"/>
            <a:stretch/>
          </p:blipFill>
          <p:spPr>
            <a:xfrm>
              <a:off x="6639776" y="-1700"/>
              <a:ext cx="4274" cy="1701"/>
            </a:xfrm>
            <a:custGeom>
              <a:avLst/>
              <a:gdLst>
                <a:gd name="connsiteX0" fmla="*/ 2119 w 4274"/>
                <a:gd name="connsiteY0" fmla="*/ 0 h 1701"/>
                <a:gd name="connsiteX1" fmla="*/ 4274 w 4274"/>
                <a:gd name="connsiteY1" fmla="*/ 1701 h 1701"/>
                <a:gd name="connsiteX2" fmla="*/ 0 w 4274"/>
                <a:gd name="connsiteY2" fmla="*/ 1701 h 1701"/>
                <a:gd name="connsiteX3" fmla="*/ 2119 w 4274"/>
                <a:gd name="connsiteY3" fmla="*/ 0 h 1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74" h="1701">
                  <a:moveTo>
                    <a:pt x="2119" y="0"/>
                  </a:moveTo>
                  <a:lnTo>
                    <a:pt x="4274" y="1701"/>
                  </a:lnTo>
                  <a:lnTo>
                    <a:pt x="0" y="1701"/>
                  </a:lnTo>
                  <a:lnTo>
                    <a:pt x="2119" y="0"/>
                  </a:lnTo>
                  <a:close/>
                </a:path>
              </a:pathLst>
            </a:custGeom>
          </p:spPr>
        </p:pic>
        <p:pic>
          <p:nvPicPr>
            <p:cNvPr id="125" name="图片 124">
              <a:extLst>
                <a:ext uri="{FF2B5EF4-FFF2-40B4-BE49-F238E27FC236}">
                  <a16:creationId xmlns:a16="http://schemas.microsoft.com/office/drawing/2014/main" id="{0A7147E7-D808-D143-CE4D-B464B9745B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403" r="30611" b="97191"/>
            <a:stretch/>
          </p:blipFill>
          <p:spPr>
            <a:xfrm>
              <a:off x="7973878" y="1"/>
              <a:ext cx="485969" cy="208735"/>
            </a:xfrm>
            <a:custGeom>
              <a:avLst/>
              <a:gdLst>
                <a:gd name="connsiteX0" fmla="*/ 0 w 485969"/>
                <a:gd name="connsiteY0" fmla="*/ 0 h 208735"/>
                <a:gd name="connsiteX1" fmla="*/ 485969 w 485969"/>
                <a:gd name="connsiteY1" fmla="*/ 0 h 208735"/>
                <a:gd name="connsiteX2" fmla="*/ 134509 w 485969"/>
                <a:gd name="connsiteY2" fmla="*/ 208735 h 208735"/>
                <a:gd name="connsiteX3" fmla="*/ 102926 w 485969"/>
                <a:gd name="connsiteY3" fmla="*/ 150610 h 208735"/>
                <a:gd name="connsiteX4" fmla="*/ 14808 w 485969"/>
                <a:gd name="connsiteY4" fmla="*/ 18127 h 208735"/>
                <a:gd name="connsiteX5" fmla="*/ 0 w 485969"/>
                <a:gd name="connsiteY5" fmla="*/ 0 h 20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5969" h="208735">
                  <a:moveTo>
                    <a:pt x="0" y="0"/>
                  </a:moveTo>
                  <a:lnTo>
                    <a:pt x="485969" y="0"/>
                  </a:lnTo>
                  <a:lnTo>
                    <a:pt x="134509" y="208735"/>
                  </a:lnTo>
                  <a:lnTo>
                    <a:pt x="102926" y="150610"/>
                  </a:lnTo>
                  <a:cubicBezTo>
                    <a:pt x="75683" y="104903"/>
                    <a:pt x="46290" y="60742"/>
                    <a:pt x="14808" y="18127"/>
                  </a:cubicBez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24" name="图片 123">
              <a:extLst>
                <a:ext uri="{FF2B5EF4-FFF2-40B4-BE49-F238E27FC236}">
                  <a16:creationId xmlns:a16="http://schemas.microsoft.com/office/drawing/2014/main" id="{3F8CF8BD-BFF5-37BE-9521-EACE0843CC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6971" t="31043" r="6110" b="47496"/>
            <a:stretch/>
          </p:blipFill>
          <p:spPr>
            <a:xfrm>
              <a:off x="10603495" y="2306742"/>
              <a:ext cx="843588" cy="1594658"/>
            </a:xfrm>
            <a:custGeom>
              <a:avLst/>
              <a:gdLst>
                <a:gd name="connsiteX0" fmla="*/ 823159 w 843588"/>
                <a:gd name="connsiteY0" fmla="*/ 0 h 1594658"/>
                <a:gd name="connsiteX1" fmla="*/ 837890 w 843588"/>
                <a:gd name="connsiteY1" fmla="*/ 254419 h 1594658"/>
                <a:gd name="connsiteX2" fmla="*/ 843588 w 843588"/>
                <a:gd name="connsiteY2" fmla="*/ 550153 h 1594658"/>
                <a:gd name="connsiteX3" fmla="*/ 794462 w 843588"/>
                <a:gd name="connsiteY3" fmla="*/ 1415181 h 1594658"/>
                <a:gd name="connsiteX4" fmla="*/ 770502 w 843588"/>
                <a:gd name="connsiteY4" fmla="*/ 1594658 h 1594658"/>
                <a:gd name="connsiteX5" fmla="*/ 0 w 843588"/>
                <a:gd name="connsiteY5" fmla="*/ 1470937 h 1594658"/>
                <a:gd name="connsiteX6" fmla="*/ 19402 w 843588"/>
                <a:gd name="connsiteY6" fmla="*/ 1325599 h 1594658"/>
                <a:gd name="connsiteX7" fmla="*/ 63440 w 843588"/>
                <a:gd name="connsiteY7" fmla="*/ 550153 h 1594658"/>
                <a:gd name="connsiteX8" fmla="*/ 58488 w 843588"/>
                <a:gd name="connsiteY8" fmla="*/ 289105 h 1594658"/>
                <a:gd name="connsiteX9" fmla="*/ 47031 w 843588"/>
                <a:gd name="connsiteY9" fmla="*/ 88143 h 1594658"/>
                <a:gd name="connsiteX10" fmla="*/ 823159 w 843588"/>
                <a:gd name="connsiteY10" fmla="*/ 0 h 159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3588" h="1594658">
                  <a:moveTo>
                    <a:pt x="823159" y="0"/>
                  </a:moveTo>
                  <a:lnTo>
                    <a:pt x="837890" y="254419"/>
                  </a:lnTo>
                  <a:cubicBezTo>
                    <a:pt x="841678" y="352527"/>
                    <a:pt x="843588" y="451117"/>
                    <a:pt x="843588" y="550153"/>
                  </a:cubicBezTo>
                  <a:cubicBezTo>
                    <a:pt x="843588" y="842690"/>
                    <a:pt x="826913" y="1131332"/>
                    <a:pt x="794462" y="1415181"/>
                  </a:cubicBezTo>
                  <a:lnTo>
                    <a:pt x="770502" y="1594658"/>
                  </a:lnTo>
                  <a:lnTo>
                    <a:pt x="0" y="1470937"/>
                  </a:lnTo>
                  <a:lnTo>
                    <a:pt x="19402" y="1325599"/>
                  </a:lnTo>
                  <a:cubicBezTo>
                    <a:pt x="48492" y="1071145"/>
                    <a:pt x="63440" y="812395"/>
                    <a:pt x="63440" y="550153"/>
                  </a:cubicBezTo>
                  <a:cubicBezTo>
                    <a:pt x="63440" y="462739"/>
                    <a:pt x="61779" y="375713"/>
                    <a:pt x="58488" y="289105"/>
                  </a:cubicBezTo>
                  <a:lnTo>
                    <a:pt x="47031" y="88143"/>
                  </a:lnTo>
                  <a:lnTo>
                    <a:pt x="823159" y="0"/>
                  </a:lnTo>
                  <a:close/>
                </a:path>
              </a:pathLst>
            </a:custGeom>
          </p:spPr>
        </p:pic>
        <p:pic>
          <p:nvPicPr>
            <p:cNvPr id="123" name="图片 122">
              <a:extLst>
                <a:ext uri="{FF2B5EF4-FFF2-40B4-BE49-F238E27FC236}">
                  <a16:creationId xmlns:a16="http://schemas.microsoft.com/office/drawing/2014/main" id="{CC9E34F3-E7FC-2DEF-CD61-4B1B717FD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9800" t="32345" r="13122" b="49287"/>
            <a:stretch/>
          </p:blipFill>
          <p:spPr>
            <a:xfrm>
              <a:off x="9729224" y="2403453"/>
              <a:ext cx="862943" cy="1364864"/>
            </a:xfrm>
            <a:custGeom>
              <a:avLst/>
              <a:gdLst>
                <a:gd name="connsiteX0" fmla="*/ 845863 w 862943"/>
                <a:gd name="connsiteY0" fmla="*/ 0 h 1364864"/>
                <a:gd name="connsiteX1" fmla="*/ 858082 w 862943"/>
                <a:gd name="connsiteY1" fmla="*/ 214354 h 1364864"/>
                <a:gd name="connsiteX2" fmla="*/ 862943 w 862943"/>
                <a:gd name="connsiteY2" fmla="*/ 470586 h 1364864"/>
                <a:gd name="connsiteX3" fmla="*/ 828721 w 862943"/>
                <a:gd name="connsiteY3" fmla="*/ 1148315 h 1364864"/>
                <a:gd name="connsiteX4" fmla="*/ 815968 w 862943"/>
                <a:gd name="connsiteY4" fmla="*/ 1364864 h 1364864"/>
                <a:gd name="connsiteX5" fmla="*/ 0 w 862943"/>
                <a:gd name="connsiteY5" fmla="*/ 1233843 h 1364864"/>
                <a:gd name="connsiteX6" fmla="*/ 309 w 862943"/>
                <a:gd name="connsiteY6" fmla="*/ 1231030 h 1364864"/>
                <a:gd name="connsiteX7" fmla="*/ 18806 w 862943"/>
                <a:gd name="connsiteY7" fmla="*/ 1065077 h 1364864"/>
                <a:gd name="connsiteX8" fmla="*/ 48827 w 862943"/>
                <a:gd name="connsiteY8" fmla="*/ 470586 h 1364864"/>
                <a:gd name="connsiteX9" fmla="*/ 45077 w 862943"/>
                <a:gd name="connsiteY9" fmla="*/ 259810 h 1364864"/>
                <a:gd name="connsiteX10" fmla="*/ 36107 w 862943"/>
                <a:gd name="connsiteY10" fmla="*/ 91962 h 1364864"/>
                <a:gd name="connsiteX11" fmla="*/ 845863 w 862943"/>
                <a:gd name="connsiteY11" fmla="*/ 0 h 136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62943" h="1364864">
                  <a:moveTo>
                    <a:pt x="845863" y="0"/>
                  </a:moveTo>
                  <a:lnTo>
                    <a:pt x="858082" y="214354"/>
                  </a:lnTo>
                  <a:cubicBezTo>
                    <a:pt x="861313" y="299364"/>
                    <a:pt x="862943" y="384785"/>
                    <a:pt x="862943" y="470586"/>
                  </a:cubicBezTo>
                  <a:cubicBezTo>
                    <a:pt x="862943" y="699388"/>
                    <a:pt x="851351" y="925482"/>
                    <a:pt x="828721" y="1148315"/>
                  </a:cubicBezTo>
                  <a:lnTo>
                    <a:pt x="815968" y="1364864"/>
                  </a:lnTo>
                  <a:lnTo>
                    <a:pt x="0" y="1233843"/>
                  </a:lnTo>
                  <a:lnTo>
                    <a:pt x="309" y="1231030"/>
                  </a:lnTo>
                  <a:cubicBezTo>
                    <a:pt x="7095" y="1168892"/>
                    <a:pt x="14811" y="1096522"/>
                    <a:pt x="18806" y="1065077"/>
                  </a:cubicBezTo>
                  <a:cubicBezTo>
                    <a:pt x="38658" y="869612"/>
                    <a:pt x="48826" y="671287"/>
                    <a:pt x="48827" y="470586"/>
                  </a:cubicBezTo>
                  <a:cubicBezTo>
                    <a:pt x="48826" y="400026"/>
                    <a:pt x="47570" y="329761"/>
                    <a:pt x="45077" y="259810"/>
                  </a:cubicBezTo>
                  <a:lnTo>
                    <a:pt x="36107" y="91962"/>
                  </a:lnTo>
                  <a:lnTo>
                    <a:pt x="845863" y="0"/>
                  </a:lnTo>
                  <a:close/>
                </a:path>
              </a:pathLst>
            </a:custGeom>
          </p:spPr>
        </p:pic>
        <p:pic>
          <p:nvPicPr>
            <p:cNvPr id="122" name="图片 121">
              <a:extLst>
                <a:ext uri="{FF2B5EF4-FFF2-40B4-BE49-F238E27FC236}">
                  <a16:creationId xmlns:a16="http://schemas.microsoft.com/office/drawing/2014/main" id="{2969E273-32F5-06F0-941E-AD1FF3F506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4805" t="53284" r="6933" b="30219"/>
            <a:stretch/>
          </p:blipFill>
          <p:spPr>
            <a:xfrm>
              <a:off x="10339424" y="3959379"/>
              <a:ext cx="1007272" cy="1225815"/>
            </a:xfrm>
            <a:custGeom>
              <a:avLst/>
              <a:gdLst>
                <a:gd name="connsiteX0" fmla="*/ 236954 w 1007272"/>
                <a:gd name="connsiteY0" fmla="*/ 0 h 1225815"/>
                <a:gd name="connsiteX1" fmla="*/ 1007272 w 1007272"/>
                <a:gd name="connsiteY1" fmla="*/ 123691 h 1225815"/>
                <a:gd name="connsiteX2" fmla="*/ 972865 w 1007272"/>
                <a:gd name="connsiteY2" fmla="*/ 323586 h 1225815"/>
                <a:gd name="connsiteX3" fmla="*/ 768978 w 1007272"/>
                <a:gd name="connsiteY3" fmla="*/ 1137688 h 1225815"/>
                <a:gd name="connsiteX4" fmla="*/ 740367 w 1007272"/>
                <a:gd name="connsiteY4" fmla="*/ 1225815 h 1225815"/>
                <a:gd name="connsiteX5" fmla="*/ 0 w 1007272"/>
                <a:gd name="connsiteY5" fmla="*/ 979320 h 1225815"/>
                <a:gd name="connsiteX6" fmla="*/ 23901 w 1007272"/>
                <a:gd name="connsiteY6" fmla="*/ 905695 h 1225815"/>
                <a:gd name="connsiteX7" fmla="*/ 206675 w 1007272"/>
                <a:gd name="connsiteY7" fmla="*/ 175902 h 1225815"/>
                <a:gd name="connsiteX8" fmla="*/ 236954 w 1007272"/>
                <a:gd name="connsiteY8" fmla="*/ 0 h 122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7272" h="1225815">
                  <a:moveTo>
                    <a:pt x="236954" y="0"/>
                  </a:moveTo>
                  <a:lnTo>
                    <a:pt x="1007272" y="123691"/>
                  </a:lnTo>
                  <a:lnTo>
                    <a:pt x="972865" y="323586"/>
                  </a:lnTo>
                  <a:cubicBezTo>
                    <a:pt x="919780" y="600645"/>
                    <a:pt x="851518" y="872312"/>
                    <a:pt x="768978" y="1137688"/>
                  </a:cubicBezTo>
                  <a:lnTo>
                    <a:pt x="740367" y="1225815"/>
                  </a:lnTo>
                  <a:lnTo>
                    <a:pt x="0" y="979320"/>
                  </a:lnTo>
                  <a:lnTo>
                    <a:pt x="23901" y="905695"/>
                  </a:lnTo>
                  <a:cubicBezTo>
                    <a:pt x="97895" y="667802"/>
                    <a:pt x="159088" y="424269"/>
                    <a:pt x="206675" y="175902"/>
                  </a:cubicBezTo>
                  <a:lnTo>
                    <a:pt x="236954" y="0"/>
                  </a:lnTo>
                  <a:close/>
                </a:path>
              </a:pathLst>
            </a:custGeom>
          </p:spPr>
        </p:pic>
        <p:pic>
          <p:nvPicPr>
            <p:cNvPr id="121" name="图片 120">
              <a:extLst>
                <a:ext uri="{FF2B5EF4-FFF2-40B4-BE49-F238E27FC236}">
                  <a16:creationId xmlns:a16="http://schemas.microsoft.com/office/drawing/2014/main" id="{F7F2839C-E6AB-FF76-C120-76A02E578B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2601" t="-11110" r="27741" b="100000"/>
            <a:stretch/>
          </p:blipFill>
          <p:spPr>
            <a:xfrm>
              <a:off x="7632349" y="-825534"/>
              <a:ext cx="1177410" cy="825535"/>
            </a:xfrm>
            <a:custGeom>
              <a:avLst/>
              <a:gdLst>
                <a:gd name="connsiteX0" fmla="*/ 629485 w 1177410"/>
                <a:gd name="connsiteY0" fmla="*/ 0 h 825535"/>
                <a:gd name="connsiteX1" fmla="*/ 655524 w 1177410"/>
                <a:gd name="connsiteY1" fmla="*/ 18757 h 825535"/>
                <a:gd name="connsiteX2" fmla="*/ 1142071 w 1177410"/>
                <a:gd name="connsiteY2" fmla="*/ 553161 h 825535"/>
                <a:gd name="connsiteX3" fmla="*/ 1177410 w 1177410"/>
                <a:gd name="connsiteY3" fmla="*/ 617719 h 825535"/>
                <a:gd name="connsiteX4" fmla="*/ 827497 w 1177410"/>
                <a:gd name="connsiteY4" fmla="*/ 825535 h 825535"/>
                <a:gd name="connsiteX5" fmla="*/ 341528 w 1177410"/>
                <a:gd name="connsiteY5" fmla="*/ 825535 h 825535"/>
                <a:gd name="connsiteX6" fmla="*/ 255689 w 1177410"/>
                <a:gd name="connsiteY6" fmla="*/ 720460 h 825535"/>
                <a:gd name="connsiteX7" fmla="*/ 18310 w 1177410"/>
                <a:gd name="connsiteY7" fmla="*/ 501902 h 825535"/>
                <a:gd name="connsiteX8" fmla="*/ 0 w 1177410"/>
                <a:gd name="connsiteY8" fmla="*/ 488514 h 825535"/>
                <a:gd name="connsiteX9" fmla="*/ 629485 w 1177410"/>
                <a:gd name="connsiteY9" fmla="*/ 0 h 825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7410" h="825535">
                  <a:moveTo>
                    <a:pt x="629485" y="0"/>
                  </a:moveTo>
                  <a:lnTo>
                    <a:pt x="655524" y="18757"/>
                  </a:lnTo>
                  <a:cubicBezTo>
                    <a:pt x="854139" y="168408"/>
                    <a:pt x="1017882" y="346548"/>
                    <a:pt x="1142071" y="553161"/>
                  </a:cubicBezTo>
                  <a:lnTo>
                    <a:pt x="1177410" y="617719"/>
                  </a:lnTo>
                  <a:lnTo>
                    <a:pt x="827497" y="825535"/>
                  </a:lnTo>
                  <a:lnTo>
                    <a:pt x="341528" y="825535"/>
                  </a:lnTo>
                  <a:lnTo>
                    <a:pt x="255689" y="720460"/>
                  </a:lnTo>
                  <a:cubicBezTo>
                    <a:pt x="184498" y="641419"/>
                    <a:pt x="105205" y="568565"/>
                    <a:pt x="18310" y="501902"/>
                  </a:cubicBezTo>
                  <a:lnTo>
                    <a:pt x="0" y="488514"/>
                  </a:lnTo>
                  <a:lnTo>
                    <a:pt x="629485" y="0"/>
                  </a:lnTo>
                  <a:close/>
                </a:path>
              </a:pathLst>
            </a:custGeom>
          </p:spPr>
        </p:pic>
        <p:pic>
          <p:nvPicPr>
            <p:cNvPr id="131" name="图片 130">
              <a:extLst>
                <a:ext uri="{FF2B5EF4-FFF2-40B4-BE49-F238E27FC236}">
                  <a16:creationId xmlns:a16="http://schemas.microsoft.com/office/drawing/2014/main" id="{9E90621B-6E2C-1563-9965-B4D4F83188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5644" r="34157" b="90816"/>
            <a:stretch/>
          </p:blipFill>
          <p:spPr>
            <a:xfrm>
              <a:off x="6784082" y="1"/>
              <a:ext cx="1243480" cy="682459"/>
            </a:xfrm>
            <a:custGeom>
              <a:avLst/>
              <a:gdLst>
                <a:gd name="connsiteX0" fmla="*/ 0 w 1243480"/>
                <a:gd name="connsiteY0" fmla="*/ 0 h 682459"/>
                <a:gd name="connsiteX1" fmla="*/ 1077372 w 1243480"/>
                <a:gd name="connsiteY1" fmla="*/ 0 h 682459"/>
                <a:gd name="connsiteX2" fmla="*/ 1197982 w 1243480"/>
                <a:gd name="connsiteY2" fmla="*/ 184246 h 682459"/>
                <a:gd name="connsiteX3" fmla="*/ 1243480 w 1243480"/>
                <a:gd name="connsiteY3" fmla="*/ 265909 h 682459"/>
                <a:gd name="connsiteX4" fmla="*/ 542107 w 1243480"/>
                <a:gd name="connsiteY4" fmla="*/ 682459 h 682459"/>
                <a:gd name="connsiteX5" fmla="*/ 501394 w 1243480"/>
                <a:gd name="connsiteY5" fmla="*/ 608963 h 682459"/>
                <a:gd name="connsiteX6" fmla="*/ 134671 w 1243480"/>
                <a:gd name="connsiteY6" fmla="*/ 129648 h 682459"/>
                <a:gd name="connsiteX7" fmla="*/ 0 w 1243480"/>
                <a:gd name="connsiteY7" fmla="*/ 0 h 682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3480" h="682459">
                  <a:moveTo>
                    <a:pt x="0" y="0"/>
                  </a:moveTo>
                  <a:lnTo>
                    <a:pt x="1077372" y="0"/>
                  </a:lnTo>
                  <a:lnTo>
                    <a:pt x="1197982" y="184246"/>
                  </a:lnTo>
                  <a:lnTo>
                    <a:pt x="1243480" y="265909"/>
                  </a:lnTo>
                  <a:lnTo>
                    <a:pt x="542107" y="682459"/>
                  </a:lnTo>
                  <a:lnTo>
                    <a:pt x="501394" y="608963"/>
                  </a:lnTo>
                  <a:cubicBezTo>
                    <a:pt x="397619" y="434719"/>
                    <a:pt x="274775" y="274878"/>
                    <a:pt x="134671" y="129648"/>
                  </a:cubicBez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30" name="图片 129">
              <a:extLst>
                <a:ext uri="{FF2B5EF4-FFF2-40B4-BE49-F238E27FC236}">
                  <a16:creationId xmlns:a16="http://schemas.microsoft.com/office/drawing/2014/main" id="{BD3AC0F7-7255-0539-9C6E-F90BA395D1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6971" t="31043" r="6110" b="47496"/>
            <a:stretch/>
          </p:blipFill>
          <p:spPr>
            <a:xfrm>
              <a:off x="10603495" y="2306742"/>
              <a:ext cx="843588" cy="1594658"/>
            </a:xfrm>
            <a:custGeom>
              <a:avLst/>
              <a:gdLst>
                <a:gd name="connsiteX0" fmla="*/ 823159 w 843588"/>
                <a:gd name="connsiteY0" fmla="*/ 0 h 1594658"/>
                <a:gd name="connsiteX1" fmla="*/ 837890 w 843588"/>
                <a:gd name="connsiteY1" fmla="*/ 254419 h 1594658"/>
                <a:gd name="connsiteX2" fmla="*/ 843588 w 843588"/>
                <a:gd name="connsiteY2" fmla="*/ 550153 h 1594658"/>
                <a:gd name="connsiteX3" fmla="*/ 794462 w 843588"/>
                <a:gd name="connsiteY3" fmla="*/ 1415181 h 1594658"/>
                <a:gd name="connsiteX4" fmla="*/ 770502 w 843588"/>
                <a:gd name="connsiteY4" fmla="*/ 1594658 h 1594658"/>
                <a:gd name="connsiteX5" fmla="*/ 0 w 843588"/>
                <a:gd name="connsiteY5" fmla="*/ 1470937 h 1594658"/>
                <a:gd name="connsiteX6" fmla="*/ 19402 w 843588"/>
                <a:gd name="connsiteY6" fmla="*/ 1325599 h 1594658"/>
                <a:gd name="connsiteX7" fmla="*/ 63440 w 843588"/>
                <a:gd name="connsiteY7" fmla="*/ 550153 h 1594658"/>
                <a:gd name="connsiteX8" fmla="*/ 58488 w 843588"/>
                <a:gd name="connsiteY8" fmla="*/ 289105 h 1594658"/>
                <a:gd name="connsiteX9" fmla="*/ 47031 w 843588"/>
                <a:gd name="connsiteY9" fmla="*/ 88143 h 1594658"/>
                <a:gd name="connsiteX10" fmla="*/ 823159 w 843588"/>
                <a:gd name="connsiteY10" fmla="*/ 0 h 159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3588" h="1594658">
                  <a:moveTo>
                    <a:pt x="823159" y="0"/>
                  </a:moveTo>
                  <a:lnTo>
                    <a:pt x="837890" y="254419"/>
                  </a:lnTo>
                  <a:cubicBezTo>
                    <a:pt x="841678" y="352527"/>
                    <a:pt x="843588" y="451117"/>
                    <a:pt x="843588" y="550153"/>
                  </a:cubicBezTo>
                  <a:cubicBezTo>
                    <a:pt x="843588" y="842690"/>
                    <a:pt x="826913" y="1131332"/>
                    <a:pt x="794462" y="1415181"/>
                  </a:cubicBezTo>
                  <a:lnTo>
                    <a:pt x="770502" y="1594658"/>
                  </a:lnTo>
                  <a:lnTo>
                    <a:pt x="0" y="1470937"/>
                  </a:lnTo>
                  <a:lnTo>
                    <a:pt x="19402" y="1325599"/>
                  </a:lnTo>
                  <a:cubicBezTo>
                    <a:pt x="48492" y="1071145"/>
                    <a:pt x="63440" y="812395"/>
                    <a:pt x="63440" y="550153"/>
                  </a:cubicBezTo>
                  <a:cubicBezTo>
                    <a:pt x="63440" y="462739"/>
                    <a:pt x="61779" y="375713"/>
                    <a:pt x="58488" y="289105"/>
                  </a:cubicBezTo>
                  <a:lnTo>
                    <a:pt x="47031" y="88143"/>
                  </a:lnTo>
                  <a:lnTo>
                    <a:pt x="823159" y="0"/>
                  </a:lnTo>
                  <a:close/>
                </a:path>
              </a:pathLst>
            </a:custGeom>
          </p:spPr>
        </p:pic>
        <p:pic>
          <p:nvPicPr>
            <p:cNvPr id="129" name="图片 128">
              <a:extLst>
                <a:ext uri="{FF2B5EF4-FFF2-40B4-BE49-F238E27FC236}">
                  <a16:creationId xmlns:a16="http://schemas.microsoft.com/office/drawing/2014/main" id="{B773FCDA-65CD-EA71-F511-A8A8A1AFF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9800" t="32345" r="13122" b="49287"/>
            <a:stretch/>
          </p:blipFill>
          <p:spPr>
            <a:xfrm>
              <a:off x="9729224" y="2403453"/>
              <a:ext cx="862943" cy="1364864"/>
            </a:xfrm>
            <a:custGeom>
              <a:avLst/>
              <a:gdLst>
                <a:gd name="connsiteX0" fmla="*/ 845863 w 862943"/>
                <a:gd name="connsiteY0" fmla="*/ 0 h 1364864"/>
                <a:gd name="connsiteX1" fmla="*/ 858082 w 862943"/>
                <a:gd name="connsiteY1" fmla="*/ 214354 h 1364864"/>
                <a:gd name="connsiteX2" fmla="*/ 862943 w 862943"/>
                <a:gd name="connsiteY2" fmla="*/ 470586 h 1364864"/>
                <a:gd name="connsiteX3" fmla="*/ 828721 w 862943"/>
                <a:gd name="connsiteY3" fmla="*/ 1148315 h 1364864"/>
                <a:gd name="connsiteX4" fmla="*/ 815968 w 862943"/>
                <a:gd name="connsiteY4" fmla="*/ 1364864 h 1364864"/>
                <a:gd name="connsiteX5" fmla="*/ 0 w 862943"/>
                <a:gd name="connsiteY5" fmla="*/ 1233843 h 1364864"/>
                <a:gd name="connsiteX6" fmla="*/ 309 w 862943"/>
                <a:gd name="connsiteY6" fmla="*/ 1231030 h 1364864"/>
                <a:gd name="connsiteX7" fmla="*/ 18806 w 862943"/>
                <a:gd name="connsiteY7" fmla="*/ 1065077 h 1364864"/>
                <a:gd name="connsiteX8" fmla="*/ 48827 w 862943"/>
                <a:gd name="connsiteY8" fmla="*/ 470586 h 1364864"/>
                <a:gd name="connsiteX9" fmla="*/ 45077 w 862943"/>
                <a:gd name="connsiteY9" fmla="*/ 259810 h 1364864"/>
                <a:gd name="connsiteX10" fmla="*/ 36107 w 862943"/>
                <a:gd name="connsiteY10" fmla="*/ 91962 h 1364864"/>
                <a:gd name="connsiteX11" fmla="*/ 845863 w 862943"/>
                <a:gd name="connsiteY11" fmla="*/ 0 h 136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62943" h="1364864">
                  <a:moveTo>
                    <a:pt x="845863" y="0"/>
                  </a:moveTo>
                  <a:lnTo>
                    <a:pt x="858082" y="214354"/>
                  </a:lnTo>
                  <a:cubicBezTo>
                    <a:pt x="861313" y="299364"/>
                    <a:pt x="862943" y="384785"/>
                    <a:pt x="862943" y="470586"/>
                  </a:cubicBezTo>
                  <a:cubicBezTo>
                    <a:pt x="862943" y="699388"/>
                    <a:pt x="851351" y="925482"/>
                    <a:pt x="828721" y="1148315"/>
                  </a:cubicBezTo>
                  <a:lnTo>
                    <a:pt x="815968" y="1364864"/>
                  </a:lnTo>
                  <a:lnTo>
                    <a:pt x="0" y="1233843"/>
                  </a:lnTo>
                  <a:lnTo>
                    <a:pt x="309" y="1231030"/>
                  </a:lnTo>
                  <a:cubicBezTo>
                    <a:pt x="7095" y="1168892"/>
                    <a:pt x="14811" y="1096522"/>
                    <a:pt x="18806" y="1065077"/>
                  </a:cubicBezTo>
                  <a:cubicBezTo>
                    <a:pt x="38658" y="869612"/>
                    <a:pt x="48826" y="671287"/>
                    <a:pt x="48827" y="470586"/>
                  </a:cubicBezTo>
                  <a:cubicBezTo>
                    <a:pt x="48826" y="400026"/>
                    <a:pt x="47570" y="329761"/>
                    <a:pt x="45077" y="259810"/>
                  </a:cubicBezTo>
                  <a:lnTo>
                    <a:pt x="36107" y="91962"/>
                  </a:lnTo>
                  <a:lnTo>
                    <a:pt x="845863" y="0"/>
                  </a:lnTo>
                  <a:close/>
                </a:path>
              </a:pathLst>
            </a:custGeom>
          </p:spPr>
        </p:pic>
        <p:pic>
          <p:nvPicPr>
            <p:cNvPr id="128" name="图片 127">
              <a:extLst>
                <a:ext uri="{FF2B5EF4-FFF2-40B4-BE49-F238E27FC236}">
                  <a16:creationId xmlns:a16="http://schemas.microsoft.com/office/drawing/2014/main" id="{F969F9C9-82CB-C7CC-9026-230AF178A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4805" t="53284" r="6933" b="30219"/>
            <a:stretch/>
          </p:blipFill>
          <p:spPr>
            <a:xfrm>
              <a:off x="10339424" y="3959379"/>
              <a:ext cx="1007272" cy="1225815"/>
            </a:xfrm>
            <a:custGeom>
              <a:avLst/>
              <a:gdLst>
                <a:gd name="connsiteX0" fmla="*/ 236954 w 1007272"/>
                <a:gd name="connsiteY0" fmla="*/ 0 h 1225815"/>
                <a:gd name="connsiteX1" fmla="*/ 1007272 w 1007272"/>
                <a:gd name="connsiteY1" fmla="*/ 123691 h 1225815"/>
                <a:gd name="connsiteX2" fmla="*/ 972865 w 1007272"/>
                <a:gd name="connsiteY2" fmla="*/ 323586 h 1225815"/>
                <a:gd name="connsiteX3" fmla="*/ 768978 w 1007272"/>
                <a:gd name="connsiteY3" fmla="*/ 1137688 h 1225815"/>
                <a:gd name="connsiteX4" fmla="*/ 740367 w 1007272"/>
                <a:gd name="connsiteY4" fmla="*/ 1225815 h 1225815"/>
                <a:gd name="connsiteX5" fmla="*/ 0 w 1007272"/>
                <a:gd name="connsiteY5" fmla="*/ 979320 h 1225815"/>
                <a:gd name="connsiteX6" fmla="*/ 23901 w 1007272"/>
                <a:gd name="connsiteY6" fmla="*/ 905695 h 1225815"/>
                <a:gd name="connsiteX7" fmla="*/ 206675 w 1007272"/>
                <a:gd name="connsiteY7" fmla="*/ 175902 h 1225815"/>
                <a:gd name="connsiteX8" fmla="*/ 236954 w 1007272"/>
                <a:gd name="connsiteY8" fmla="*/ 0 h 122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7272" h="1225815">
                  <a:moveTo>
                    <a:pt x="236954" y="0"/>
                  </a:moveTo>
                  <a:lnTo>
                    <a:pt x="1007272" y="123691"/>
                  </a:lnTo>
                  <a:lnTo>
                    <a:pt x="972865" y="323586"/>
                  </a:lnTo>
                  <a:cubicBezTo>
                    <a:pt x="919780" y="600645"/>
                    <a:pt x="851518" y="872312"/>
                    <a:pt x="768978" y="1137688"/>
                  </a:cubicBezTo>
                  <a:lnTo>
                    <a:pt x="740367" y="1225815"/>
                  </a:lnTo>
                  <a:lnTo>
                    <a:pt x="0" y="979320"/>
                  </a:lnTo>
                  <a:lnTo>
                    <a:pt x="23901" y="905695"/>
                  </a:lnTo>
                  <a:cubicBezTo>
                    <a:pt x="97895" y="667802"/>
                    <a:pt x="159088" y="424269"/>
                    <a:pt x="206675" y="175902"/>
                  </a:cubicBezTo>
                  <a:lnTo>
                    <a:pt x="236954" y="0"/>
                  </a:lnTo>
                  <a:close/>
                </a:path>
              </a:pathLst>
            </a:custGeom>
          </p:spPr>
        </p:pic>
        <p:pic>
          <p:nvPicPr>
            <p:cNvPr id="127" name="图片 126">
              <a:extLst>
                <a:ext uri="{FF2B5EF4-FFF2-40B4-BE49-F238E27FC236}">
                  <a16:creationId xmlns:a16="http://schemas.microsoft.com/office/drawing/2014/main" id="{40564C2A-BF91-03CF-584A-54B76451C8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5379" t="-7272" r="35520" b="100000"/>
            <a:stretch/>
          </p:blipFill>
          <p:spPr>
            <a:xfrm>
              <a:off x="6751774" y="-540380"/>
              <a:ext cx="1109681" cy="540381"/>
            </a:xfrm>
            <a:custGeom>
              <a:avLst/>
              <a:gdLst>
                <a:gd name="connsiteX0" fmla="*/ 615870 w 1109681"/>
                <a:gd name="connsiteY0" fmla="*/ 0 h 540381"/>
                <a:gd name="connsiteX1" fmla="*/ 645972 w 1109681"/>
                <a:gd name="connsiteY1" fmla="*/ 25598 h 540381"/>
                <a:gd name="connsiteX2" fmla="*/ 1104953 w 1109681"/>
                <a:gd name="connsiteY2" fmla="*/ 533159 h 540381"/>
                <a:gd name="connsiteX3" fmla="*/ 1109681 w 1109681"/>
                <a:gd name="connsiteY3" fmla="*/ 540381 h 540381"/>
                <a:gd name="connsiteX4" fmla="*/ 32309 w 1109681"/>
                <a:gd name="connsiteY4" fmla="*/ 540381 h 540381"/>
                <a:gd name="connsiteX5" fmla="*/ 21190 w 1109681"/>
                <a:gd name="connsiteY5" fmla="*/ 529677 h 540381"/>
                <a:gd name="connsiteX6" fmla="*/ 0 w 1109681"/>
                <a:gd name="connsiteY6" fmla="*/ 511438 h 540381"/>
                <a:gd name="connsiteX7" fmla="*/ 615870 w 1109681"/>
                <a:gd name="connsiteY7" fmla="*/ 0 h 540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9681" h="540381">
                  <a:moveTo>
                    <a:pt x="615870" y="0"/>
                  </a:moveTo>
                  <a:lnTo>
                    <a:pt x="645972" y="25598"/>
                  </a:lnTo>
                  <a:cubicBezTo>
                    <a:pt x="818768" y="177966"/>
                    <a:pt x="972466" y="347234"/>
                    <a:pt x="1104953" y="533159"/>
                  </a:cubicBezTo>
                  <a:lnTo>
                    <a:pt x="1109681" y="540381"/>
                  </a:lnTo>
                  <a:lnTo>
                    <a:pt x="32309" y="540381"/>
                  </a:lnTo>
                  <a:lnTo>
                    <a:pt x="21190" y="529677"/>
                  </a:lnTo>
                  <a:lnTo>
                    <a:pt x="0" y="511438"/>
                  </a:lnTo>
                  <a:lnTo>
                    <a:pt x="615870" y="0"/>
                  </a:lnTo>
                  <a:close/>
                </a:path>
              </a:pathLst>
            </a:custGeom>
          </p:spPr>
        </p:pic>
        <p:pic>
          <p:nvPicPr>
            <p:cNvPr id="136" name="图片 135">
              <a:extLst>
                <a:ext uri="{FF2B5EF4-FFF2-40B4-BE49-F238E27FC236}">
                  <a16:creationId xmlns:a16="http://schemas.microsoft.com/office/drawing/2014/main" id="{E9079B3E-F55B-F38D-E1BE-77C50079DD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130" t="11234" r="36299" b="74100"/>
            <a:stretch/>
          </p:blipFill>
          <p:spPr>
            <a:xfrm>
              <a:off x="6599536" y="834799"/>
              <a:ext cx="1166909" cy="1089772"/>
            </a:xfrm>
            <a:custGeom>
              <a:avLst/>
              <a:gdLst>
                <a:gd name="connsiteX0" fmla="*/ 703265 w 1166909"/>
                <a:gd name="connsiteY0" fmla="*/ 0 h 1089772"/>
                <a:gd name="connsiteX1" fmla="*/ 726808 w 1166909"/>
                <a:gd name="connsiteY1" fmla="*/ 26826 h 1089772"/>
                <a:gd name="connsiteX2" fmla="*/ 1140525 w 1166909"/>
                <a:gd name="connsiteY2" fmla="*/ 728575 h 1089772"/>
                <a:gd name="connsiteX3" fmla="*/ 1166909 w 1166909"/>
                <a:gd name="connsiteY3" fmla="*/ 807606 h 1089772"/>
                <a:gd name="connsiteX4" fmla="*/ 401520 w 1166909"/>
                <a:gd name="connsiteY4" fmla="*/ 1089772 h 1089772"/>
                <a:gd name="connsiteX5" fmla="*/ 378001 w 1166909"/>
                <a:gd name="connsiteY5" fmla="*/ 1018675 h 1089772"/>
                <a:gd name="connsiteX6" fmla="*/ 16526 w 1166909"/>
                <a:gd name="connsiteY6" fmla="*/ 397305 h 1089772"/>
                <a:gd name="connsiteX7" fmla="*/ 0 w 1166909"/>
                <a:gd name="connsiteY7" fmla="*/ 378225 h 1089772"/>
                <a:gd name="connsiteX8" fmla="*/ 703265 w 1166909"/>
                <a:gd name="connsiteY8" fmla="*/ 0 h 1089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6909" h="1089772">
                  <a:moveTo>
                    <a:pt x="703265" y="0"/>
                  </a:moveTo>
                  <a:lnTo>
                    <a:pt x="726808" y="26826"/>
                  </a:lnTo>
                  <a:cubicBezTo>
                    <a:pt x="905447" y="238623"/>
                    <a:pt x="1044922" y="472928"/>
                    <a:pt x="1140525" y="728575"/>
                  </a:cubicBezTo>
                  <a:lnTo>
                    <a:pt x="1166909" y="807606"/>
                  </a:lnTo>
                  <a:lnTo>
                    <a:pt x="401520" y="1089772"/>
                  </a:lnTo>
                  <a:lnTo>
                    <a:pt x="378001" y="1018675"/>
                  </a:lnTo>
                  <a:cubicBezTo>
                    <a:pt x="294332" y="792681"/>
                    <a:pt x="172497" y="585225"/>
                    <a:pt x="16526" y="397305"/>
                  </a:cubicBezTo>
                  <a:lnTo>
                    <a:pt x="0" y="378225"/>
                  </a:lnTo>
                  <a:lnTo>
                    <a:pt x="703265" y="0"/>
                  </a:lnTo>
                  <a:close/>
                </a:path>
              </a:pathLst>
            </a:custGeom>
          </p:spPr>
        </p:pic>
        <p:pic>
          <p:nvPicPr>
            <p:cNvPr id="135" name="图片 134">
              <a:extLst>
                <a:ext uri="{FF2B5EF4-FFF2-40B4-BE49-F238E27FC236}">
                  <a16:creationId xmlns:a16="http://schemas.microsoft.com/office/drawing/2014/main" id="{B5AEAC63-B842-1879-5CE9-E8F81E972F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6971" t="31043" r="6110" b="47496"/>
            <a:stretch/>
          </p:blipFill>
          <p:spPr>
            <a:xfrm>
              <a:off x="10603495" y="2306742"/>
              <a:ext cx="843588" cy="1594658"/>
            </a:xfrm>
            <a:custGeom>
              <a:avLst/>
              <a:gdLst>
                <a:gd name="connsiteX0" fmla="*/ 823159 w 843588"/>
                <a:gd name="connsiteY0" fmla="*/ 0 h 1594658"/>
                <a:gd name="connsiteX1" fmla="*/ 837890 w 843588"/>
                <a:gd name="connsiteY1" fmla="*/ 254419 h 1594658"/>
                <a:gd name="connsiteX2" fmla="*/ 843588 w 843588"/>
                <a:gd name="connsiteY2" fmla="*/ 550153 h 1594658"/>
                <a:gd name="connsiteX3" fmla="*/ 794462 w 843588"/>
                <a:gd name="connsiteY3" fmla="*/ 1415181 h 1594658"/>
                <a:gd name="connsiteX4" fmla="*/ 770502 w 843588"/>
                <a:gd name="connsiteY4" fmla="*/ 1594658 h 1594658"/>
                <a:gd name="connsiteX5" fmla="*/ 0 w 843588"/>
                <a:gd name="connsiteY5" fmla="*/ 1470937 h 1594658"/>
                <a:gd name="connsiteX6" fmla="*/ 19402 w 843588"/>
                <a:gd name="connsiteY6" fmla="*/ 1325599 h 1594658"/>
                <a:gd name="connsiteX7" fmla="*/ 63440 w 843588"/>
                <a:gd name="connsiteY7" fmla="*/ 550153 h 1594658"/>
                <a:gd name="connsiteX8" fmla="*/ 58488 w 843588"/>
                <a:gd name="connsiteY8" fmla="*/ 289105 h 1594658"/>
                <a:gd name="connsiteX9" fmla="*/ 47031 w 843588"/>
                <a:gd name="connsiteY9" fmla="*/ 88143 h 1594658"/>
                <a:gd name="connsiteX10" fmla="*/ 823159 w 843588"/>
                <a:gd name="connsiteY10" fmla="*/ 0 h 159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3588" h="1594658">
                  <a:moveTo>
                    <a:pt x="823159" y="0"/>
                  </a:moveTo>
                  <a:lnTo>
                    <a:pt x="837890" y="254419"/>
                  </a:lnTo>
                  <a:cubicBezTo>
                    <a:pt x="841678" y="352527"/>
                    <a:pt x="843588" y="451117"/>
                    <a:pt x="843588" y="550153"/>
                  </a:cubicBezTo>
                  <a:cubicBezTo>
                    <a:pt x="843588" y="842690"/>
                    <a:pt x="826913" y="1131332"/>
                    <a:pt x="794462" y="1415181"/>
                  </a:cubicBezTo>
                  <a:lnTo>
                    <a:pt x="770502" y="1594658"/>
                  </a:lnTo>
                  <a:lnTo>
                    <a:pt x="0" y="1470937"/>
                  </a:lnTo>
                  <a:lnTo>
                    <a:pt x="19402" y="1325599"/>
                  </a:lnTo>
                  <a:cubicBezTo>
                    <a:pt x="48492" y="1071145"/>
                    <a:pt x="63440" y="812395"/>
                    <a:pt x="63440" y="550153"/>
                  </a:cubicBezTo>
                  <a:cubicBezTo>
                    <a:pt x="63440" y="462739"/>
                    <a:pt x="61779" y="375713"/>
                    <a:pt x="58488" y="289105"/>
                  </a:cubicBezTo>
                  <a:lnTo>
                    <a:pt x="47031" y="88143"/>
                  </a:lnTo>
                  <a:lnTo>
                    <a:pt x="823159" y="0"/>
                  </a:lnTo>
                  <a:close/>
                </a:path>
              </a:pathLst>
            </a:custGeom>
          </p:spPr>
        </p:pic>
        <p:pic>
          <p:nvPicPr>
            <p:cNvPr id="134" name="图片 133">
              <a:extLst>
                <a:ext uri="{FF2B5EF4-FFF2-40B4-BE49-F238E27FC236}">
                  <a16:creationId xmlns:a16="http://schemas.microsoft.com/office/drawing/2014/main" id="{4B0411DE-5325-06B9-0ADB-1731CBF282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9800" t="32345" r="13122" b="49287"/>
            <a:stretch/>
          </p:blipFill>
          <p:spPr>
            <a:xfrm>
              <a:off x="9729224" y="2403453"/>
              <a:ext cx="862943" cy="1364864"/>
            </a:xfrm>
            <a:custGeom>
              <a:avLst/>
              <a:gdLst>
                <a:gd name="connsiteX0" fmla="*/ 845863 w 862943"/>
                <a:gd name="connsiteY0" fmla="*/ 0 h 1364864"/>
                <a:gd name="connsiteX1" fmla="*/ 858082 w 862943"/>
                <a:gd name="connsiteY1" fmla="*/ 214354 h 1364864"/>
                <a:gd name="connsiteX2" fmla="*/ 862943 w 862943"/>
                <a:gd name="connsiteY2" fmla="*/ 470586 h 1364864"/>
                <a:gd name="connsiteX3" fmla="*/ 828721 w 862943"/>
                <a:gd name="connsiteY3" fmla="*/ 1148315 h 1364864"/>
                <a:gd name="connsiteX4" fmla="*/ 815968 w 862943"/>
                <a:gd name="connsiteY4" fmla="*/ 1364864 h 1364864"/>
                <a:gd name="connsiteX5" fmla="*/ 0 w 862943"/>
                <a:gd name="connsiteY5" fmla="*/ 1233843 h 1364864"/>
                <a:gd name="connsiteX6" fmla="*/ 309 w 862943"/>
                <a:gd name="connsiteY6" fmla="*/ 1231030 h 1364864"/>
                <a:gd name="connsiteX7" fmla="*/ 18806 w 862943"/>
                <a:gd name="connsiteY7" fmla="*/ 1065077 h 1364864"/>
                <a:gd name="connsiteX8" fmla="*/ 48827 w 862943"/>
                <a:gd name="connsiteY8" fmla="*/ 470586 h 1364864"/>
                <a:gd name="connsiteX9" fmla="*/ 45077 w 862943"/>
                <a:gd name="connsiteY9" fmla="*/ 259810 h 1364864"/>
                <a:gd name="connsiteX10" fmla="*/ 36107 w 862943"/>
                <a:gd name="connsiteY10" fmla="*/ 91962 h 1364864"/>
                <a:gd name="connsiteX11" fmla="*/ 845863 w 862943"/>
                <a:gd name="connsiteY11" fmla="*/ 0 h 136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62943" h="1364864">
                  <a:moveTo>
                    <a:pt x="845863" y="0"/>
                  </a:moveTo>
                  <a:lnTo>
                    <a:pt x="858082" y="214354"/>
                  </a:lnTo>
                  <a:cubicBezTo>
                    <a:pt x="861313" y="299364"/>
                    <a:pt x="862943" y="384785"/>
                    <a:pt x="862943" y="470586"/>
                  </a:cubicBezTo>
                  <a:cubicBezTo>
                    <a:pt x="862943" y="699388"/>
                    <a:pt x="851351" y="925482"/>
                    <a:pt x="828721" y="1148315"/>
                  </a:cubicBezTo>
                  <a:lnTo>
                    <a:pt x="815968" y="1364864"/>
                  </a:lnTo>
                  <a:lnTo>
                    <a:pt x="0" y="1233843"/>
                  </a:lnTo>
                  <a:lnTo>
                    <a:pt x="309" y="1231030"/>
                  </a:lnTo>
                  <a:cubicBezTo>
                    <a:pt x="7095" y="1168892"/>
                    <a:pt x="14811" y="1096522"/>
                    <a:pt x="18806" y="1065077"/>
                  </a:cubicBezTo>
                  <a:cubicBezTo>
                    <a:pt x="38658" y="869612"/>
                    <a:pt x="48826" y="671287"/>
                    <a:pt x="48827" y="470586"/>
                  </a:cubicBezTo>
                  <a:cubicBezTo>
                    <a:pt x="48826" y="400026"/>
                    <a:pt x="47570" y="329761"/>
                    <a:pt x="45077" y="259810"/>
                  </a:cubicBezTo>
                  <a:lnTo>
                    <a:pt x="36107" y="91962"/>
                  </a:lnTo>
                  <a:lnTo>
                    <a:pt x="845863" y="0"/>
                  </a:lnTo>
                  <a:close/>
                </a:path>
              </a:pathLst>
            </a:custGeom>
          </p:spPr>
        </p:pic>
        <p:pic>
          <p:nvPicPr>
            <p:cNvPr id="133" name="图片 132">
              <a:extLst>
                <a:ext uri="{FF2B5EF4-FFF2-40B4-BE49-F238E27FC236}">
                  <a16:creationId xmlns:a16="http://schemas.microsoft.com/office/drawing/2014/main" id="{B8F3183C-77AD-CC60-F6CA-1E9E3D1CB5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4805" t="53284" r="6933" b="30219"/>
            <a:stretch/>
          </p:blipFill>
          <p:spPr>
            <a:xfrm>
              <a:off x="10339424" y="3959379"/>
              <a:ext cx="1007272" cy="1225815"/>
            </a:xfrm>
            <a:custGeom>
              <a:avLst/>
              <a:gdLst>
                <a:gd name="connsiteX0" fmla="*/ 236954 w 1007272"/>
                <a:gd name="connsiteY0" fmla="*/ 0 h 1225815"/>
                <a:gd name="connsiteX1" fmla="*/ 1007272 w 1007272"/>
                <a:gd name="connsiteY1" fmla="*/ 123691 h 1225815"/>
                <a:gd name="connsiteX2" fmla="*/ 972865 w 1007272"/>
                <a:gd name="connsiteY2" fmla="*/ 323586 h 1225815"/>
                <a:gd name="connsiteX3" fmla="*/ 768978 w 1007272"/>
                <a:gd name="connsiteY3" fmla="*/ 1137688 h 1225815"/>
                <a:gd name="connsiteX4" fmla="*/ 740367 w 1007272"/>
                <a:gd name="connsiteY4" fmla="*/ 1225815 h 1225815"/>
                <a:gd name="connsiteX5" fmla="*/ 0 w 1007272"/>
                <a:gd name="connsiteY5" fmla="*/ 979320 h 1225815"/>
                <a:gd name="connsiteX6" fmla="*/ 23901 w 1007272"/>
                <a:gd name="connsiteY6" fmla="*/ 905695 h 1225815"/>
                <a:gd name="connsiteX7" fmla="*/ 206675 w 1007272"/>
                <a:gd name="connsiteY7" fmla="*/ 175902 h 1225815"/>
                <a:gd name="connsiteX8" fmla="*/ 236954 w 1007272"/>
                <a:gd name="connsiteY8" fmla="*/ 0 h 122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7272" h="1225815">
                  <a:moveTo>
                    <a:pt x="236954" y="0"/>
                  </a:moveTo>
                  <a:lnTo>
                    <a:pt x="1007272" y="123691"/>
                  </a:lnTo>
                  <a:lnTo>
                    <a:pt x="972865" y="323586"/>
                  </a:lnTo>
                  <a:cubicBezTo>
                    <a:pt x="919780" y="600645"/>
                    <a:pt x="851518" y="872312"/>
                    <a:pt x="768978" y="1137688"/>
                  </a:cubicBezTo>
                  <a:lnTo>
                    <a:pt x="740367" y="1225815"/>
                  </a:lnTo>
                  <a:lnTo>
                    <a:pt x="0" y="979320"/>
                  </a:lnTo>
                  <a:lnTo>
                    <a:pt x="23901" y="905695"/>
                  </a:lnTo>
                  <a:cubicBezTo>
                    <a:pt x="97895" y="667802"/>
                    <a:pt x="159088" y="424269"/>
                    <a:pt x="206675" y="175902"/>
                  </a:cubicBezTo>
                  <a:lnTo>
                    <a:pt x="236954" y="0"/>
                  </a:lnTo>
                  <a:close/>
                </a:path>
              </a:pathLst>
            </a:custGeom>
          </p:spPr>
        </p:pic>
        <p:pic>
          <p:nvPicPr>
            <p:cNvPr id="142" name="图片 141">
              <a:extLst>
                <a:ext uri="{FF2B5EF4-FFF2-40B4-BE49-F238E27FC236}">
                  <a16:creationId xmlns:a16="http://schemas.microsoft.com/office/drawing/2014/main" id="{A8B1E036-3730-EB74-ECF9-99BE81FA4A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0742" t="5185" r="29341" b="78399"/>
            <a:stretch/>
          </p:blipFill>
          <p:spPr>
            <a:xfrm>
              <a:off x="7405712" y="385248"/>
              <a:ext cx="1209030" cy="1219837"/>
            </a:xfrm>
            <a:custGeom>
              <a:avLst/>
              <a:gdLst>
                <a:gd name="connsiteX0" fmla="*/ 697437 w 1209030"/>
                <a:gd name="connsiteY0" fmla="*/ 0 h 1219837"/>
                <a:gd name="connsiteX1" fmla="*/ 722719 w 1209030"/>
                <a:gd name="connsiteY1" fmla="*/ 31545 h 1219837"/>
                <a:gd name="connsiteX2" fmla="*/ 1178296 w 1209030"/>
                <a:gd name="connsiteY2" fmla="*/ 846842 h 1219837"/>
                <a:gd name="connsiteX3" fmla="*/ 1209030 w 1209030"/>
                <a:gd name="connsiteY3" fmla="*/ 937670 h 1219837"/>
                <a:gd name="connsiteX4" fmla="*/ 443640 w 1209030"/>
                <a:gd name="connsiteY4" fmla="*/ 1219837 h 1219837"/>
                <a:gd name="connsiteX5" fmla="*/ 416213 w 1209030"/>
                <a:gd name="connsiteY5" fmla="*/ 1138136 h 1219837"/>
                <a:gd name="connsiteX6" fmla="*/ 17760 w 1209030"/>
                <a:gd name="connsiteY6" fmla="*/ 416463 h 1219837"/>
                <a:gd name="connsiteX7" fmla="*/ 0 w 1209030"/>
                <a:gd name="connsiteY7" fmla="*/ 394037 h 1219837"/>
                <a:gd name="connsiteX8" fmla="*/ 697437 w 1209030"/>
                <a:gd name="connsiteY8" fmla="*/ 0 h 121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030" h="1219837">
                  <a:moveTo>
                    <a:pt x="697437" y="0"/>
                  </a:moveTo>
                  <a:lnTo>
                    <a:pt x="722719" y="31545"/>
                  </a:lnTo>
                  <a:cubicBezTo>
                    <a:pt x="914964" y="280247"/>
                    <a:pt x="1068439" y="552530"/>
                    <a:pt x="1178296" y="846842"/>
                  </a:cubicBezTo>
                  <a:lnTo>
                    <a:pt x="1209030" y="937670"/>
                  </a:lnTo>
                  <a:lnTo>
                    <a:pt x="443640" y="1219837"/>
                  </a:lnTo>
                  <a:lnTo>
                    <a:pt x="416213" y="1138136"/>
                  </a:lnTo>
                  <a:cubicBezTo>
                    <a:pt x="319958" y="878004"/>
                    <a:pt x="185757" y="637003"/>
                    <a:pt x="17760" y="416463"/>
                  </a:cubicBezTo>
                  <a:lnTo>
                    <a:pt x="0" y="394037"/>
                  </a:lnTo>
                  <a:lnTo>
                    <a:pt x="697437" y="0"/>
                  </a:lnTo>
                  <a:close/>
                </a:path>
              </a:pathLst>
            </a:custGeom>
          </p:spPr>
        </p:pic>
        <p:pic>
          <p:nvPicPr>
            <p:cNvPr id="141" name="图片 140">
              <a:extLst>
                <a:ext uri="{FF2B5EF4-FFF2-40B4-BE49-F238E27FC236}">
                  <a16:creationId xmlns:a16="http://schemas.microsoft.com/office/drawing/2014/main" id="{FEF35996-092B-B360-00A6-6F5EE43332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130" t="11234" r="36299" b="74100"/>
            <a:stretch/>
          </p:blipFill>
          <p:spPr>
            <a:xfrm>
              <a:off x="6599536" y="834799"/>
              <a:ext cx="1166909" cy="1089772"/>
            </a:xfrm>
            <a:custGeom>
              <a:avLst/>
              <a:gdLst>
                <a:gd name="connsiteX0" fmla="*/ 703265 w 1166909"/>
                <a:gd name="connsiteY0" fmla="*/ 0 h 1089772"/>
                <a:gd name="connsiteX1" fmla="*/ 726808 w 1166909"/>
                <a:gd name="connsiteY1" fmla="*/ 26826 h 1089772"/>
                <a:gd name="connsiteX2" fmla="*/ 1140525 w 1166909"/>
                <a:gd name="connsiteY2" fmla="*/ 728575 h 1089772"/>
                <a:gd name="connsiteX3" fmla="*/ 1166909 w 1166909"/>
                <a:gd name="connsiteY3" fmla="*/ 807606 h 1089772"/>
                <a:gd name="connsiteX4" fmla="*/ 401520 w 1166909"/>
                <a:gd name="connsiteY4" fmla="*/ 1089772 h 1089772"/>
                <a:gd name="connsiteX5" fmla="*/ 378001 w 1166909"/>
                <a:gd name="connsiteY5" fmla="*/ 1018675 h 1089772"/>
                <a:gd name="connsiteX6" fmla="*/ 16526 w 1166909"/>
                <a:gd name="connsiteY6" fmla="*/ 397305 h 1089772"/>
                <a:gd name="connsiteX7" fmla="*/ 0 w 1166909"/>
                <a:gd name="connsiteY7" fmla="*/ 378225 h 1089772"/>
                <a:gd name="connsiteX8" fmla="*/ 703265 w 1166909"/>
                <a:gd name="connsiteY8" fmla="*/ 0 h 1089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6909" h="1089772">
                  <a:moveTo>
                    <a:pt x="703265" y="0"/>
                  </a:moveTo>
                  <a:lnTo>
                    <a:pt x="726808" y="26826"/>
                  </a:lnTo>
                  <a:cubicBezTo>
                    <a:pt x="905447" y="238623"/>
                    <a:pt x="1044922" y="472928"/>
                    <a:pt x="1140525" y="728575"/>
                  </a:cubicBezTo>
                  <a:lnTo>
                    <a:pt x="1166909" y="807606"/>
                  </a:lnTo>
                  <a:lnTo>
                    <a:pt x="401520" y="1089772"/>
                  </a:lnTo>
                  <a:lnTo>
                    <a:pt x="378001" y="1018675"/>
                  </a:lnTo>
                  <a:cubicBezTo>
                    <a:pt x="294332" y="792681"/>
                    <a:pt x="172497" y="585225"/>
                    <a:pt x="16526" y="397305"/>
                  </a:cubicBezTo>
                  <a:lnTo>
                    <a:pt x="0" y="378225"/>
                  </a:lnTo>
                  <a:lnTo>
                    <a:pt x="703265" y="0"/>
                  </a:lnTo>
                  <a:close/>
                </a:path>
              </a:pathLst>
            </a:custGeom>
          </p:spPr>
        </p:pic>
        <p:pic>
          <p:nvPicPr>
            <p:cNvPr id="140" name="图片 139">
              <a:extLst>
                <a:ext uri="{FF2B5EF4-FFF2-40B4-BE49-F238E27FC236}">
                  <a16:creationId xmlns:a16="http://schemas.microsoft.com/office/drawing/2014/main" id="{58212343-C79E-8B6E-9206-5E7E001B07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6971" t="31043" r="6110" b="47496"/>
            <a:stretch/>
          </p:blipFill>
          <p:spPr>
            <a:xfrm>
              <a:off x="10603495" y="2306742"/>
              <a:ext cx="843588" cy="1594658"/>
            </a:xfrm>
            <a:custGeom>
              <a:avLst/>
              <a:gdLst>
                <a:gd name="connsiteX0" fmla="*/ 823159 w 843588"/>
                <a:gd name="connsiteY0" fmla="*/ 0 h 1594658"/>
                <a:gd name="connsiteX1" fmla="*/ 837890 w 843588"/>
                <a:gd name="connsiteY1" fmla="*/ 254419 h 1594658"/>
                <a:gd name="connsiteX2" fmla="*/ 843588 w 843588"/>
                <a:gd name="connsiteY2" fmla="*/ 550153 h 1594658"/>
                <a:gd name="connsiteX3" fmla="*/ 794462 w 843588"/>
                <a:gd name="connsiteY3" fmla="*/ 1415181 h 1594658"/>
                <a:gd name="connsiteX4" fmla="*/ 770502 w 843588"/>
                <a:gd name="connsiteY4" fmla="*/ 1594658 h 1594658"/>
                <a:gd name="connsiteX5" fmla="*/ 0 w 843588"/>
                <a:gd name="connsiteY5" fmla="*/ 1470937 h 1594658"/>
                <a:gd name="connsiteX6" fmla="*/ 19402 w 843588"/>
                <a:gd name="connsiteY6" fmla="*/ 1325599 h 1594658"/>
                <a:gd name="connsiteX7" fmla="*/ 63440 w 843588"/>
                <a:gd name="connsiteY7" fmla="*/ 550153 h 1594658"/>
                <a:gd name="connsiteX8" fmla="*/ 58488 w 843588"/>
                <a:gd name="connsiteY8" fmla="*/ 289105 h 1594658"/>
                <a:gd name="connsiteX9" fmla="*/ 47031 w 843588"/>
                <a:gd name="connsiteY9" fmla="*/ 88143 h 1594658"/>
                <a:gd name="connsiteX10" fmla="*/ 823159 w 843588"/>
                <a:gd name="connsiteY10" fmla="*/ 0 h 159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3588" h="1594658">
                  <a:moveTo>
                    <a:pt x="823159" y="0"/>
                  </a:moveTo>
                  <a:lnTo>
                    <a:pt x="837890" y="254419"/>
                  </a:lnTo>
                  <a:cubicBezTo>
                    <a:pt x="841678" y="352527"/>
                    <a:pt x="843588" y="451117"/>
                    <a:pt x="843588" y="550153"/>
                  </a:cubicBezTo>
                  <a:cubicBezTo>
                    <a:pt x="843588" y="842690"/>
                    <a:pt x="826913" y="1131332"/>
                    <a:pt x="794462" y="1415181"/>
                  </a:cubicBezTo>
                  <a:lnTo>
                    <a:pt x="770502" y="1594658"/>
                  </a:lnTo>
                  <a:lnTo>
                    <a:pt x="0" y="1470937"/>
                  </a:lnTo>
                  <a:lnTo>
                    <a:pt x="19402" y="1325599"/>
                  </a:lnTo>
                  <a:cubicBezTo>
                    <a:pt x="48492" y="1071145"/>
                    <a:pt x="63440" y="812395"/>
                    <a:pt x="63440" y="550153"/>
                  </a:cubicBezTo>
                  <a:cubicBezTo>
                    <a:pt x="63440" y="462739"/>
                    <a:pt x="61779" y="375713"/>
                    <a:pt x="58488" y="289105"/>
                  </a:cubicBezTo>
                  <a:lnTo>
                    <a:pt x="47031" y="88143"/>
                  </a:lnTo>
                  <a:lnTo>
                    <a:pt x="823159" y="0"/>
                  </a:lnTo>
                  <a:close/>
                </a:path>
              </a:pathLst>
            </a:custGeom>
          </p:spPr>
        </p:pic>
        <p:pic>
          <p:nvPicPr>
            <p:cNvPr id="139" name="图片 138">
              <a:extLst>
                <a:ext uri="{FF2B5EF4-FFF2-40B4-BE49-F238E27FC236}">
                  <a16:creationId xmlns:a16="http://schemas.microsoft.com/office/drawing/2014/main" id="{68F48239-2527-2669-D81A-A7E54B363F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9800" t="32345" r="13122" b="49287"/>
            <a:stretch/>
          </p:blipFill>
          <p:spPr>
            <a:xfrm>
              <a:off x="9729224" y="2403453"/>
              <a:ext cx="862943" cy="1364864"/>
            </a:xfrm>
            <a:custGeom>
              <a:avLst/>
              <a:gdLst>
                <a:gd name="connsiteX0" fmla="*/ 845863 w 862943"/>
                <a:gd name="connsiteY0" fmla="*/ 0 h 1364864"/>
                <a:gd name="connsiteX1" fmla="*/ 858082 w 862943"/>
                <a:gd name="connsiteY1" fmla="*/ 214354 h 1364864"/>
                <a:gd name="connsiteX2" fmla="*/ 862943 w 862943"/>
                <a:gd name="connsiteY2" fmla="*/ 470586 h 1364864"/>
                <a:gd name="connsiteX3" fmla="*/ 828721 w 862943"/>
                <a:gd name="connsiteY3" fmla="*/ 1148315 h 1364864"/>
                <a:gd name="connsiteX4" fmla="*/ 815968 w 862943"/>
                <a:gd name="connsiteY4" fmla="*/ 1364864 h 1364864"/>
                <a:gd name="connsiteX5" fmla="*/ 0 w 862943"/>
                <a:gd name="connsiteY5" fmla="*/ 1233843 h 1364864"/>
                <a:gd name="connsiteX6" fmla="*/ 309 w 862943"/>
                <a:gd name="connsiteY6" fmla="*/ 1231030 h 1364864"/>
                <a:gd name="connsiteX7" fmla="*/ 18806 w 862943"/>
                <a:gd name="connsiteY7" fmla="*/ 1065077 h 1364864"/>
                <a:gd name="connsiteX8" fmla="*/ 48827 w 862943"/>
                <a:gd name="connsiteY8" fmla="*/ 470586 h 1364864"/>
                <a:gd name="connsiteX9" fmla="*/ 45077 w 862943"/>
                <a:gd name="connsiteY9" fmla="*/ 259810 h 1364864"/>
                <a:gd name="connsiteX10" fmla="*/ 36107 w 862943"/>
                <a:gd name="connsiteY10" fmla="*/ 91962 h 1364864"/>
                <a:gd name="connsiteX11" fmla="*/ 845863 w 862943"/>
                <a:gd name="connsiteY11" fmla="*/ 0 h 136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62943" h="1364864">
                  <a:moveTo>
                    <a:pt x="845863" y="0"/>
                  </a:moveTo>
                  <a:lnTo>
                    <a:pt x="858082" y="214354"/>
                  </a:lnTo>
                  <a:cubicBezTo>
                    <a:pt x="861313" y="299364"/>
                    <a:pt x="862943" y="384785"/>
                    <a:pt x="862943" y="470586"/>
                  </a:cubicBezTo>
                  <a:cubicBezTo>
                    <a:pt x="862943" y="699388"/>
                    <a:pt x="851351" y="925482"/>
                    <a:pt x="828721" y="1148315"/>
                  </a:cubicBezTo>
                  <a:lnTo>
                    <a:pt x="815968" y="1364864"/>
                  </a:lnTo>
                  <a:lnTo>
                    <a:pt x="0" y="1233843"/>
                  </a:lnTo>
                  <a:lnTo>
                    <a:pt x="309" y="1231030"/>
                  </a:lnTo>
                  <a:cubicBezTo>
                    <a:pt x="7095" y="1168892"/>
                    <a:pt x="14811" y="1096522"/>
                    <a:pt x="18806" y="1065077"/>
                  </a:cubicBezTo>
                  <a:cubicBezTo>
                    <a:pt x="38658" y="869612"/>
                    <a:pt x="48826" y="671287"/>
                    <a:pt x="48827" y="470586"/>
                  </a:cubicBezTo>
                  <a:cubicBezTo>
                    <a:pt x="48826" y="400026"/>
                    <a:pt x="47570" y="329761"/>
                    <a:pt x="45077" y="259810"/>
                  </a:cubicBezTo>
                  <a:lnTo>
                    <a:pt x="36107" y="91962"/>
                  </a:lnTo>
                  <a:lnTo>
                    <a:pt x="845863" y="0"/>
                  </a:lnTo>
                  <a:close/>
                </a:path>
              </a:pathLst>
            </a:custGeom>
          </p:spPr>
        </p:pic>
        <p:pic>
          <p:nvPicPr>
            <p:cNvPr id="138" name="图片 137">
              <a:extLst>
                <a:ext uri="{FF2B5EF4-FFF2-40B4-BE49-F238E27FC236}">
                  <a16:creationId xmlns:a16="http://schemas.microsoft.com/office/drawing/2014/main" id="{263D6726-26C0-CF98-3BA4-472D8DC0A5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4805" t="53284" r="6933" b="30219"/>
            <a:stretch/>
          </p:blipFill>
          <p:spPr>
            <a:xfrm>
              <a:off x="10339424" y="3959379"/>
              <a:ext cx="1007272" cy="1225815"/>
            </a:xfrm>
            <a:custGeom>
              <a:avLst/>
              <a:gdLst>
                <a:gd name="connsiteX0" fmla="*/ 236954 w 1007272"/>
                <a:gd name="connsiteY0" fmla="*/ 0 h 1225815"/>
                <a:gd name="connsiteX1" fmla="*/ 1007272 w 1007272"/>
                <a:gd name="connsiteY1" fmla="*/ 123691 h 1225815"/>
                <a:gd name="connsiteX2" fmla="*/ 972865 w 1007272"/>
                <a:gd name="connsiteY2" fmla="*/ 323586 h 1225815"/>
                <a:gd name="connsiteX3" fmla="*/ 768978 w 1007272"/>
                <a:gd name="connsiteY3" fmla="*/ 1137688 h 1225815"/>
                <a:gd name="connsiteX4" fmla="*/ 740367 w 1007272"/>
                <a:gd name="connsiteY4" fmla="*/ 1225815 h 1225815"/>
                <a:gd name="connsiteX5" fmla="*/ 0 w 1007272"/>
                <a:gd name="connsiteY5" fmla="*/ 979320 h 1225815"/>
                <a:gd name="connsiteX6" fmla="*/ 23901 w 1007272"/>
                <a:gd name="connsiteY6" fmla="*/ 905695 h 1225815"/>
                <a:gd name="connsiteX7" fmla="*/ 206675 w 1007272"/>
                <a:gd name="connsiteY7" fmla="*/ 175902 h 1225815"/>
                <a:gd name="connsiteX8" fmla="*/ 236954 w 1007272"/>
                <a:gd name="connsiteY8" fmla="*/ 0 h 122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7272" h="1225815">
                  <a:moveTo>
                    <a:pt x="236954" y="0"/>
                  </a:moveTo>
                  <a:lnTo>
                    <a:pt x="1007272" y="123691"/>
                  </a:lnTo>
                  <a:lnTo>
                    <a:pt x="972865" y="323586"/>
                  </a:lnTo>
                  <a:cubicBezTo>
                    <a:pt x="919780" y="600645"/>
                    <a:pt x="851518" y="872312"/>
                    <a:pt x="768978" y="1137688"/>
                  </a:cubicBezTo>
                  <a:lnTo>
                    <a:pt x="740367" y="1225815"/>
                  </a:lnTo>
                  <a:lnTo>
                    <a:pt x="0" y="979320"/>
                  </a:lnTo>
                  <a:lnTo>
                    <a:pt x="23901" y="905695"/>
                  </a:lnTo>
                  <a:cubicBezTo>
                    <a:pt x="97895" y="667802"/>
                    <a:pt x="159088" y="424269"/>
                    <a:pt x="206675" y="175902"/>
                  </a:cubicBezTo>
                  <a:lnTo>
                    <a:pt x="236954" y="0"/>
                  </a:lnTo>
                  <a:close/>
                </a:path>
              </a:pathLst>
            </a:custGeom>
          </p:spPr>
        </p:pic>
        <p:pic>
          <p:nvPicPr>
            <p:cNvPr id="150" name="图片 149">
              <a:extLst>
                <a:ext uri="{FF2B5EF4-FFF2-40B4-BE49-F238E27FC236}">
                  <a16:creationId xmlns:a16="http://schemas.microsoft.com/office/drawing/2014/main" id="{27AB1805-DAA7-866C-9851-B19501361F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7069" r="22606" b="82547"/>
            <a:stretch/>
          </p:blipFill>
          <p:spPr>
            <a:xfrm>
              <a:off x="8177065" y="1"/>
              <a:ext cx="1258771" cy="1296873"/>
            </a:xfrm>
            <a:custGeom>
              <a:avLst/>
              <a:gdLst>
                <a:gd name="connsiteX0" fmla="*/ 534156 w 1258771"/>
                <a:gd name="connsiteY0" fmla="*/ 0 h 1296873"/>
                <a:gd name="connsiteX1" fmla="*/ 748249 w 1258771"/>
                <a:gd name="connsiteY1" fmla="*/ 0 h 1296873"/>
                <a:gd name="connsiteX2" fmla="*/ 862891 w 1258771"/>
                <a:gd name="connsiteY2" fmla="*/ 173911 h 1296873"/>
                <a:gd name="connsiteX3" fmla="*/ 1222353 w 1258771"/>
                <a:gd name="connsiteY3" fmla="*/ 910146 h 1296873"/>
                <a:gd name="connsiteX4" fmla="*/ 1258771 w 1258771"/>
                <a:gd name="connsiteY4" fmla="*/ 1016349 h 1296873"/>
                <a:gd name="connsiteX5" fmla="*/ 497838 w 1258771"/>
                <a:gd name="connsiteY5" fmla="*/ 1296873 h 1296873"/>
                <a:gd name="connsiteX6" fmla="*/ 465301 w 1258771"/>
                <a:gd name="connsiteY6" fmla="*/ 1201355 h 1296873"/>
                <a:gd name="connsiteX7" fmla="*/ 19319 w 1258771"/>
                <a:gd name="connsiteY7" fmla="*/ 348663 h 1296873"/>
                <a:gd name="connsiteX8" fmla="*/ 0 w 1258771"/>
                <a:gd name="connsiteY8" fmla="*/ 321857 h 1296873"/>
                <a:gd name="connsiteX9" fmla="*/ 534156 w 1258771"/>
                <a:gd name="connsiteY9" fmla="*/ 0 h 1296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8771" h="1296873">
                  <a:moveTo>
                    <a:pt x="534156" y="0"/>
                  </a:moveTo>
                  <a:lnTo>
                    <a:pt x="748249" y="0"/>
                  </a:lnTo>
                  <a:lnTo>
                    <a:pt x="862891" y="173911"/>
                  </a:lnTo>
                  <a:cubicBezTo>
                    <a:pt x="1005502" y="405902"/>
                    <a:pt x="1126028" y="651604"/>
                    <a:pt x="1222353" y="910146"/>
                  </a:cubicBezTo>
                  <a:lnTo>
                    <a:pt x="1258771" y="1016349"/>
                  </a:lnTo>
                  <a:lnTo>
                    <a:pt x="497838" y="1296873"/>
                  </a:lnTo>
                  <a:lnTo>
                    <a:pt x="465301" y="1201355"/>
                  </a:lnTo>
                  <a:cubicBezTo>
                    <a:pt x="352641" y="896715"/>
                    <a:pt x="202550" y="611895"/>
                    <a:pt x="19319" y="348663"/>
                  </a:cubicBezTo>
                  <a:lnTo>
                    <a:pt x="0" y="321857"/>
                  </a:lnTo>
                  <a:lnTo>
                    <a:pt x="534156" y="0"/>
                  </a:lnTo>
                  <a:close/>
                </a:path>
              </a:pathLst>
            </a:custGeom>
          </p:spPr>
        </p:pic>
        <p:pic>
          <p:nvPicPr>
            <p:cNvPr id="149" name="图片 148">
              <a:extLst>
                <a:ext uri="{FF2B5EF4-FFF2-40B4-BE49-F238E27FC236}">
                  <a16:creationId xmlns:a16="http://schemas.microsoft.com/office/drawing/2014/main" id="{15930055-C91B-5CAE-1B88-732747C43A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0742" t="5185" r="29341" b="78399"/>
            <a:stretch/>
          </p:blipFill>
          <p:spPr>
            <a:xfrm>
              <a:off x="7405712" y="385248"/>
              <a:ext cx="1209030" cy="1219837"/>
            </a:xfrm>
            <a:custGeom>
              <a:avLst/>
              <a:gdLst>
                <a:gd name="connsiteX0" fmla="*/ 697437 w 1209030"/>
                <a:gd name="connsiteY0" fmla="*/ 0 h 1219837"/>
                <a:gd name="connsiteX1" fmla="*/ 722719 w 1209030"/>
                <a:gd name="connsiteY1" fmla="*/ 31545 h 1219837"/>
                <a:gd name="connsiteX2" fmla="*/ 1178296 w 1209030"/>
                <a:gd name="connsiteY2" fmla="*/ 846842 h 1219837"/>
                <a:gd name="connsiteX3" fmla="*/ 1209030 w 1209030"/>
                <a:gd name="connsiteY3" fmla="*/ 937670 h 1219837"/>
                <a:gd name="connsiteX4" fmla="*/ 443640 w 1209030"/>
                <a:gd name="connsiteY4" fmla="*/ 1219837 h 1219837"/>
                <a:gd name="connsiteX5" fmla="*/ 416213 w 1209030"/>
                <a:gd name="connsiteY5" fmla="*/ 1138136 h 1219837"/>
                <a:gd name="connsiteX6" fmla="*/ 17760 w 1209030"/>
                <a:gd name="connsiteY6" fmla="*/ 416463 h 1219837"/>
                <a:gd name="connsiteX7" fmla="*/ 0 w 1209030"/>
                <a:gd name="connsiteY7" fmla="*/ 394037 h 1219837"/>
                <a:gd name="connsiteX8" fmla="*/ 697437 w 1209030"/>
                <a:gd name="connsiteY8" fmla="*/ 0 h 121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030" h="1219837">
                  <a:moveTo>
                    <a:pt x="697437" y="0"/>
                  </a:moveTo>
                  <a:lnTo>
                    <a:pt x="722719" y="31545"/>
                  </a:lnTo>
                  <a:cubicBezTo>
                    <a:pt x="914964" y="280247"/>
                    <a:pt x="1068439" y="552530"/>
                    <a:pt x="1178296" y="846842"/>
                  </a:cubicBezTo>
                  <a:lnTo>
                    <a:pt x="1209030" y="937670"/>
                  </a:lnTo>
                  <a:lnTo>
                    <a:pt x="443640" y="1219837"/>
                  </a:lnTo>
                  <a:lnTo>
                    <a:pt x="416213" y="1138136"/>
                  </a:lnTo>
                  <a:cubicBezTo>
                    <a:pt x="319958" y="878004"/>
                    <a:pt x="185757" y="637003"/>
                    <a:pt x="17760" y="416463"/>
                  </a:cubicBezTo>
                  <a:lnTo>
                    <a:pt x="0" y="394037"/>
                  </a:lnTo>
                  <a:lnTo>
                    <a:pt x="697437" y="0"/>
                  </a:lnTo>
                  <a:close/>
                </a:path>
              </a:pathLst>
            </a:custGeom>
          </p:spPr>
        </p:pic>
        <p:pic>
          <p:nvPicPr>
            <p:cNvPr id="148" name="图片 147">
              <a:extLst>
                <a:ext uri="{FF2B5EF4-FFF2-40B4-BE49-F238E27FC236}">
                  <a16:creationId xmlns:a16="http://schemas.microsoft.com/office/drawing/2014/main" id="{807A8505-AE28-9E6F-12A1-4641D10346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130" t="11234" r="36299" b="74100"/>
            <a:stretch/>
          </p:blipFill>
          <p:spPr>
            <a:xfrm>
              <a:off x="6599536" y="834799"/>
              <a:ext cx="1166909" cy="1089772"/>
            </a:xfrm>
            <a:custGeom>
              <a:avLst/>
              <a:gdLst>
                <a:gd name="connsiteX0" fmla="*/ 703265 w 1166909"/>
                <a:gd name="connsiteY0" fmla="*/ 0 h 1089772"/>
                <a:gd name="connsiteX1" fmla="*/ 726808 w 1166909"/>
                <a:gd name="connsiteY1" fmla="*/ 26826 h 1089772"/>
                <a:gd name="connsiteX2" fmla="*/ 1140525 w 1166909"/>
                <a:gd name="connsiteY2" fmla="*/ 728575 h 1089772"/>
                <a:gd name="connsiteX3" fmla="*/ 1166909 w 1166909"/>
                <a:gd name="connsiteY3" fmla="*/ 807606 h 1089772"/>
                <a:gd name="connsiteX4" fmla="*/ 401520 w 1166909"/>
                <a:gd name="connsiteY4" fmla="*/ 1089772 h 1089772"/>
                <a:gd name="connsiteX5" fmla="*/ 378001 w 1166909"/>
                <a:gd name="connsiteY5" fmla="*/ 1018675 h 1089772"/>
                <a:gd name="connsiteX6" fmla="*/ 16526 w 1166909"/>
                <a:gd name="connsiteY6" fmla="*/ 397305 h 1089772"/>
                <a:gd name="connsiteX7" fmla="*/ 0 w 1166909"/>
                <a:gd name="connsiteY7" fmla="*/ 378225 h 1089772"/>
                <a:gd name="connsiteX8" fmla="*/ 703265 w 1166909"/>
                <a:gd name="connsiteY8" fmla="*/ 0 h 1089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6909" h="1089772">
                  <a:moveTo>
                    <a:pt x="703265" y="0"/>
                  </a:moveTo>
                  <a:lnTo>
                    <a:pt x="726808" y="26826"/>
                  </a:lnTo>
                  <a:cubicBezTo>
                    <a:pt x="905447" y="238623"/>
                    <a:pt x="1044922" y="472928"/>
                    <a:pt x="1140525" y="728575"/>
                  </a:cubicBezTo>
                  <a:lnTo>
                    <a:pt x="1166909" y="807606"/>
                  </a:lnTo>
                  <a:lnTo>
                    <a:pt x="401520" y="1089772"/>
                  </a:lnTo>
                  <a:lnTo>
                    <a:pt x="378001" y="1018675"/>
                  </a:lnTo>
                  <a:cubicBezTo>
                    <a:pt x="294332" y="792681"/>
                    <a:pt x="172497" y="585225"/>
                    <a:pt x="16526" y="397305"/>
                  </a:cubicBezTo>
                  <a:lnTo>
                    <a:pt x="0" y="378225"/>
                  </a:lnTo>
                  <a:lnTo>
                    <a:pt x="703265" y="0"/>
                  </a:lnTo>
                  <a:close/>
                </a:path>
              </a:pathLst>
            </a:custGeom>
          </p:spPr>
        </p:pic>
        <p:pic>
          <p:nvPicPr>
            <p:cNvPr id="147" name="图片 146">
              <a:extLst>
                <a:ext uri="{FF2B5EF4-FFF2-40B4-BE49-F238E27FC236}">
                  <a16:creationId xmlns:a16="http://schemas.microsoft.com/office/drawing/2014/main" id="{89EC335C-E22A-1A0D-0306-EA68F9D679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6971" t="31043" r="6110" b="47496"/>
            <a:stretch/>
          </p:blipFill>
          <p:spPr>
            <a:xfrm>
              <a:off x="10603495" y="2306742"/>
              <a:ext cx="843588" cy="1594658"/>
            </a:xfrm>
            <a:custGeom>
              <a:avLst/>
              <a:gdLst>
                <a:gd name="connsiteX0" fmla="*/ 823159 w 843588"/>
                <a:gd name="connsiteY0" fmla="*/ 0 h 1594658"/>
                <a:gd name="connsiteX1" fmla="*/ 837890 w 843588"/>
                <a:gd name="connsiteY1" fmla="*/ 254419 h 1594658"/>
                <a:gd name="connsiteX2" fmla="*/ 843588 w 843588"/>
                <a:gd name="connsiteY2" fmla="*/ 550153 h 1594658"/>
                <a:gd name="connsiteX3" fmla="*/ 794462 w 843588"/>
                <a:gd name="connsiteY3" fmla="*/ 1415181 h 1594658"/>
                <a:gd name="connsiteX4" fmla="*/ 770502 w 843588"/>
                <a:gd name="connsiteY4" fmla="*/ 1594658 h 1594658"/>
                <a:gd name="connsiteX5" fmla="*/ 0 w 843588"/>
                <a:gd name="connsiteY5" fmla="*/ 1470937 h 1594658"/>
                <a:gd name="connsiteX6" fmla="*/ 19402 w 843588"/>
                <a:gd name="connsiteY6" fmla="*/ 1325599 h 1594658"/>
                <a:gd name="connsiteX7" fmla="*/ 63440 w 843588"/>
                <a:gd name="connsiteY7" fmla="*/ 550153 h 1594658"/>
                <a:gd name="connsiteX8" fmla="*/ 58488 w 843588"/>
                <a:gd name="connsiteY8" fmla="*/ 289105 h 1594658"/>
                <a:gd name="connsiteX9" fmla="*/ 47031 w 843588"/>
                <a:gd name="connsiteY9" fmla="*/ 88143 h 1594658"/>
                <a:gd name="connsiteX10" fmla="*/ 823159 w 843588"/>
                <a:gd name="connsiteY10" fmla="*/ 0 h 159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3588" h="1594658">
                  <a:moveTo>
                    <a:pt x="823159" y="0"/>
                  </a:moveTo>
                  <a:lnTo>
                    <a:pt x="837890" y="254419"/>
                  </a:lnTo>
                  <a:cubicBezTo>
                    <a:pt x="841678" y="352527"/>
                    <a:pt x="843588" y="451117"/>
                    <a:pt x="843588" y="550153"/>
                  </a:cubicBezTo>
                  <a:cubicBezTo>
                    <a:pt x="843588" y="842690"/>
                    <a:pt x="826913" y="1131332"/>
                    <a:pt x="794462" y="1415181"/>
                  </a:cubicBezTo>
                  <a:lnTo>
                    <a:pt x="770502" y="1594658"/>
                  </a:lnTo>
                  <a:lnTo>
                    <a:pt x="0" y="1470937"/>
                  </a:lnTo>
                  <a:lnTo>
                    <a:pt x="19402" y="1325599"/>
                  </a:lnTo>
                  <a:cubicBezTo>
                    <a:pt x="48492" y="1071145"/>
                    <a:pt x="63440" y="812395"/>
                    <a:pt x="63440" y="550153"/>
                  </a:cubicBezTo>
                  <a:cubicBezTo>
                    <a:pt x="63440" y="462739"/>
                    <a:pt x="61779" y="375713"/>
                    <a:pt x="58488" y="289105"/>
                  </a:cubicBezTo>
                  <a:lnTo>
                    <a:pt x="47031" y="88143"/>
                  </a:lnTo>
                  <a:lnTo>
                    <a:pt x="823159" y="0"/>
                  </a:lnTo>
                  <a:close/>
                </a:path>
              </a:pathLst>
            </a:custGeom>
          </p:spPr>
        </p:pic>
        <p:pic>
          <p:nvPicPr>
            <p:cNvPr id="146" name="图片 145">
              <a:extLst>
                <a:ext uri="{FF2B5EF4-FFF2-40B4-BE49-F238E27FC236}">
                  <a16:creationId xmlns:a16="http://schemas.microsoft.com/office/drawing/2014/main" id="{2A539E45-0914-62E4-ACD2-A6F699AB21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9800" t="32345" r="13122" b="49287"/>
            <a:stretch/>
          </p:blipFill>
          <p:spPr>
            <a:xfrm>
              <a:off x="9729224" y="2403453"/>
              <a:ext cx="862943" cy="1364864"/>
            </a:xfrm>
            <a:custGeom>
              <a:avLst/>
              <a:gdLst>
                <a:gd name="connsiteX0" fmla="*/ 845863 w 862943"/>
                <a:gd name="connsiteY0" fmla="*/ 0 h 1364864"/>
                <a:gd name="connsiteX1" fmla="*/ 858082 w 862943"/>
                <a:gd name="connsiteY1" fmla="*/ 214354 h 1364864"/>
                <a:gd name="connsiteX2" fmla="*/ 862943 w 862943"/>
                <a:gd name="connsiteY2" fmla="*/ 470586 h 1364864"/>
                <a:gd name="connsiteX3" fmla="*/ 828721 w 862943"/>
                <a:gd name="connsiteY3" fmla="*/ 1148315 h 1364864"/>
                <a:gd name="connsiteX4" fmla="*/ 815968 w 862943"/>
                <a:gd name="connsiteY4" fmla="*/ 1364864 h 1364864"/>
                <a:gd name="connsiteX5" fmla="*/ 0 w 862943"/>
                <a:gd name="connsiteY5" fmla="*/ 1233843 h 1364864"/>
                <a:gd name="connsiteX6" fmla="*/ 309 w 862943"/>
                <a:gd name="connsiteY6" fmla="*/ 1231030 h 1364864"/>
                <a:gd name="connsiteX7" fmla="*/ 18806 w 862943"/>
                <a:gd name="connsiteY7" fmla="*/ 1065077 h 1364864"/>
                <a:gd name="connsiteX8" fmla="*/ 48827 w 862943"/>
                <a:gd name="connsiteY8" fmla="*/ 470586 h 1364864"/>
                <a:gd name="connsiteX9" fmla="*/ 45077 w 862943"/>
                <a:gd name="connsiteY9" fmla="*/ 259810 h 1364864"/>
                <a:gd name="connsiteX10" fmla="*/ 36107 w 862943"/>
                <a:gd name="connsiteY10" fmla="*/ 91962 h 1364864"/>
                <a:gd name="connsiteX11" fmla="*/ 845863 w 862943"/>
                <a:gd name="connsiteY11" fmla="*/ 0 h 136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62943" h="1364864">
                  <a:moveTo>
                    <a:pt x="845863" y="0"/>
                  </a:moveTo>
                  <a:lnTo>
                    <a:pt x="858082" y="214354"/>
                  </a:lnTo>
                  <a:cubicBezTo>
                    <a:pt x="861313" y="299364"/>
                    <a:pt x="862943" y="384785"/>
                    <a:pt x="862943" y="470586"/>
                  </a:cubicBezTo>
                  <a:cubicBezTo>
                    <a:pt x="862943" y="699388"/>
                    <a:pt x="851351" y="925482"/>
                    <a:pt x="828721" y="1148315"/>
                  </a:cubicBezTo>
                  <a:lnTo>
                    <a:pt x="815968" y="1364864"/>
                  </a:lnTo>
                  <a:lnTo>
                    <a:pt x="0" y="1233843"/>
                  </a:lnTo>
                  <a:lnTo>
                    <a:pt x="309" y="1231030"/>
                  </a:lnTo>
                  <a:cubicBezTo>
                    <a:pt x="7095" y="1168892"/>
                    <a:pt x="14811" y="1096522"/>
                    <a:pt x="18806" y="1065077"/>
                  </a:cubicBezTo>
                  <a:cubicBezTo>
                    <a:pt x="38658" y="869612"/>
                    <a:pt x="48826" y="671287"/>
                    <a:pt x="48827" y="470586"/>
                  </a:cubicBezTo>
                  <a:cubicBezTo>
                    <a:pt x="48826" y="400026"/>
                    <a:pt x="47570" y="329761"/>
                    <a:pt x="45077" y="259810"/>
                  </a:cubicBezTo>
                  <a:lnTo>
                    <a:pt x="36107" y="91962"/>
                  </a:lnTo>
                  <a:lnTo>
                    <a:pt x="845863" y="0"/>
                  </a:lnTo>
                  <a:close/>
                </a:path>
              </a:pathLst>
            </a:custGeom>
          </p:spPr>
        </p:pic>
        <p:pic>
          <p:nvPicPr>
            <p:cNvPr id="145" name="图片 144">
              <a:extLst>
                <a:ext uri="{FF2B5EF4-FFF2-40B4-BE49-F238E27FC236}">
                  <a16:creationId xmlns:a16="http://schemas.microsoft.com/office/drawing/2014/main" id="{B829EAD5-D56C-4F14-DACB-0BBB89339D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4805" t="53284" r="6933" b="30219"/>
            <a:stretch/>
          </p:blipFill>
          <p:spPr>
            <a:xfrm>
              <a:off x="10339424" y="3959379"/>
              <a:ext cx="1007272" cy="1225815"/>
            </a:xfrm>
            <a:custGeom>
              <a:avLst/>
              <a:gdLst>
                <a:gd name="connsiteX0" fmla="*/ 236954 w 1007272"/>
                <a:gd name="connsiteY0" fmla="*/ 0 h 1225815"/>
                <a:gd name="connsiteX1" fmla="*/ 1007272 w 1007272"/>
                <a:gd name="connsiteY1" fmla="*/ 123691 h 1225815"/>
                <a:gd name="connsiteX2" fmla="*/ 972865 w 1007272"/>
                <a:gd name="connsiteY2" fmla="*/ 323586 h 1225815"/>
                <a:gd name="connsiteX3" fmla="*/ 768978 w 1007272"/>
                <a:gd name="connsiteY3" fmla="*/ 1137688 h 1225815"/>
                <a:gd name="connsiteX4" fmla="*/ 740367 w 1007272"/>
                <a:gd name="connsiteY4" fmla="*/ 1225815 h 1225815"/>
                <a:gd name="connsiteX5" fmla="*/ 0 w 1007272"/>
                <a:gd name="connsiteY5" fmla="*/ 979320 h 1225815"/>
                <a:gd name="connsiteX6" fmla="*/ 23901 w 1007272"/>
                <a:gd name="connsiteY6" fmla="*/ 905695 h 1225815"/>
                <a:gd name="connsiteX7" fmla="*/ 206675 w 1007272"/>
                <a:gd name="connsiteY7" fmla="*/ 175902 h 1225815"/>
                <a:gd name="connsiteX8" fmla="*/ 236954 w 1007272"/>
                <a:gd name="connsiteY8" fmla="*/ 0 h 122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7272" h="1225815">
                  <a:moveTo>
                    <a:pt x="236954" y="0"/>
                  </a:moveTo>
                  <a:lnTo>
                    <a:pt x="1007272" y="123691"/>
                  </a:lnTo>
                  <a:lnTo>
                    <a:pt x="972865" y="323586"/>
                  </a:lnTo>
                  <a:cubicBezTo>
                    <a:pt x="919780" y="600645"/>
                    <a:pt x="851518" y="872312"/>
                    <a:pt x="768978" y="1137688"/>
                  </a:cubicBezTo>
                  <a:lnTo>
                    <a:pt x="740367" y="1225815"/>
                  </a:lnTo>
                  <a:lnTo>
                    <a:pt x="0" y="979320"/>
                  </a:lnTo>
                  <a:lnTo>
                    <a:pt x="23901" y="905695"/>
                  </a:lnTo>
                  <a:cubicBezTo>
                    <a:pt x="97895" y="667802"/>
                    <a:pt x="159088" y="424269"/>
                    <a:pt x="206675" y="175902"/>
                  </a:cubicBezTo>
                  <a:lnTo>
                    <a:pt x="236954" y="0"/>
                  </a:lnTo>
                  <a:close/>
                </a:path>
              </a:pathLst>
            </a:custGeom>
          </p:spPr>
        </p:pic>
        <p:pic>
          <p:nvPicPr>
            <p:cNvPr id="144" name="图片 143">
              <a:extLst>
                <a:ext uri="{FF2B5EF4-FFF2-40B4-BE49-F238E27FC236}">
                  <a16:creationId xmlns:a16="http://schemas.microsoft.com/office/drawing/2014/main" id="{F52A1CFA-0194-84A2-C610-D58ACBD79A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1450" t="-1227" r="26794" b="100000"/>
            <a:stretch/>
          </p:blipFill>
          <p:spPr>
            <a:xfrm>
              <a:off x="8711221" y="-91202"/>
              <a:ext cx="214093" cy="91202"/>
            </a:xfrm>
            <a:custGeom>
              <a:avLst/>
              <a:gdLst>
                <a:gd name="connsiteX0" fmla="*/ 151360 w 214093"/>
                <a:gd name="connsiteY0" fmla="*/ 0 h 91202"/>
                <a:gd name="connsiteX1" fmla="*/ 178840 w 214093"/>
                <a:gd name="connsiteY1" fmla="*/ 37724 h 91202"/>
                <a:gd name="connsiteX2" fmla="*/ 214093 w 214093"/>
                <a:gd name="connsiteY2" fmla="*/ 91202 h 91202"/>
                <a:gd name="connsiteX3" fmla="*/ 0 w 214093"/>
                <a:gd name="connsiteY3" fmla="*/ 91202 h 91202"/>
                <a:gd name="connsiteX4" fmla="*/ 151360 w 214093"/>
                <a:gd name="connsiteY4" fmla="*/ 0 h 91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093" h="91202">
                  <a:moveTo>
                    <a:pt x="151360" y="0"/>
                  </a:moveTo>
                  <a:lnTo>
                    <a:pt x="178840" y="37724"/>
                  </a:lnTo>
                  <a:lnTo>
                    <a:pt x="214093" y="91202"/>
                  </a:lnTo>
                  <a:lnTo>
                    <a:pt x="0" y="91202"/>
                  </a:lnTo>
                  <a:lnTo>
                    <a:pt x="151360" y="0"/>
                  </a:lnTo>
                  <a:close/>
                </a:path>
              </a:pathLst>
            </a:custGeom>
          </p:spPr>
        </p:pic>
        <p:pic>
          <p:nvPicPr>
            <p:cNvPr id="158" name="图片 157">
              <a:extLst>
                <a:ext uri="{FF2B5EF4-FFF2-40B4-BE49-F238E27FC236}">
                  <a16:creationId xmlns:a16="http://schemas.microsoft.com/office/drawing/2014/main" id="{61510443-5D8E-255D-EF4D-3517BE1DCD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4056" r="16084" b="86974"/>
            <a:stretch/>
          </p:blipFill>
          <p:spPr>
            <a:xfrm>
              <a:off x="9028900" y="0"/>
              <a:ext cx="1202185" cy="1013552"/>
            </a:xfrm>
            <a:custGeom>
              <a:avLst/>
              <a:gdLst>
                <a:gd name="connsiteX0" fmla="*/ 0 w 1202185"/>
                <a:gd name="connsiteY0" fmla="*/ 0 h 967944"/>
                <a:gd name="connsiteX1" fmla="*/ 900644 w 1202185"/>
                <a:gd name="connsiteY1" fmla="*/ 0 h 967944"/>
                <a:gd name="connsiteX2" fmla="*/ 926302 w 1202185"/>
                <a:gd name="connsiteY2" fmla="*/ 46645 h 967944"/>
                <a:gd name="connsiteX3" fmla="*/ 1162901 w 1202185"/>
                <a:gd name="connsiteY3" fmla="*/ 583557 h 967944"/>
                <a:gd name="connsiteX4" fmla="*/ 1202185 w 1202185"/>
                <a:gd name="connsiteY4" fmla="*/ 697277 h 967944"/>
                <a:gd name="connsiteX5" fmla="*/ 467990 w 1202185"/>
                <a:gd name="connsiteY5" fmla="*/ 967944 h 967944"/>
                <a:gd name="connsiteX6" fmla="*/ 432868 w 1202185"/>
                <a:gd name="connsiteY6" fmla="*/ 865673 h 967944"/>
                <a:gd name="connsiteX7" fmla="*/ 102491 w 1202185"/>
                <a:gd name="connsiteY7" fmla="*/ 165156 h 967944"/>
                <a:gd name="connsiteX8" fmla="*/ 0 w 1202185"/>
                <a:gd name="connsiteY8" fmla="*/ 0 h 967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2185" h="967944">
                  <a:moveTo>
                    <a:pt x="0" y="0"/>
                  </a:moveTo>
                  <a:lnTo>
                    <a:pt x="900644" y="0"/>
                  </a:lnTo>
                  <a:lnTo>
                    <a:pt x="926302" y="46645"/>
                  </a:lnTo>
                  <a:cubicBezTo>
                    <a:pt x="1015071" y="219749"/>
                    <a:pt x="1094145" y="398818"/>
                    <a:pt x="1162901" y="583557"/>
                  </a:cubicBezTo>
                  <a:lnTo>
                    <a:pt x="1202185" y="697277"/>
                  </a:lnTo>
                  <a:lnTo>
                    <a:pt x="467990" y="967944"/>
                  </a:lnTo>
                  <a:lnTo>
                    <a:pt x="432868" y="865673"/>
                  </a:lnTo>
                  <a:cubicBezTo>
                    <a:pt x="342341" y="620807"/>
                    <a:pt x="231617" y="387018"/>
                    <a:pt x="102491" y="165156"/>
                  </a:cubicBez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57" name="图片 156">
              <a:extLst>
                <a:ext uri="{FF2B5EF4-FFF2-40B4-BE49-F238E27FC236}">
                  <a16:creationId xmlns:a16="http://schemas.microsoft.com/office/drawing/2014/main" id="{53981F54-130C-6826-27FA-1F742410D5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0742" t="5185" r="29341" b="78399"/>
            <a:stretch/>
          </p:blipFill>
          <p:spPr>
            <a:xfrm>
              <a:off x="7405712" y="385248"/>
              <a:ext cx="1209030" cy="1219837"/>
            </a:xfrm>
            <a:custGeom>
              <a:avLst/>
              <a:gdLst>
                <a:gd name="connsiteX0" fmla="*/ 697437 w 1209030"/>
                <a:gd name="connsiteY0" fmla="*/ 0 h 1219837"/>
                <a:gd name="connsiteX1" fmla="*/ 722719 w 1209030"/>
                <a:gd name="connsiteY1" fmla="*/ 31545 h 1219837"/>
                <a:gd name="connsiteX2" fmla="*/ 1178296 w 1209030"/>
                <a:gd name="connsiteY2" fmla="*/ 846842 h 1219837"/>
                <a:gd name="connsiteX3" fmla="*/ 1209030 w 1209030"/>
                <a:gd name="connsiteY3" fmla="*/ 937670 h 1219837"/>
                <a:gd name="connsiteX4" fmla="*/ 443640 w 1209030"/>
                <a:gd name="connsiteY4" fmla="*/ 1219837 h 1219837"/>
                <a:gd name="connsiteX5" fmla="*/ 416213 w 1209030"/>
                <a:gd name="connsiteY5" fmla="*/ 1138136 h 1219837"/>
                <a:gd name="connsiteX6" fmla="*/ 17760 w 1209030"/>
                <a:gd name="connsiteY6" fmla="*/ 416463 h 1219837"/>
                <a:gd name="connsiteX7" fmla="*/ 0 w 1209030"/>
                <a:gd name="connsiteY7" fmla="*/ 394037 h 1219837"/>
                <a:gd name="connsiteX8" fmla="*/ 697437 w 1209030"/>
                <a:gd name="connsiteY8" fmla="*/ 0 h 121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030" h="1219837">
                  <a:moveTo>
                    <a:pt x="697437" y="0"/>
                  </a:moveTo>
                  <a:lnTo>
                    <a:pt x="722719" y="31545"/>
                  </a:lnTo>
                  <a:cubicBezTo>
                    <a:pt x="914964" y="280247"/>
                    <a:pt x="1068439" y="552530"/>
                    <a:pt x="1178296" y="846842"/>
                  </a:cubicBezTo>
                  <a:lnTo>
                    <a:pt x="1209030" y="937670"/>
                  </a:lnTo>
                  <a:lnTo>
                    <a:pt x="443640" y="1219837"/>
                  </a:lnTo>
                  <a:lnTo>
                    <a:pt x="416213" y="1138136"/>
                  </a:lnTo>
                  <a:cubicBezTo>
                    <a:pt x="319958" y="878004"/>
                    <a:pt x="185757" y="637003"/>
                    <a:pt x="17760" y="416463"/>
                  </a:cubicBezTo>
                  <a:lnTo>
                    <a:pt x="0" y="394037"/>
                  </a:lnTo>
                  <a:lnTo>
                    <a:pt x="697437" y="0"/>
                  </a:lnTo>
                  <a:close/>
                </a:path>
              </a:pathLst>
            </a:custGeom>
          </p:spPr>
        </p:pic>
        <p:pic>
          <p:nvPicPr>
            <p:cNvPr id="156" name="图片 155">
              <a:extLst>
                <a:ext uri="{FF2B5EF4-FFF2-40B4-BE49-F238E27FC236}">
                  <a16:creationId xmlns:a16="http://schemas.microsoft.com/office/drawing/2014/main" id="{D504686A-48E1-F7F3-3AB2-926FF970F0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130" t="11234" r="36299" b="74100"/>
            <a:stretch/>
          </p:blipFill>
          <p:spPr>
            <a:xfrm>
              <a:off x="6599536" y="834799"/>
              <a:ext cx="1166909" cy="1089772"/>
            </a:xfrm>
            <a:custGeom>
              <a:avLst/>
              <a:gdLst>
                <a:gd name="connsiteX0" fmla="*/ 703265 w 1166909"/>
                <a:gd name="connsiteY0" fmla="*/ 0 h 1089772"/>
                <a:gd name="connsiteX1" fmla="*/ 726808 w 1166909"/>
                <a:gd name="connsiteY1" fmla="*/ 26826 h 1089772"/>
                <a:gd name="connsiteX2" fmla="*/ 1140525 w 1166909"/>
                <a:gd name="connsiteY2" fmla="*/ 728575 h 1089772"/>
                <a:gd name="connsiteX3" fmla="*/ 1166909 w 1166909"/>
                <a:gd name="connsiteY3" fmla="*/ 807606 h 1089772"/>
                <a:gd name="connsiteX4" fmla="*/ 401520 w 1166909"/>
                <a:gd name="connsiteY4" fmla="*/ 1089772 h 1089772"/>
                <a:gd name="connsiteX5" fmla="*/ 378001 w 1166909"/>
                <a:gd name="connsiteY5" fmla="*/ 1018675 h 1089772"/>
                <a:gd name="connsiteX6" fmla="*/ 16526 w 1166909"/>
                <a:gd name="connsiteY6" fmla="*/ 397305 h 1089772"/>
                <a:gd name="connsiteX7" fmla="*/ 0 w 1166909"/>
                <a:gd name="connsiteY7" fmla="*/ 378225 h 1089772"/>
                <a:gd name="connsiteX8" fmla="*/ 703265 w 1166909"/>
                <a:gd name="connsiteY8" fmla="*/ 0 h 1089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6909" h="1089772">
                  <a:moveTo>
                    <a:pt x="703265" y="0"/>
                  </a:moveTo>
                  <a:lnTo>
                    <a:pt x="726808" y="26826"/>
                  </a:lnTo>
                  <a:cubicBezTo>
                    <a:pt x="905447" y="238623"/>
                    <a:pt x="1044922" y="472928"/>
                    <a:pt x="1140525" y="728575"/>
                  </a:cubicBezTo>
                  <a:lnTo>
                    <a:pt x="1166909" y="807606"/>
                  </a:lnTo>
                  <a:lnTo>
                    <a:pt x="401520" y="1089772"/>
                  </a:lnTo>
                  <a:lnTo>
                    <a:pt x="378001" y="1018675"/>
                  </a:lnTo>
                  <a:cubicBezTo>
                    <a:pt x="294332" y="792681"/>
                    <a:pt x="172497" y="585225"/>
                    <a:pt x="16526" y="397305"/>
                  </a:cubicBezTo>
                  <a:lnTo>
                    <a:pt x="0" y="378225"/>
                  </a:lnTo>
                  <a:lnTo>
                    <a:pt x="703265" y="0"/>
                  </a:lnTo>
                  <a:close/>
                </a:path>
              </a:pathLst>
            </a:custGeom>
          </p:spPr>
        </p:pic>
        <p:pic>
          <p:nvPicPr>
            <p:cNvPr id="155" name="图片 154">
              <a:extLst>
                <a:ext uri="{FF2B5EF4-FFF2-40B4-BE49-F238E27FC236}">
                  <a16:creationId xmlns:a16="http://schemas.microsoft.com/office/drawing/2014/main" id="{8ED59363-193C-97FC-52CB-604139D646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6971" t="31043" r="6110" b="47496"/>
            <a:stretch/>
          </p:blipFill>
          <p:spPr>
            <a:xfrm>
              <a:off x="10603495" y="2306742"/>
              <a:ext cx="843588" cy="1594658"/>
            </a:xfrm>
            <a:custGeom>
              <a:avLst/>
              <a:gdLst>
                <a:gd name="connsiteX0" fmla="*/ 823159 w 843588"/>
                <a:gd name="connsiteY0" fmla="*/ 0 h 1594658"/>
                <a:gd name="connsiteX1" fmla="*/ 837890 w 843588"/>
                <a:gd name="connsiteY1" fmla="*/ 254419 h 1594658"/>
                <a:gd name="connsiteX2" fmla="*/ 843588 w 843588"/>
                <a:gd name="connsiteY2" fmla="*/ 550153 h 1594658"/>
                <a:gd name="connsiteX3" fmla="*/ 794462 w 843588"/>
                <a:gd name="connsiteY3" fmla="*/ 1415181 h 1594658"/>
                <a:gd name="connsiteX4" fmla="*/ 770502 w 843588"/>
                <a:gd name="connsiteY4" fmla="*/ 1594658 h 1594658"/>
                <a:gd name="connsiteX5" fmla="*/ 0 w 843588"/>
                <a:gd name="connsiteY5" fmla="*/ 1470937 h 1594658"/>
                <a:gd name="connsiteX6" fmla="*/ 19402 w 843588"/>
                <a:gd name="connsiteY6" fmla="*/ 1325599 h 1594658"/>
                <a:gd name="connsiteX7" fmla="*/ 63440 w 843588"/>
                <a:gd name="connsiteY7" fmla="*/ 550153 h 1594658"/>
                <a:gd name="connsiteX8" fmla="*/ 58488 w 843588"/>
                <a:gd name="connsiteY8" fmla="*/ 289105 h 1594658"/>
                <a:gd name="connsiteX9" fmla="*/ 47031 w 843588"/>
                <a:gd name="connsiteY9" fmla="*/ 88143 h 1594658"/>
                <a:gd name="connsiteX10" fmla="*/ 823159 w 843588"/>
                <a:gd name="connsiteY10" fmla="*/ 0 h 159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3588" h="1594658">
                  <a:moveTo>
                    <a:pt x="823159" y="0"/>
                  </a:moveTo>
                  <a:lnTo>
                    <a:pt x="837890" y="254419"/>
                  </a:lnTo>
                  <a:cubicBezTo>
                    <a:pt x="841678" y="352527"/>
                    <a:pt x="843588" y="451117"/>
                    <a:pt x="843588" y="550153"/>
                  </a:cubicBezTo>
                  <a:cubicBezTo>
                    <a:pt x="843588" y="842690"/>
                    <a:pt x="826913" y="1131332"/>
                    <a:pt x="794462" y="1415181"/>
                  </a:cubicBezTo>
                  <a:lnTo>
                    <a:pt x="770502" y="1594658"/>
                  </a:lnTo>
                  <a:lnTo>
                    <a:pt x="0" y="1470937"/>
                  </a:lnTo>
                  <a:lnTo>
                    <a:pt x="19402" y="1325599"/>
                  </a:lnTo>
                  <a:cubicBezTo>
                    <a:pt x="48492" y="1071145"/>
                    <a:pt x="63440" y="812395"/>
                    <a:pt x="63440" y="550153"/>
                  </a:cubicBezTo>
                  <a:cubicBezTo>
                    <a:pt x="63440" y="462739"/>
                    <a:pt x="61779" y="375713"/>
                    <a:pt x="58488" y="289105"/>
                  </a:cubicBezTo>
                  <a:lnTo>
                    <a:pt x="47031" y="88143"/>
                  </a:lnTo>
                  <a:lnTo>
                    <a:pt x="823159" y="0"/>
                  </a:lnTo>
                  <a:close/>
                </a:path>
              </a:pathLst>
            </a:custGeom>
          </p:spPr>
        </p:pic>
        <p:pic>
          <p:nvPicPr>
            <p:cNvPr id="154" name="图片 153">
              <a:extLst>
                <a:ext uri="{FF2B5EF4-FFF2-40B4-BE49-F238E27FC236}">
                  <a16:creationId xmlns:a16="http://schemas.microsoft.com/office/drawing/2014/main" id="{366CF95F-E18E-E49A-35CA-F3F10B77D3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9800" t="32345" r="13122" b="49287"/>
            <a:stretch/>
          </p:blipFill>
          <p:spPr>
            <a:xfrm>
              <a:off x="9729224" y="2403453"/>
              <a:ext cx="862943" cy="1364864"/>
            </a:xfrm>
            <a:custGeom>
              <a:avLst/>
              <a:gdLst>
                <a:gd name="connsiteX0" fmla="*/ 845863 w 862943"/>
                <a:gd name="connsiteY0" fmla="*/ 0 h 1364864"/>
                <a:gd name="connsiteX1" fmla="*/ 858082 w 862943"/>
                <a:gd name="connsiteY1" fmla="*/ 214354 h 1364864"/>
                <a:gd name="connsiteX2" fmla="*/ 862943 w 862943"/>
                <a:gd name="connsiteY2" fmla="*/ 470586 h 1364864"/>
                <a:gd name="connsiteX3" fmla="*/ 828721 w 862943"/>
                <a:gd name="connsiteY3" fmla="*/ 1148315 h 1364864"/>
                <a:gd name="connsiteX4" fmla="*/ 815968 w 862943"/>
                <a:gd name="connsiteY4" fmla="*/ 1364864 h 1364864"/>
                <a:gd name="connsiteX5" fmla="*/ 0 w 862943"/>
                <a:gd name="connsiteY5" fmla="*/ 1233843 h 1364864"/>
                <a:gd name="connsiteX6" fmla="*/ 309 w 862943"/>
                <a:gd name="connsiteY6" fmla="*/ 1231030 h 1364864"/>
                <a:gd name="connsiteX7" fmla="*/ 18806 w 862943"/>
                <a:gd name="connsiteY7" fmla="*/ 1065077 h 1364864"/>
                <a:gd name="connsiteX8" fmla="*/ 48827 w 862943"/>
                <a:gd name="connsiteY8" fmla="*/ 470586 h 1364864"/>
                <a:gd name="connsiteX9" fmla="*/ 45077 w 862943"/>
                <a:gd name="connsiteY9" fmla="*/ 259810 h 1364864"/>
                <a:gd name="connsiteX10" fmla="*/ 36107 w 862943"/>
                <a:gd name="connsiteY10" fmla="*/ 91962 h 1364864"/>
                <a:gd name="connsiteX11" fmla="*/ 845863 w 862943"/>
                <a:gd name="connsiteY11" fmla="*/ 0 h 136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62943" h="1364864">
                  <a:moveTo>
                    <a:pt x="845863" y="0"/>
                  </a:moveTo>
                  <a:lnTo>
                    <a:pt x="858082" y="214354"/>
                  </a:lnTo>
                  <a:cubicBezTo>
                    <a:pt x="861313" y="299364"/>
                    <a:pt x="862943" y="384785"/>
                    <a:pt x="862943" y="470586"/>
                  </a:cubicBezTo>
                  <a:cubicBezTo>
                    <a:pt x="862943" y="699388"/>
                    <a:pt x="851351" y="925482"/>
                    <a:pt x="828721" y="1148315"/>
                  </a:cubicBezTo>
                  <a:lnTo>
                    <a:pt x="815968" y="1364864"/>
                  </a:lnTo>
                  <a:lnTo>
                    <a:pt x="0" y="1233843"/>
                  </a:lnTo>
                  <a:lnTo>
                    <a:pt x="309" y="1231030"/>
                  </a:lnTo>
                  <a:cubicBezTo>
                    <a:pt x="7095" y="1168892"/>
                    <a:pt x="14811" y="1096522"/>
                    <a:pt x="18806" y="1065077"/>
                  </a:cubicBezTo>
                  <a:cubicBezTo>
                    <a:pt x="38658" y="869612"/>
                    <a:pt x="48826" y="671287"/>
                    <a:pt x="48827" y="470586"/>
                  </a:cubicBezTo>
                  <a:cubicBezTo>
                    <a:pt x="48826" y="400026"/>
                    <a:pt x="47570" y="329761"/>
                    <a:pt x="45077" y="259810"/>
                  </a:cubicBezTo>
                  <a:lnTo>
                    <a:pt x="36107" y="91962"/>
                  </a:lnTo>
                  <a:lnTo>
                    <a:pt x="845863" y="0"/>
                  </a:lnTo>
                  <a:close/>
                </a:path>
              </a:pathLst>
            </a:custGeom>
          </p:spPr>
        </p:pic>
        <p:pic>
          <p:nvPicPr>
            <p:cNvPr id="153" name="图片 152">
              <a:extLst>
                <a:ext uri="{FF2B5EF4-FFF2-40B4-BE49-F238E27FC236}">
                  <a16:creationId xmlns:a16="http://schemas.microsoft.com/office/drawing/2014/main" id="{09E6F3E5-FF1F-3890-2E02-F2B2C35C9D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4805" t="53284" r="6933" b="30219"/>
            <a:stretch/>
          </p:blipFill>
          <p:spPr>
            <a:xfrm>
              <a:off x="10339424" y="3959379"/>
              <a:ext cx="1007272" cy="1225815"/>
            </a:xfrm>
            <a:custGeom>
              <a:avLst/>
              <a:gdLst>
                <a:gd name="connsiteX0" fmla="*/ 236954 w 1007272"/>
                <a:gd name="connsiteY0" fmla="*/ 0 h 1225815"/>
                <a:gd name="connsiteX1" fmla="*/ 1007272 w 1007272"/>
                <a:gd name="connsiteY1" fmla="*/ 123691 h 1225815"/>
                <a:gd name="connsiteX2" fmla="*/ 972865 w 1007272"/>
                <a:gd name="connsiteY2" fmla="*/ 323586 h 1225815"/>
                <a:gd name="connsiteX3" fmla="*/ 768978 w 1007272"/>
                <a:gd name="connsiteY3" fmla="*/ 1137688 h 1225815"/>
                <a:gd name="connsiteX4" fmla="*/ 740367 w 1007272"/>
                <a:gd name="connsiteY4" fmla="*/ 1225815 h 1225815"/>
                <a:gd name="connsiteX5" fmla="*/ 0 w 1007272"/>
                <a:gd name="connsiteY5" fmla="*/ 979320 h 1225815"/>
                <a:gd name="connsiteX6" fmla="*/ 23901 w 1007272"/>
                <a:gd name="connsiteY6" fmla="*/ 905695 h 1225815"/>
                <a:gd name="connsiteX7" fmla="*/ 206675 w 1007272"/>
                <a:gd name="connsiteY7" fmla="*/ 175902 h 1225815"/>
                <a:gd name="connsiteX8" fmla="*/ 236954 w 1007272"/>
                <a:gd name="connsiteY8" fmla="*/ 0 h 122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7272" h="1225815">
                  <a:moveTo>
                    <a:pt x="236954" y="0"/>
                  </a:moveTo>
                  <a:lnTo>
                    <a:pt x="1007272" y="123691"/>
                  </a:lnTo>
                  <a:lnTo>
                    <a:pt x="972865" y="323586"/>
                  </a:lnTo>
                  <a:cubicBezTo>
                    <a:pt x="919780" y="600645"/>
                    <a:pt x="851518" y="872312"/>
                    <a:pt x="768978" y="1137688"/>
                  </a:cubicBezTo>
                  <a:lnTo>
                    <a:pt x="740367" y="1225815"/>
                  </a:lnTo>
                  <a:lnTo>
                    <a:pt x="0" y="979320"/>
                  </a:lnTo>
                  <a:lnTo>
                    <a:pt x="23901" y="905695"/>
                  </a:lnTo>
                  <a:cubicBezTo>
                    <a:pt x="97895" y="667802"/>
                    <a:pt x="159088" y="424269"/>
                    <a:pt x="206675" y="175902"/>
                  </a:cubicBezTo>
                  <a:lnTo>
                    <a:pt x="236954" y="0"/>
                  </a:lnTo>
                  <a:close/>
                </a:path>
              </a:pathLst>
            </a:custGeom>
          </p:spPr>
        </p:pic>
        <p:pic>
          <p:nvPicPr>
            <p:cNvPr id="152" name="图片 151">
              <a:extLst>
                <a:ext uri="{FF2B5EF4-FFF2-40B4-BE49-F238E27FC236}">
                  <a16:creationId xmlns:a16="http://schemas.microsoft.com/office/drawing/2014/main" id="{A81FC76E-CA54-6AB9-CF7A-BC109E23D5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3625" t="-6667" r="18557" b="100000"/>
            <a:stretch/>
          </p:blipFill>
          <p:spPr>
            <a:xfrm>
              <a:off x="8976381" y="-495376"/>
              <a:ext cx="953162" cy="495376"/>
            </a:xfrm>
            <a:custGeom>
              <a:avLst/>
              <a:gdLst>
                <a:gd name="connsiteX0" fmla="*/ 655871 w 953162"/>
                <a:gd name="connsiteY0" fmla="*/ 0 h 495376"/>
                <a:gd name="connsiteX1" fmla="*/ 684045 w 953162"/>
                <a:gd name="connsiteY1" fmla="*/ 40899 h 495376"/>
                <a:gd name="connsiteX2" fmla="*/ 838471 w 953162"/>
                <a:gd name="connsiteY2" fmla="*/ 286876 h 495376"/>
                <a:gd name="connsiteX3" fmla="*/ 953162 w 953162"/>
                <a:gd name="connsiteY3" fmla="*/ 495376 h 495376"/>
                <a:gd name="connsiteX4" fmla="*/ 52518 w 953162"/>
                <a:gd name="connsiteY4" fmla="*/ 495376 h 495376"/>
                <a:gd name="connsiteX5" fmla="*/ 19815 w 953162"/>
                <a:gd name="connsiteY5" fmla="*/ 442677 h 495376"/>
                <a:gd name="connsiteX6" fmla="*/ 0 w 953162"/>
                <a:gd name="connsiteY6" fmla="*/ 413623 h 495376"/>
                <a:gd name="connsiteX7" fmla="*/ 655871 w 953162"/>
                <a:gd name="connsiteY7" fmla="*/ 0 h 49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3162" h="495376">
                  <a:moveTo>
                    <a:pt x="655871" y="0"/>
                  </a:moveTo>
                  <a:lnTo>
                    <a:pt x="684045" y="40899"/>
                  </a:lnTo>
                  <a:cubicBezTo>
                    <a:pt x="737815" y="121339"/>
                    <a:pt x="789316" y="203343"/>
                    <a:pt x="838471" y="286876"/>
                  </a:cubicBezTo>
                  <a:lnTo>
                    <a:pt x="953162" y="495376"/>
                  </a:lnTo>
                  <a:lnTo>
                    <a:pt x="52518" y="495376"/>
                  </a:lnTo>
                  <a:lnTo>
                    <a:pt x="19815" y="442677"/>
                  </a:lnTo>
                  <a:lnTo>
                    <a:pt x="0" y="413623"/>
                  </a:lnTo>
                  <a:lnTo>
                    <a:pt x="655871" y="0"/>
                  </a:lnTo>
                  <a:close/>
                </a:path>
              </a:pathLst>
            </a:custGeom>
          </p:spPr>
        </p:pic>
        <p:pic>
          <p:nvPicPr>
            <p:cNvPr id="166" name="图片 165">
              <a:extLst>
                <a:ext uri="{FF2B5EF4-FFF2-40B4-BE49-F238E27FC236}">
                  <a16:creationId xmlns:a16="http://schemas.microsoft.com/office/drawing/2014/main" id="{A27DE6E8-15FF-719E-1A41-AC9FCDB8F1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2489" r="9306" b="91136"/>
            <a:stretch/>
          </p:blipFill>
          <p:spPr>
            <a:xfrm>
              <a:off x="10057048" y="1"/>
              <a:ext cx="1000308" cy="727112"/>
            </a:xfrm>
            <a:custGeom>
              <a:avLst/>
              <a:gdLst>
                <a:gd name="connsiteX0" fmla="*/ 0 w 1000308"/>
                <a:gd name="connsiteY0" fmla="*/ 0 h 658655"/>
                <a:gd name="connsiteX1" fmla="*/ 852023 w 1000308"/>
                <a:gd name="connsiteY1" fmla="*/ 0 h 658655"/>
                <a:gd name="connsiteX2" fmla="*/ 951601 w 1000308"/>
                <a:gd name="connsiteY2" fmla="*/ 249545 h 658655"/>
                <a:gd name="connsiteX3" fmla="*/ 1000308 w 1000308"/>
                <a:gd name="connsiteY3" fmla="*/ 388802 h 658655"/>
                <a:gd name="connsiteX4" fmla="*/ 268321 w 1000308"/>
                <a:gd name="connsiteY4" fmla="*/ 658655 h 658655"/>
                <a:gd name="connsiteX5" fmla="*/ 224732 w 1000308"/>
                <a:gd name="connsiteY5" fmla="*/ 533433 h 658655"/>
                <a:gd name="connsiteX6" fmla="*/ 107220 w 1000308"/>
                <a:gd name="connsiteY6" fmla="*/ 237107 h 658655"/>
                <a:gd name="connsiteX7" fmla="*/ 0 w 1000308"/>
                <a:gd name="connsiteY7" fmla="*/ 0 h 65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0308" h="658655">
                  <a:moveTo>
                    <a:pt x="0" y="0"/>
                  </a:moveTo>
                  <a:lnTo>
                    <a:pt x="852023" y="0"/>
                  </a:lnTo>
                  <a:lnTo>
                    <a:pt x="951601" y="249545"/>
                  </a:lnTo>
                  <a:lnTo>
                    <a:pt x="1000308" y="388802"/>
                  </a:lnTo>
                  <a:lnTo>
                    <a:pt x="268321" y="658655"/>
                  </a:lnTo>
                  <a:lnTo>
                    <a:pt x="224732" y="533433"/>
                  </a:lnTo>
                  <a:cubicBezTo>
                    <a:pt x="187745" y="433335"/>
                    <a:pt x="148551" y="334545"/>
                    <a:pt x="107220" y="237107"/>
                  </a:cubicBez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65" name="图片 164">
              <a:extLst>
                <a:ext uri="{FF2B5EF4-FFF2-40B4-BE49-F238E27FC236}">
                  <a16:creationId xmlns:a16="http://schemas.microsoft.com/office/drawing/2014/main" id="{92A78316-2F7A-B4EF-CB6E-17FA64C69C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0742" t="5185" r="29341" b="78399"/>
            <a:stretch/>
          </p:blipFill>
          <p:spPr>
            <a:xfrm>
              <a:off x="7405712" y="385248"/>
              <a:ext cx="1209030" cy="1219837"/>
            </a:xfrm>
            <a:custGeom>
              <a:avLst/>
              <a:gdLst>
                <a:gd name="connsiteX0" fmla="*/ 697437 w 1209030"/>
                <a:gd name="connsiteY0" fmla="*/ 0 h 1219837"/>
                <a:gd name="connsiteX1" fmla="*/ 722719 w 1209030"/>
                <a:gd name="connsiteY1" fmla="*/ 31545 h 1219837"/>
                <a:gd name="connsiteX2" fmla="*/ 1178296 w 1209030"/>
                <a:gd name="connsiteY2" fmla="*/ 846842 h 1219837"/>
                <a:gd name="connsiteX3" fmla="*/ 1209030 w 1209030"/>
                <a:gd name="connsiteY3" fmla="*/ 937670 h 1219837"/>
                <a:gd name="connsiteX4" fmla="*/ 443640 w 1209030"/>
                <a:gd name="connsiteY4" fmla="*/ 1219837 h 1219837"/>
                <a:gd name="connsiteX5" fmla="*/ 416213 w 1209030"/>
                <a:gd name="connsiteY5" fmla="*/ 1138136 h 1219837"/>
                <a:gd name="connsiteX6" fmla="*/ 17760 w 1209030"/>
                <a:gd name="connsiteY6" fmla="*/ 416463 h 1219837"/>
                <a:gd name="connsiteX7" fmla="*/ 0 w 1209030"/>
                <a:gd name="connsiteY7" fmla="*/ 394037 h 1219837"/>
                <a:gd name="connsiteX8" fmla="*/ 697437 w 1209030"/>
                <a:gd name="connsiteY8" fmla="*/ 0 h 121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030" h="1219837">
                  <a:moveTo>
                    <a:pt x="697437" y="0"/>
                  </a:moveTo>
                  <a:lnTo>
                    <a:pt x="722719" y="31545"/>
                  </a:lnTo>
                  <a:cubicBezTo>
                    <a:pt x="914964" y="280247"/>
                    <a:pt x="1068439" y="552530"/>
                    <a:pt x="1178296" y="846842"/>
                  </a:cubicBezTo>
                  <a:lnTo>
                    <a:pt x="1209030" y="937670"/>
                  </a:lnTo>
                  <a:lnTo>
                    <a:pt x="443640" y="1219837"/>
                  </a:lnTo>
                  <a:lnTo>
                    <a:pt x="416213" y="1138136"/>
                  </a:lnTo>
                  <a:cubicBezTo>
                    <a:pt x="319958" y="878004"/>
                    <a:pt x="185757" y="637003"/>
                    <a:pt x="17760" y="416463"/>
                  </a:cubicBezTo>
                  <a:lnTo>
                    <a:pt x="0" y="394037"/>
                  </a:lnTo>
                  <a:lnTo>
                    <a:pt x="697437" y="0"/>
                  </a:lnTo>
                  <a:close/>
                </a:path>
              </a:pathLst>
            </a:custGeom>
          </p:spPr>
        </p:pic>
        <p:pic>
          <p:nvPicPr>
            <p:cNvPr id="164" name="图片 163">
              <a:extLst>
                <a:ext uri="{FF2B5EF4-FFF2-40B4-BE49-F238E27FC236}">
                  <a16:creationId xmlns:a16="http://schemas.microsoft.com/office/drawing/2014/main" id="{57A5A17E-C5F8-12F8-100C-F59F253425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130" t="11234" r="36299" b="74100"/>
            <a:stretch/>
          </p:blipFill>
          <p:spPr>
            <a:xfrm>
              <a:off x="6599536" y="834799"/>
              <a:ext cx="1166909" cy="1089772"/>
            </a:xfrm>
            <a:custGeom>
              <a:avLst/>
              <a:gdLst>
                <a:gd name="connsiteX0" fmla="*/ 703265 w 1166909"/>
                <a:gd name="connsiteY0" fmla="*/ 0 h 1089772"/>
                <a:gd name="connsiteX1" fmla="*/ 726808 w 1166909"/>
                <a:gd name="connsiteY1" fmla="*/ 26826 h 1089772"/>
                <a:gd name="connsiteX2" fmla="*/ 1140525 w 1166909"/>
                <a:gd name="connsiteY2" fmla="*/ 728575 h 1089772"/>
                <a:gd name="connsiteX3" fmla="*/ 1166909 w 1166909"/>
                <a:gd name="connsiteY3" fmla="*/ 807606 h 1089772"/>
                <a:gd name="connsiteX4" fmla="*/ 401520 w 1166909"/>
                <a:gd name="connsiteY4" fmla="*/ 1089772 h 1089772"/>
                <a:gd name="connsiteX5" fmla="*/ 378001 w 1166909"/>
                <a:gd name="connsiteY5" fmla="*/ 1018675 h 1089772"/>
                <a:gd name="connsiteX6" fmla="*/ 16526 w 1166909"/>
                <a:gd name="connsiteY6" fmla="*/ 397305 h 1089772"/>
                <a:gd name="connsiteX7" fmla="*/ 0 w 1166909"/>
                <a:gd name="connsiteY7" fmla="*/ 378225 h 1089772"/>
                <a:gd name="connsiteX8" fmla="*/ 703265 w 1166909"/>
                <a:gd name="connsiteY8" fmla="*/ 0 h 1089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6909" h="1089772">
                  <a:moveTo>
                    <a:pt x="703265" y="0"/>
                  </a:moveTo>
                  <a:lnTo>
                    <a:pt x="726808" y="26826"/>
                  </a:lnTo>
                  <a:cubicBezTo>
                    <a:pt x="905447" y="238623"/>
                    <a:pt x="1044922" y="472928"/>
                    <a:pt x="1140525" y="728575"/>
                  </a:cubicBezTo>
                  <a:lnTo>
                    <a:pt x="1166909" y="807606"/>
                  </a:lnTo>
                  <a:lnTo>
                    <a:pt x="401520" y="1089772"/>
                  </a:lnTo>
                  <a:lnTo>
                    <a:pt x="378001" y="1018675"/>
                  </a:lnTo>
                  <a:cubicBezTo>
                    <a:pt x="294332" y="792681"/>
                    <a:pt x="172497" y="585225"/>
                    <a:pt x="16526" y="397305"/>
                  </a:cubicBezTo>
                  <a:lnTo>
                    <a:pt x="0" y="378225"/>
                  </a:lnTo>
                  <a:lnTo>
                    <a:pt x="703265" y="0"/>
                  </a:lnTo>
                  <a:close/>
                </a:path>
              </a:pathLst>
            </a:custGeom>
          </p:spPr>
        </p:pic>
        <p:pic>
          <p:nvPicPr>
            <p:cNvPr id="163" name="图片 162">
              <a:extLst>
                <a:ext uri="{FF2B5EF4-FFF2-40B4-BE49-F238E27FC236}">
                  <a16:creationId xmlns:a16="http://schemas.microsoft.com/office/drawing/2014/main" id="{158B0F40-7862-515E-74D4-27BB956478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6971" t="31043" r="6110" b="47496"/>
            <a:stretch/>
          </p:blipFill>
          <p:spPr>
            <a:xfrm>
              <a:off x="10603495" y="2306742"/>
              <a:ext cx="843588" cy="1594658"/>
            </a:xfrm>
            <a:custGeom>
              <a:avLst/>
              <a:gdLst>
                <a:gd name="connsiteX0" fmla="*/ 823159 w 843588"/>
                <a:gd name="connsiteY0" fmla="*/ 0 h 1594658"/>
                <a:gd name="connsiteX1" fmla="*/ 837890 w 843588"/>
                <a:gd name="connsiteY1" fmla="*/ 254419 h 1594658"/>
                <a:gd name="connsiteX2" fmla="*/ 843588 w 843588"/>
                <a:gd name="connsiteY2" fmla="*/ 550153 h 1594658"/>
                <a:gd name="connsiteX3" fmla="*/ 794462 w 843588"/>
                <a:gd name="connsiteY3" fmla="*/ 1415181 h 1594658"/>
                <a:gd name="connsiteX4" fmla="*/ 770502 w 843588"/>
                <a:gd name="connsiteY4" fmla="*/ 1594658 h 1594658"/>
                <a:gd name="connsiteX5" fmla="*/ 0 w 843588"/>
                <a:gd name="connsiteY5" fmla="*/ 1470937 h 1594658"/>
                <a:gd name="connsiteX6" fmla="*/ 19402 w 843588"/>
                <a:gd name="connsiteY6" fmla="*/ 1325599 h 1594658"/>
                <a:gd name="connsiteX7" fmla="*/ 63440 w 843588"/>
                <a:gd name="connsiteY7" fmla="*/ 550153 h 1594658"/>
                <a:gd name="connsiteX8" fmla="*/ 58488 w 843588"/>
                <a:gd name="connsiteY8" fmla="*/ 289105 h 1594658"/>
                <a:gd name="connsiteX9" fmla="*/ 47031 w 843588"/>
                <a:gd name="connsiteY9" fmla="*/ 88143 h 1594658"/>
                <a:gd name="connsiteX10" fmla="*/ 823159 w 843588"/>
                <a:gd name="connsiteY10" fmla="*/ 0 h 159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3588" h="1594658">
                  <a:moveTo>
                    <a:pt x="823159" y="0"/>
                  </a:moveTo>
                  <a:lnTo>
                    <a:pt x="837890" y="254419"/>
                  </a:lnTo>
                  <a:cubicBezTo>
                    <a:pt x="841678" y="352527"/>
                    <a:pt x="843588" y="451117"/>
                    <a:pt x="843588" y="550153"/>
                  </a:cubicBezTo>
                  <a:cubicBezTo>
                    <a:pt x="843588" y="842690"/>
                    <a:pt x="826913" y="1131332"/>
                    <a:pt x="794462" y="1415181"/>
                  </a:cubicBezTo>
                  <a:lnTo>
                    <a:pt x="770502" y="1594658"/>
                  </a:lnTo>
                  <a:lnTo>
                    <a:pt x="0" y="1470937"/>
                  </a:lnTo>
                  <a:lnTo>
                    <a:pt x="19402" y="1325599"/>
                  </a:lnTo>
                  <a:cubicBezTo>
                    <a:pt x="48492" y="1071145"/>
                    <a:pt x="63440" y="812395"/>
                    <a:pt x="63440" y="550153"/>
                  </a:cubicBezTo>
                  <a:cubicBezTo>
                    <a:pt x="63440" y="462739"/>
                    <a:pt x="61779" y="375713"/>
                    <a:pt x="58488" y="289105"/>
                  </a:cubicBezTo>
                  <a:lnTo>
                    <a:pt x="47031" y="88143"/>
                  </a:lnTo>
                  <a:lnTo>
                    <a:pt x="823159" y="0"/>
                  </a:lnTo>
                  <a:close/>
                </a:path>
              </a:pathLst>
            </a:custGeom>
          </p:spPr>
        </p:pic>
        <p:pic>
          <p:nvPicPr>
            <p:cNvPr id="162" name="图片 161">
              <a:extLst>
                <a:ext uri="{FF2B5EF4-FFF2-40B4-BE49-F238E27FC236}">
                  <a16:creationId xmlns:a16="http://schemas.microsoft.com/office/drawing/2014/main" id="{9742BFB6-CED3-7D42-0448-D8881E6333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9800" t="32345" r="13122" b="49287"/>
            <a:stretch/>
          </p:blipFill>
          <p:spPr>
            <a:xfrm>
              <a:off x="9729224" y="2403453"/>
              <a:ext cx="862943" cy="1364864"/>
            </a:xfrm>
            <a:custGeom>
              <a:avLst/>
              <a:gdLst>
                <a:gd name="connsiteX0" fmla="*/ 845863 w 862943"/>
                <a:gd name="connsiteY0" fmla="*/ 0 h 1364864"/>
                <a:gd name="connsiteX1" fmla="*/ 858082 w 862943"/>
                <a:gd name="connsiteY1" fmla="*/ 214354 h 1364864"/>
                <a:gd name="connsiteX2" fmla="*/ 862943 w 862943"/>
                <a:gd name="connsiteY2" fmla="*/ 470586 h 1364864"/>
                <a:gd name="connsiteX3" fmla="*/ 828721 w 862943"/>
                <a:gd name="connsiteY3" fmla="*/ 1148315 h 1364864"/>
                <a:gd name="connsiteX4" fmla="*/ 815968 w 862943"/>
                <a:gd name="connsiteY4" fmla="*/ 1364864 h 1364864"/>
                <a:gd name="connsiteX5" fmla="*/ 0 w 862943"/>
                <a:gd name="connsiteY5" fmla="*/ 1233843 h 1364864"/>
                <a:gd name="connsiteX6" fmla="*/ 309 w 862943"/>
                <a:gd name="connsiteY6" fmla="*/ 1231030 h 1364864"/>
                <a:gd name="connsiteX7" fmla="*/ 18806 w 862943"/>
                <a:gd name="connsiteY7" fmla="*/ 1065077 h 1364864"/>
                <a:gd name="connsiteX8" fmla="*/ 48827 w 862943"/>
                <a:gd name="connsiteY8" fmla="*/ 470586 h 1364864"/>
                <a:gd name="connsiteX9" fmla="*/ 45077 w 862943"/>
                <a:gd name="connsiteY9" fmla="*/ 259810 h 1364864"/>
                <a:gd name="connsiteX10" fmla="*/ 36107 w 862943"/>
                <a:gd name="connsiteY10" fmla="*/ 91962 h 1364864"/>
                <a:gd name="connsiteX11" fmla="*/ 845863 w 862943"/>
                <a:gd name="connsiteY11" fmla="*/ 0 h 136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62943" h="1364864">
                  <a:moveTo>
                    <a:pt x="845863" y="0"/>
                  </a:moveTo>
                  <a:lnTo>
                    <a:pt x="858082" y="214354"/>
                  </a:lnTo>
                  <a:cubicBezTo>
                    <a:pt x="861313" y="299364"/>
                    <a:pt x="862943" y="384785"/>
                    <a:pt x="862943" y="470586"/>
                  </a:cubicBezTo>
                  <a:cubicBezTo>
                    <a:pt x="862943" y="699388"/>
                    <a:pt x="851351" y="925482"/>
                    <a:pt x="828721" y="1148315"/>
                  </a:cubicBezTo>
                  <a:lnTo>
                    <a:pt x="815968" y="1364864"/>
                  </a:lnTo>
                  <a:lnTo>
                    <a:pt x="0" y="1233843"/>
                  </a:lnTo>
                  <a:lnTo>
                    <a:pt x="309" y="1231030"/>
                  </a:lnTo>
                  <a:cubicBezTo>
                    <a:pt x="7095" y="1168892"/>
                    <a:pt x="14811" y="1096522"/>
                    <a:pt x="18806" y="1065077"/>
                  </a:cubicBezTo>
                  <a:cubicBezTo>
                    <a:pt x="38658" y="869612"/>
                    <a:pt x="48826" y="671287"/>
                    <a:pt x="48827" y="470586"/>
                  </a:cubicBezTo>
                  <a:cubicBezTo>
                    <a:pt x="48826" y="400026"/>
                    <a:pt x="47570" y="329761"/>
                    <a:pt x="45077" y="259810"/>
                  </a:cubicBezTo>
                  <a:lnTo>
                    <a:pt x="36107" y="91962"/>
                  </a:lnTo>
                  <a:lnTo>
                    <a:pt x="845863" y="0"/>
                  </a:lnTo>
                  <a:close/>
                </a:path>
              </a:pathLst>
            </a:custGeom>
          </p:spPr>
        </p:pic>
        <p:pic>
          <p:nvPicPr>
            <p:cNvPr id="161" name="图片 160">
              <a:extLst>
                <a:ext uri="{FF2B5EF4-FFF2-40B4-BE49-F238E27FC236}">
                  <a16:creationId xmlns:a16="http://schemas.microsoft.com/office/drawing/2014/main" id="{5A40B223-D209-451D-D0E6-04101592A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4805" t="53284" r="6933" b="30219"/>
            <a:stretch/>
          </p:blipFill>
          <p:spPr>
            <a:xfrm>
              <a:off x="10339424" y="3959379"/>
              <a:ext cx="1007272" cy="1225815"/>
            </a:xfrm>
            <a:custGeom>
              <a:avLst/>
              <a:gdLst>
                <a:gd name="connsiteX0" fmla="*/ 236954 w 1007272"/>
                <a:gd name="connsiteY0" fmla="*/ 0 h 1225815"/>
                <a:gd name="connsiteX1" fmla="*/ 1007272 w 1007272"/>
                <a:gd name="connsiteY1" fmla="*/ 123691 h 1225815"/>
                <a:gd name="connsiteX2" fmla="*/ 972865 w 1007272"/>
                <a:gd name="connsiteY2" fmla="*/ 323586 h 1225815"/>
                <a:gd name="connsiteX3" fmla="*/ 768978 w 1007272"/>
                <a:gd name="connsiteY3" fmla="*/ 1137688 h 1225815"/>
                <a:gd name="connsiteX4" fmla="*/ 740367 w 1007272"/>
                <a:gd name="connsiteY4" fmla="*/ 1225815 h 1225815"/>
                <a:gd name="connsiteX5" fmla="*/ 0 w 1007272"/>
                <a:gd name="connsiteY5" fmla="*/ 979320 h 1225815"/>
                <a:gd name="connsiteX6" fmla="*/ 23901 w 1007272"/>
                <a:gd name="connsiteY6" fmla="*/ 905695 h 1225815"/>
                <a:gd name="connsiteX7" fmla="*/ 206675 w 1007272"/>
                <a:gd name="connsiteY7" fmla="*/ 175902 h 1225815"/>
                <a:gd name="connsiteX8" fmla="*/ 236954 w 1007272"/>
                <a:gd name="connsiteY8" fmla="*/ 0 h 122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7272" h="1225815">
                  <a:moveTo>
                    <a:pt x="236954" y="0"/>
                  </a:moveTo>
                  <a:lnTo>
                    <a:pt x="1007272" y="123691"/>
                  </a:lnTo>
                  <a:lnTo>
                    <a:pt x="972865" y="323586"/>
                  </a:lnTo>
                  <a:cubicBezTo>
                    <a:pt x="919780" y="600645"/>
                    <a:pt x="851518" y="872312"/>
                    <a:pt x="768978" y="1137688"/>
                  </a:cubicBezTo>
                  <a:lnTo>
                    <a:pt x="740367" y="1225815"/>
                  </a:lnTo>
                  <a:lnTo>
                    <a:pt x="0" y="979320"/>
                  </a:lnTo>
                  <a:lnTo>
                    <a:pt x="23901" y="905695"/>
                  </a:lnTo>
                  <a:cubicBezTo>
                    <a:pt x="97895" y="667802"/>
                    <a:pt x="159088" y="424269"/>
                    <a:pt x="206675" y="175902"/>
                  </a:cubicBezTo>
                  <a:lnTo>
                    <a:pt x="236954" y="0"/>
                  </a:lnTo>
                  <a:close/>
                </a:path>
              </a:pathLst>
            </a:custGeom>
          </p:spPr>
        </p:pic>
        <p:pic>
          <p:nvPicPr>
            <p:cNvPr id="173" name="图片 172">
              <a:extLst>
                <a:ext uri="{FF2B5EF4-FFF2-40B4-BE49-F238E27FC236}">
                  <a16:creationId xmlns:a16="http://schemas.microsoft.com/office/drawing/2014/main" id="{7CE0249A-F518-9581-6FB8-360A347A14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0742" t="5185" r="29341" b="78399"/>
            <a:stretch/>
          </p:blipFill>
          <p:spPr>
            <a:xfrm>
              <a:off x="7405712" y="385248"/>
              <a:ext cx="1209030" cy="1219837"/>
            </a:xfrm>
            <a:custGeom>
              <a:avLst/>
              <a:gdLst>
                <a:gd name="connsiteX0" fmla="*/ 697437 w 1209030"/>
                <a:gd name="connsiteY0" fmla="*/ 0 h 1219837"/>
                <a:gd name="connsiteX1" fmla="*/ 722719 w 1209030"/>
                <a:gd name="connsiteY1" fmla="*/ 31545 h 1219837"/>
                <a:gd name="connsiteX2" fmla="*/ 1178296 w 1209030"/>
                <a:gd name="connsiteY2" fmla="*/ 846842 h 1219837"/>
                <a:gd name="connsiteX3" fmla="*/ 1209030 w 1209030"/>
                <a:gd name="connsiteY3" fmla="*/ 937670 h 1219837"/>
                <a:gd name="connsiteX4" fmla="*/ 443640 w 1209030"/>
                <a:gd name="connsiteY4" fmla="*/ 1219837 h 1219837"/>
                <a:gd name="connsiteX5" fmla="*/ 416213 w 1209030"/>
                <a:gd name="connsiteY5" fmla="*/ 1138136 h 1219837"/>
                <a:gd name="connsiteX6" fmla="*/ 17760 w 1209030"/>
                <a:gd name="connsiteY6" fmla="*/ 416463 h 1219837"/>
                <a:gd name="connsiteX7" fmla="*/ 0 w 1209030"/>
                <a:gd name="connsiteY7" fmla="*/ 394037 h 1219837"/>
                <a:gd name="connsiteX8" fmla="*/ 697437 w 1209030"/>
                <a:gd name="connsiteY8" fmla="*/ 0 h 121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030" h="1219837">
                  <a:moveTo>
                    <a:pt x="697437" y="0"/>
                  </a:moveTo>
                  <a:lnTo>
                    <a:pt x="722719" y="31545"/>
                  </a:lnTo>
                  <a:cubicBezTo>
                    <a:pt x="914964" y="280247"/>
                    <a:pt x="1068439" y="552530"/>
                    <a:pt x="1178296" y="846842"/>
                  </a:cubicBezTo>
                  <a:lnTo>
                    <a:pt x="1209030" y="937670"/>
                  </a:lnTo>
                  <a:lnTo>
                    <a:pt x="443640" y="1219837"/>
                  </a:lnTo>
                  <a:lnTo>
                    <a:pt x="416213" y="1138136"/>
                  </a:lnTo>
                  <a:cubicBezTo>
                    <a:pt x="319958" y="878004"/>
                    <a:pt x="185757" y="637003"/>
                    <a:pt x="17760" y="416463"/>
                  </a:cubicBezTo>
                  <a:lnTo>
                    <a:pt x="0" y="394037"/>
                  </a:lnTo>
                  <a:lnTo>
                    <a:pt x="697437" y="0"/>
                  </a:lnTo>
                  <a:close/>
                </a:path>
              </a:pathLst>
            </a:custGeom>
          </p:spPr>
        </p:pic>
        <p:pic>
          <p:nvPicPr>
            <p:cNvPr id="172" name="图片 171">
              <a:extLst>
                <a:ext uri="{FF2B5EF4-FFF2-40B4-BE49-F238E27FC236}">
                  <a16:creationId xmlns:a16="http://schemas.microsoft.com/office/drawing/2014/main" id="{29F764DB-98A2-687D-5607-DD90116321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130" t="11234" r="36299" b="74100"/>
            <a:stretch/>
          </p:blipFill>
          <p:spPr>
            <a:xfrm>
              <a:off x="6599536" y="834799"/>
              <a:ext cx="1166909" cy="1089772"/>
            </a:xfrm>
            <a:custGeom>
              <a:avLst/>
              <a:gdLst>
                <a:gd name="connsiteX0" fmla="*/ 703265 w 1166909"/>
                <a:gd name="connsiteY0" fmla="*/ 0 h 1089772"/>
                <a:gd name="connsiteX1" fmla="*/ 726808 w 1166909"/>
                <a:gd name="connsiteY1" fmla="*/ 26826 h 1089772"/>
                <a:gd name="connsiteX2" fmla="*/ 1140525 w 1166909"/>
                <a:gd name="connsiteY2" fmla="*/ 728575 h 1089772"/>
                <a:gd name="connsiteX3" fmla="*/ 1166909 w 1166909"/>
                <a:gd name="connsiteY3" fmla="*/ 807606 h 1089772"/>
                <a:gd name="connsiteX4" fmla="*/ 401520 w 1166909"/>
                <a:gd name="connsiteY4" fmla="*/ 1089772 h 1089772"/>
                <a:gd name="connsiteX5" fmla="*/ 378001 w 1166909"/>
                <a:gd name="connsiteY5" fmla="*/ 1018675 h 1089772"/>
                <a:gd name="connsiteX6" fmla="*/ 16526 w 1166909"/>
                <a:gd name="connsiteY6" fmla="*/ 397305 h 1089772"/>
                <a:gd name="connsiteX7" fmla="*/ 0 w 1166909"/>
                <a:gd name="connsiteY7" fmla="*/ 378225 h 1089772"/>
                <a:gd name="connsiteX8" fmla="*/ 703265 w 1166909"/>
                <a:gd name="connsiteY8" fmla="*/ 0 h 1089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6909" h="1089772">
                  <a:moveTo>
                    <a:pt x="703265" y="0"/>
                  </a:moveTo>
                  <a:lnTo>
                    <a:pt x="726808" y="26826"/>
                  </a:lnTo>
                  <a:cubicBezTo>
                    <a:pt x="905447" y="238623"/>
                    <a:pt x="1044922" y="472928"/>
                    <a:pt x="1140525" y="728575"/>
                  </a:cubicBezTo>
                  <a:lnTo>
                    <a:pt x="1166909" y="807606"/>
                  </a:lnTo>
                  <a:lnTo>
                    <a:pt x="401520" y="1089772"/>
                  </a:lnTo>
                  <a:lnTo>
                    <a:pt x="378001" y="1018675"/>
                  </a:lnTo>
                  <a:cubicBezTo>
                    <a:pt x="294332" y="792681"/>
                    <a:pt x="172497" y="585225"/>
                    <a:pt x="16526" y="397305"/>
                  </a:cubicBezTo>
                  <a:lnTo>
                    <a:pt x="0" y="378225"/>
                  </a:lnTo>
                  <a:lnTo>
                    <a:pt x="703265" y="0"/>
                  </a:lnTo>
                  <a:close/>
                </a:path>
              </a:pathLst>
            </a:custGeom>
          </p:spPr>
        </p:pic>
        <p:pic>
          <p:nvPicPr>
            <p:cNvPr id="171" name="图片 170">
              <a:extLst>
                <a:ext uri="{FF2B5EF4-FFF2-40B4-BE49-F238E27FC236}">
                  <a16:creationId xmlns:a16="http://schemas.microsoft.com/office/drawing/2014/main" id="{4232C860-350D-4487-9045-D4D34E0588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219" t="19792" r="27578" b="66051"/>
            <a:stretch/>
          </p:blipFill>
          <p:spPr>
            <a:xfrm>
              <a:off x="7829601" y="1470704"/>
              <a:ext cx="1000095" cy="1051921"/>
            </a:xfrm>
            <a:custGeom>
              <a:avLst/>
              <a:gdLst>
                <a:gd name="connsiteX0" fmla="*/ 761978 w 1000095"/>
                <a:gd name="connsiteY0" fmla="*/ 0 h 1051921"/>
                <a:gd name="connsiteX1" fmla="*/ 781493 w 1000095"/>
                <a:gd name="connsiteY1" fmla="*/ 44639 h 1051921"/>
                <a:gd name="connsiteX2" fmla="*/ 993436 w 1000095"/>
                <a:gd name="connsiteY2" fmla="*/ 884500 h 1051921"/>
                <a:gd name="connsiteX3" fmla="*/ 1000095 w 1000095"/>
                <a:gd name="connsiteY3" fmla="*/ 960706 h 1051921"/>
                <a:gd name="connsiteX4" fmla="*/ 196910 w 1000095"/>
                <a:gd name="connsiteY4" fmla="*/ 1051921 h 1051921"/>
                <a:gd name="connsiteX5" fmla="*/ 193252 w 1000095"/>
                <a:gd name="connsiteY5" fmla="*/ 1005546 h 1051921"/>
                <a:gd name="connsiteX6" fmla="*/ 31392 w 1000095"/>
                <a:gd name="connsiteY6" fmla="*/ 311214 h 1051921"/>
                <a:gd name="connsiteX7" fmla="*/ 0 w 1000095"/>
                <a:gd name="connsiteY7" fmla="*/ 231239 h 1051921"/>
                <a:gd name="connsiteX8" fmla="*/ 761978 w 1000095"/>
                <a:gd name="connsiteY8" fmla="*/ 0 h 1051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0095" h="1051921">
                  <a:moveTo>
                    <a:pt x="761978" y="0"/>
                  </a:moveTo>
                  <a:lnTo>
                    <a:pt x="781493" y="44639"/>
                  </a:lnTo>
                  <a:cubicBezTo>
                    <a:pt x="888345" y="313470"/>
                    <a:pt x="960160" y="594239"/>
                    <a:pt x="993436" y="884500"/>
                  </a:cubicBezTo>
                  <a:lnTo>
                    <a:pt x="1000095" y="960706"/>
                  </a:lnTo>
                  <a:lnTo>
                    <a:pt x="196910" y="1051921"/>
                  </a:lnTo>
                  <a:lnTo>
                    <a:pt x="193252" y="1005546"/>
                  </a:lnTo>
                  <a:cubicBezTo>
                    <a:pt x="168268" y="766265"/>
                    <a:pt x="113472" y="534233"/>
                    <a:pt x="31392" y="311214"/>
                  </a:cubicBezTo>
                  <a:lnTo>
                    <a:pt x="0" y="231239"/>
                  </a:lnTo>
                  <a:lnTo>
                    <a:pt x="761978" y="0"/>
                  </a:lnTo>
                  <a:close/>
                </a:path>
              </a:pathLst>
            </a:custGeom>
          </p:spPr>
        </p:pic>
        <p:pic>
          <p:nvPicPr>
            <p:cNvPr id="170" name="图片 169">
              <a:extLst>
                <a:ext uri="{FF2B5EF4-FFF2-40B4-BE49-F238E27FC236}">
                  <a16:creationId xmlns:a16="http://schemas.microsoft.com/office/drawing/2014/main" id="{C5B108BD-7D86-C84F-C549-6A2920F67E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6971" t="31043" r="6110" b="47496"/>
            <a:stretch/>
          </p:blipFill>
          <p:spPr>
            <a:xfrm>
              <a:off x="10603495" y="2306742"/>
              <a:ext cx="843588" cy="1594658"/>
            </a:xfrm>
            <a:custGeom>
              <a:avLst/>
              <a:gdLst>
                <a:gd name="connsiteX0" fmla="*/ 823159 w 843588"/>
                <a:gd name="connsiteY0" fmla="*/ 0 h 1594658"/>
                <a:gd name="connsiteX1" fmla="*/ 837890 w 843588"/>
                <a:gd name="connsiteY1" fmla="*/ 254419 h 1594658"/>
                <a:gd name="connsiteX2" fmla="*/ 843588 w 843588"/>
                <a:gd name="connsiteY2" fmla="*/ 550153 h 1594658"/>
                <a:gd name="connsiteX3" fmla="*/ 794462 w 843588"/>
                <a:gd name="connsiteY3" fmla="*/ 1415181 h 1594658"/>
                <a:gd name="connsiteX4" fmla="*/ 770502 w 843588"/>
                <a:gd name="connsiteY4" fmla="*/ 1594658 h 1594658"/>
                <a:gd name="connsiteX5" fmla="*/ 0 w 843588"/>
                <a:gd name="connsiteY5" fmla="*/ 1470937 h 1594658"/>
                <a:gd name="connsiteX6" fmla="*/ 19402 w 843588"/>
                <a:gd name="connsiteY6" fmla="*/ 1325599 h 1594658"/>
                <a:gd name="connsiteX7" fmla="*/ 63440 w 843588"/>
                <a:gd name="connsiteY7" fmla="*/ 550153 h 1594658"/>
                <a:gd name="connsiteX8" fmla="*/ 58488 w 843588"/>
                <a:gd name="connsiteY8" fmla="*/ 289105 h 1594658"/>
                <a:gd name="connsiteX9" fmla="*/ 47031 w 843588"/>
                <a:gd name="connsiteY9" fmla="*/ 88143 h 1594658"/>
                <a:gd name="connsiteX10" fmla="*/ 823159 w 843588"/>
                <a:gd name="connsiteY10" fmla="*/ 0 h 159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3588" h="1594658">
                  <a:moveTo>
                    <a:pt x="823159" y="0"/>
                  </a:moveTo>
                  <a:lnTo>
                    <a:pt x="837890" y="254419"/>
                  </a:lnTo>
                  <a:cubicBezTo>
                    <a:pt x="841678" y="352527"/>
                    <a:pt x="843588" y="451117"/>
                    <a:pt x="843588" y="550153"/>
                  </a:cubicBezTo>
                  <a:cubicBezTo>
                    <a:pt x="843588" y="842690"/>
                    <a:pt x="826913" y="1131332"/>
                    <a:pt x="794462" y="1415181"/>
                  </a:cubicBezTo>
                  <a:lnTo>
                    <a:pt x="770502" y="1594658"/>
                  </a:lnTo>
                  <a:lnTo>
                    <a:pt x="0" y="1470937"/>
                  </a:lnTo>
                  <a:lnTo>
                    <a:pt x="19402" y="1325599"/>
                  </a:lnTo>
                  <a:cubicBezTo>
                    <a:pt x="48492" y="1071145"/>
                    <a:pt x="63440" y="812395"/>
                    <a:pt x="63440" y="550153"/>
                  </a:cubicBezTo>
                  <a:cubicBezTo>
                    <a:pt x="63440" y="462739"/>
                    <a:pt x="61779" y="375713"/>
                    <a:pt x="58488" y="289105"/>
                  </a:cubicBezTo>
                  <a:lnTo>
                    <a:pt x="47031" y="88143"/>
                  </a:lnTo>
                  <a:lnTo>
                    <a:pt x="823159" y="0"/>
                  </a:lnTo>
                  <a:close/>
                </a:path>
              </a:pathLst>
            </a:custGeom>
          </p:spPr>
        </p:pic>
        <p:pic>
          <p:nvPicPr>
            <p:cNvPr id="169" name="图片 168">
              <a:extLst>
                <a:ext uri="{FF2B5EF4-FFF2-40B4-BE49-F238E27FC236}">
                  <a16:creationId xmlns:a16="http://schemas.microsoft.com/office/drawing/2014/main" id="{9EA3ACC1-33D5-8BFC-1F6D-F88E221A39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9800" t="32345" r="13122" b="49287"/>
            <a:stretch/>
          </p:blipFill>
          <p:spPr>
            <a:xfrm>
              <a:off x="9729224" y="2403453"/>
              <a:ext cx="862943" cy="1364864"/>
            </a:xfrm>
            <a:custGeom>
              <a:avLst/>
              <a:gdLst>
                <a:gd name="connsiteX0" fmla="*/ 845863 w 862943"/>
                <a:gd name="connsiteY0" fmla="*/ 0 h 1364864"/>
                <a:gd name="connsiteX1" fmla="*/ 858082 w 862943"/>
                <a:gd name="connsiteY1" fmla="*/ 214354 h 1364864"/>
                <a:gd name="connsiteX2" fmla="*/ 862943 w 862943"/>
                <a:gd name="connsiteY2" fmla="*/ 470586 h 1364864"/>
                <a:gd name="connsiteX3" fmla="*/ 828721 w 862943"/>
                <a:gd name="connsiteY3" fmla="*/ 1148315 h 1364864"/>
                <a:gd name="connsiteX4" fmla="*/ 815968 w 862943"/>
                <a:gd name="connsiteY4" fmla="*/ 1364864 h 1364864"/>
                <a:gd name="connsiteX5" fmla="*/ 0 w 862943"/>
                <a:gd name="connsiteY5" fmla="*/ 1233843 h 1364864"/>
                <a:gd name="connsiteX6" fmla="*/ 309 w 862943"/>
                <a:gd name="connsiteY6" fmla="*/ 1231030 h 1364864"/>
                <a:gd name="connsiteX7" fmla="*/ 18806 w 862943"/>
                <a:gd name="connsiteY7" fmla="*/ 1065077 h 1364864"/>
                <a:gd name="connsiteX8" fmla="*/ 48827 w 862943"/>
                <a:gd name="connsiteY8" fmla="*/ 470586 h 1364864"/>
                <a:gd name="connsiteX9" fmla="*/ 45077 w 862943"/>
                <a:gd name="connsiteY9" fmla="*/ 259810 h 1364864"/>
                <a:gd name="connsiteX10" fmla="*/ 36107 w 862943"/>
                <a:gd name="connsiteY10" fmla="*/ 91962 h 1364864"/>
                <a:gd name="connsiteX11" fmla="*/ 845863 w 862943"/>
                <a:gd name="connsiteY11" fmla="*/ 0 h 136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62943" h="1364864">
                  <a:moveTo>
                    <a:pt x="845863" y="0"/>
                  </a:moveTo>
                  <a:lnTo>
                    <a:pt x="858082" y="214354"/>
                  </a:lnTo>
                  <a:cubicBezTo>
                    <a:pt x="861313" y="299364"/>
                    <a:pt x="862943" y="384785"/>
                    <a:pt x="862943" y="470586"/>
                  </a:cubicBezTo>
                  <a:cubicBezTo>
                    <a:pt x="862943" y="699388"/>
                    <a:pt x="851351" y="925482"/>
                    <a:pt x="828721" y="1148315"/>
                  </a:cubicBezTo>
                  <a:lnTo>
                    <a:pt x="815968" y="1364864"/>
                  </a:lnTo>
                  <a:lnTo>
                    <a:pt x="0" y="1233843"/>
                  </a:lnTo>
                  <a:lnTo>
                    <a:pt x="309" y="1231030"/>
                  </a:lnTo>
                  <a:cubicBezTo>
                    <a:pt x="7095" y="1168892"/>
                    <a:pt x="14811" y="1096522"/>
                    <a:pt x="18806" y="1065077"/>
                  </a:cubicBezTo>
                  <a:cubicBezTo>
                    <a:pt x="38658" y="869612"/>
                    <a:pt x="48826" y="671287"/>
                    <a:pt x="48827" y="470586"/>
                  </a:cubicBezTo>
                  <a:cubicBezTo>
                    <a:pt x="48826" y="400026"/>
                    <a:pt x="47570" y="329761"/>
                    <a:pt x="45077" y="259810"/>
                  </a:cubicBezTo>
                  <a:lnTo>
                    <a:pt x="36107" y="91962"/>
                  </a:lnTo>
                  <a:lnTo>
                    <a:pt x="845863" y="0"/>
                  </a:lnTo>
                  <a:close/>
                </a:path>
              </a:pathLst>
            </a:custGeom>
          </p:spPr>
        </p:pic>
        <p:pic>
          <p:nvPicPr>
            <p:cNvPr id="168" name="图片 167">
              <a:extLst>
                <a:ext uri="{FF2B5EF4-FFF2-40B4-BE49-F238E27FC236}">
                  <a16:creationId xmlns:a16="http://schemas.microsoft.com/office/drawing/2014/main" id="{7EC60FBD-71FC-8666-C835-B03BC3C8CD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4805" t="53284" r="6933" b="30219"/>
            <a:stretch/>
          </p:blipFill>
          <p:spPr>
            <a:xfrm>
              <a:off x="10339424" y="3959379"/>
              <a:ext cx="1007272" cy="1225815"/>
            </a:xfrm>
            <a:custGeom>
              <a:avLst/>
              <a:gdLst>
                <a:gd name="connsiteX0" fmla="*/ 236954 w 1007272"/>
                <a:gd name="connsiteY0" fmla="*/ 0 h 1225815"/>
                <a:gd name="connsiteX1" fmla="*/ 1007272 w 1007272"/>
                <a:gd name="connsiteY1" fmla="*/ 123691 h 1225815"/>
                <a:gd name="connsiteX2" fmla="*/ 972865 w 1007272"/>
                <a:gd name="connsiteY2" fmla="*/ 323586 h 1225815"/>
                <a:gd name="connsiteX3" fmla="*/ 768978 w 1007272"/>
                <a:gd name="connsiteY3" fmla="*/ 1137688 h 1225815"/>
                <a:gd name="connsiteX4" fmla="*/ 740367 w 1007272"/>
                <a:gd name="connsiteY4" fmla="*/ 1225815 h 1225815"/>
                <a:gd name="connsiteX5" fmla="*/ 0 w 1007272"/>
                <a:gd name="connsiteY5" fmla="*/ 979320 h 1225815"/>
                <a:gd name="connsiteX6" fmla="*/ 23901 w 1007272"/>
                <a:gd name="connsiteY6" fmla="*/ 905695 h 1225815"/>
                <a:gd name="connsiteX7" fmla="*/ 206675 w 1007272"/>
                <a:gd name="connsiteY7" fmla="*/ 175902 h 1225815"/>
                <a:gd name="connsiteX8" fmla="*/ 236954 w 1007272"/>
                <a:gd name="connsiteY8" fmla="*/ 0 h 122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7272" h="1225815">
                  <a:moveTo>
                    <a:pt x="236954" y="0"/>
                  </a:moveTo>
                  <a:lnTo>
                    <a:pt x="1007272" y="123691"/>
                  </a:lnTo>
                  <a:lnTo>
                    <a:pt x="972865" y="323586"/>
                  </a:lnTo>
                  <a:cubicBezTo>
                    <a:pt x="919780" y="600645"/>
                    <a:pt x="851518" y="872312"/>
                    <a:pt x="768978" y="1137688"/>
                  </a:cubicBezTo>
                  <a:lnTo>
                    <a:pt x="740367" y="1225815"/>
                  </a:lnTo>
                  <a:lnTo>
                    <a:pt x="0" y="979320"/>
                  </a:lnTo>
                  <a:lnTo>
                    <a:pt x="23901" y="905695"/>
                  </a:lnTo>
                  <a:cubicBezTo>
                    <a:pt x="97895" y="667802"/>
                    <a:pt x="159088" y="424269"/>
                    <a:pt x="206675" y="175902"/>
                  </a:cubicBezTo>
                  <a:lnTo>
                    <a:pt x="236954" y="0"/>
                  </a:lnTo>
                  <a:close/>
                </a:path>
              </a:pathLst>
            </a:custGeom>
          </p:spPr>
        </p:pic>
        <p:pic>
          <p:nvPicPr>
            <p:cNvPr id="181" name="图片 180">
              <a:extLst>
                <a:ext uri="{FF2B5EF4-FFF2-40B4-BE49-F238E27FC236}">
                  <a16:creationId xmlns:a16="http://schemas.microsoft.com/office/drawing/2014/main" id="{6EBD12A3-0AEC-682B-53C8-445CB1E5FA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0742" t="5185" r="29341" b="78399"/>
            <a:stretch/>
          </p:blipFill>
          <p:spPr>
            <a:xfrm>
              <a:off x="7405712" y="385248"/>
              <a:ext cx="1209030" cy="1219837"/>
            </a:xfrm>
            <a:custGeom>
              <a:avLst/>
              <a:gdLst>
                <a:gd name="connsiteX0" fmla="*/ 697437 w 1209030"/>
                <a:gd name="connsiteY0" fmla="*/ 0 h 1219837"/>
                <a:gd name="connsiteX1" fmla="*/ 722719 w 1209030"/>
                <a:gd name="connsiteY1" fmla="*/ 31545 h 1219837"/>
                <a:gd name="connsiteX2" fmla="*/ 1178296 w 1209030"/>
                <a:gd name="connsiteY2" fmla="*/ 846842 h 1219837"/>
                <a:gd name="connsiteX3" fmla="*/ 1209030 w 1209030"/>
                <a:gd name="connsiteY3" fmla="*/ 937670 h 1219837"/>
                <a:gd name="connsiteX4" fmla="*/ 443640 w 1209030"/>
                <a:gd name="connsiteY4" fmla="*/ 1219837 h 1219837"/>
                <a:gd name="connsiteX5" fmla="*/ 416213 w 1209030"/>
                <a:gd name="connsiteY5" fmla="*/ 1138136 h 1219837"/>
                <a:gd name="connsiteX6" fmla="*/ 17760 w 1209030"/>
                <a:gd name="connsiteY6" fmla="*/ 416463 h 1219837"/>
                <a:gd name="connsiteX7" fmla="*/ 0 w 1209030"/>
                <a:gd name="connsiteY7" fmla="*/ 394037 h 1219837"/>
                <a:gd name="connsiteX8" fmla="*/ 697437 w 1209030"/>
                <a:gd name="connsiteY8" fmla="*/ 0 h 121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030" h="1219837">
                  <a:moveTo>
                    <a:pt x="697437" y="0"/>
                  </a:moveTo>
                  <a:lnTo>
                    <a:pt x="722719" y="31545"/>
                  </a:lnTo>
                  <a:cubicBezTo>
                    <a:pt x="914964" y="280247"/>
                    <a:pt x="1068439" y="552530"/>
                    <a:pt x="1178296" y="846842"/>
                  </a:cubicBezTo>
                  <a:lnTo>
                    <a:pt x="1209030" y="937670"/>
                  </a:lnTo>
                  <a:lnTo>
                    <a:pt x="443640" y="1219837"/>
                  </a:lnTo>
                  <a:lnTo>
                    <a:pt x="416213" y="1138136"/>
                  </a:lnTo>
                  <a:cubicBezTo>
                    <a:pt x="319958" y="878004"/>
                    <a:pt x="185757" y="637003"/>
                    <a:pt x="17760" y="416463"/>
                  </a:cubicBezTo>
                  <a:lnTo>
                    <a:pt x="0" y="394037"/>
                  </a:lnTo>
                  <a:lnTo>
                    <a:pt x="697437" y="0"/>
                  </a:lnTo>
                  <a:close/>
                </a:path>
              </a:pathLst>
            </a:custGeom>
          </p:spPr>
        </p:pic>
        <p:pic>
          <p:nvPicPr>
            <p:cNvPr id="180" name="图片 179">
              <a:extLst>
                <a:ext uri="{FF2B5EF4-FFF2-40B4-BE49-F238E27FC236}">
                  <a16:creationId xmlns:a16="http://schemas.microsoft.com/office/drawing/2014/main" id="{4A3AFCA5-1FBA-903D-6EE9-6DE0FABAA6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130" t="11234" r="36299" b="74100"/>
            <a:stretch/>
          </p:blipFill>
          <p:spPr>
            <a:xfrm>
              <a:off x="6599536" y="834799"/>
              <a:ext cx="1166909" cy="1089772"/>
            </a:xfrm>
            <a:custGeom>
              <a:avLst/>
              <a:gdLst>
                <a:gd name="connsiteX0" fmla="*/ 703265 w 1166909"/>
                <a:gd name="connsiteY0" fmla="*/ 0 h 1089772"/>
                <a:gd name="connsiteX1" fmla="*/ 726808 w 1166909"/>
                <a:gd name="connsiteY1" fmla="*/ 26826 h 1089772"/>
                <a:gd name="connsiteX2" fmla="*/ 1140525 w 1166909"/>
                <a:gd name="connsiteY2" fmla="*/ 728575 h 1089772"/>
                <a:gd name="connsiteX3" fmla="*/ 1166909 w 1166909"/>
                <a:gd name="connsiteY3" fmla="*/ 807606 h 1089772"/>
                <a:gd name="connsiteX4" fmla="*/ 401520 w 1166909"/>
                <a:gd name="connsiteY4" fmla="*/ 1089772 h 1089772"/>
                <a:gd name="connsiteX5" fmla="*/ 378001 w 1166909"/>
                <a:gd name="connsiteY5" fmla="*/ 1018675 h 1089772"/>
                <a:gd name="connsiteX6" fmla="*/ 16526 w 1166909"/>
                <a:gd name="connsiteY6" fmla="*/ 397305 h 1089772"/>
                <a:gd name="connsiteX7" fmla="*/ 0 w 1166909"/>
                <a:gd name="connsiteY7" fmla="*/ 378225 h 1089772"/>
                <a:gd name="connsiteX8" fmla="*/ 703265 w 1166909"/>
                <a:gd name="connsiteY8" fmla="*/ 0 h 1089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6909" h="1089772">
                  <a:moveTo>
                    <a:pt x="703265" y="0"/>
                  </a:moveTo>
                  <a:lnTo>
                    <a:pt x="726808" y="26826"/>
                  </a:lnTo>
                  <a:cubicBezTo>
                    <a:pt x="905447" y="238623"/>
                    <a:pt x="1044922" y="472928"/>
                    <a:pt x="1140525" y="728575"/>
                  </a:cubicBezTo>
                  <a:lnTo>
                    <a:pt x="1166909" y="807606"/>
                  </a:lnTo>
                  <a:lnTo>
                    <a:pt x="401520" y="1089772"/>
                  </a:lnTo>
                  <a:lnTo>
                    <a:pt x="378001" y="1018675"/>
                  </a:lnTo>
                  <a:cubicBezTo>
                    <a:pt x="294332" y="792681"/>
                    <a:pt x="172497" y="585225"/>
                    <a:pt x="16526" y="397305"/>
                  </a:cubicBezTo>
                  <a:lnTo>
                    <a:pt x="0" y="378225"/>
                  </a:lnTo>
                  <a:lnTo>
                    <a:pt x="703265" y="0"/>
                  </a:lnTo>
                  <a:close/>
                </a:path>
              </a:pathLst>
            </a:custGeom>
          </p:spPr>
        </p:pic>
        <p:pic>
          <p:nvPicPr>
            <p:cNvPr id="179" name="图片 178">
              <a:extLst>
                <a:ext uri="{FF2B5EF4-FFF2-40B4-BE49-F238E27FC236}">
                  <a16:creationId xmlns:a16="http://schemas.microsoft.com/office/drawing/2014/main" id="{ACD672ED-5ACB-9F3D-09E7-A01548C68D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1192" t="15660" r="20439" b="67386"/>
            <a:stretch/>
          </p:blipFill>
          <p:spPr>
            <a:xfrm>
              <a:off x="8679783" y="1163661"/>
              <a:ext cx="1020245" cy="1259809"/>
            </a:xfrm>
            <a:custGeom>
              <a:avLst/>
              <a:gdLst>
                <a:gd name="connsiteX0" fmla="*/ 758520 w 1020245"/>
                <a:gd name="connsiteY0" fmla="*/ 0 h 1259809"/>
                <a:gd name="connsiteX1" fmla="*/ 779154 w 1020245"/>
                <a:gd name="connsiteY1" fmla="*/ 54501 h 1259809"/>
                <a:gd name="connsiteX2" fmla="*/ 1011747 w 1020245"/>
                <a:gd name="connsiteY2" fmla="*/ 1076190 h 1259809"/>
                <a:gd name="connsiteX3" fmla="*/ 1020245 w 1020245"/>
                <a:gd name="connsiteY3" fmla="*/ 1168594 h 1259809"/>
                <a:gd name="connsiteX4" fmla="*/ 217061 w 1020245"/>
                <a:gd name="connsiteY4" fmla="*/ 1259809 h 1259809"/>
                <a:gd name="connsiteX5" fmla="*/ 212284 w 1020245"/>
                <a:gd name="connsiteY5" fmla="*/ 1203586 h 1259809"/>
                <a:gd name="connsiteX6" fmla="*/ 33389 w 1020245"/>
                <a:gd name="connsiteY6" fmla="*/ 359252 h 1259809"/>
                <a:gd name="connsiteX7" fmla="*/ 0 w 1020245"/>
                <a:gd name="connsiteY7" fmla="*/ 261694 h 1259809"/>
                <a:gd name="connsiteX8" fmla="*/ 758520 w 1020245"/>
                <a:gd name="connsiteY8" fmla="*/ 0 h 125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0245" h="1259809">
                  <a:moveTo>
                    <a:pt x="758520" y="0"/>
                  </a:moveTo>
                  <a:lnTo>
                    <a:pt x="779154" y="54501"/>
                  </a:lnTo>
                  <a:cubicBezTo>
                    <a:pt x="892722" y="382466"/>
                    <a:pt x="971443" y="724043"/>
                    <a:pt x="1011747" y="1076190"/>
                  </a:cubicBezTo>
                  <a:lnTo>
                    <a:pt x="1020245" y="1168594"/>
                  </a:lnTo>
                  <a:lnTo>
                    <a:pt x="217061" y="1259809"/>
                  </a:lnTo>
                  <a:lnTo>
                    <a:pt x="212284" y="1203586"/>
                  </a:lnTo>
                  <a:cubicBezTo>
                    <a:pt x="181513" y="913348"/>
                    <a:pt x="121022" y="631170"/>
                    <a:pt x="33389" y="359252"/>
                  </a:cubicBezTo>
                  <a:lnTo>
                    <a:pt x="0" y="261694"/>
                  </a:lnTo>
                  <a:lnTo>
                    <a:pt x="758520" y="0"/>
                  </a:lnTo>
                  <a:close/>
                </a:path>
              </a:pathLst>
            </a:custGeom>
          </p:spPr>
        </p:pic>
        <p:pic>
          <p:nvPicPr>
            <p:cNvPr id="178" name="图片 177">
              <a:extLst>
                <a:ext uri="{FF2B5EF4-FFF2-40B4-BE49-F238E27FC236}">
                  <a16:creationId xmlns:a16="http://schemas.microsoft.com/office/drawing/2014/main" id="{582C43B5-065E-1003-5E49-CE8399D7B7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219" t="19792" r="27578" b="66051"/>
            <a:stretch/>
          </p:blipFill>
          <p:spPr>
            <a:xfrm>
              <a:off x="7829601" y="1470704"/>
              <a:ext cx="1000095" cy="1051921"/>
            </a:xfrm>
            <a:custGeom>
              <a:avLst/>
              <a:gdLst>
                <a:gd name="connsiteX0" fmla="*/ 761978 w 1000095"/>
                <a:gd name="connsiteY0" fmla="*/ 0 h 1051921"/>
                <a:gd name="connsiteX1" fmla="*/ 781493 w 1000095"/>
                <a:gd name="connsiteY1" fmla="*/ 44639 h 1051921"/>
                <a:gd name="connsiteX2" fmla="*/ 993436 w 1000095"/>
                <a:gd name="connsiteY2" fmla="*/ 884500 h 1051921"/>
                <a:gd name="connsiteX3" fmla="*/ 1000095 w 1000095"/>
                <a:gd name="connsiteY3" fmla="*/ 960706 h 1051921"/>
                <a:gd name="connsiteX4" fmla="*/ 196910 w 1000095"/>
                <a:gd name="connsiteY4" fmla="*/ 1051921 h 1051921"/>
                <a:gd name="connsiteX5" fmla="*/ 193252 w 1000095"/>
                <a:gd name="connsiteY5" fmla="*/ 1005546 h 1051921"/>
                <a:gd name="connsiteX6" fmla="*/ 31392 w 1000095"/>
                <a:gd name="connsiteY6" fmla="*/ 311214 h 1051921"/>
                <a:gd name="connsiteX7" fmla="*/ 0 w 1000095"/>
                <a:gd name="connsiteY7" fmla="*/ 231239 h 1051921"/>
                <a:gd name="connsiteX8" fmla="*/ 761978 w 1000095"/>
                <a:gd name="connsiteY8" fmla="*/ 0 h 1051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0095" h="1051921">
                  <a:moveTo>
                    <a:pt x="761978" y="0"/>
                  </a:moveTo>
                  <a:lnTo>
                    <a:pt x="781493" y="44639"/>
                  </a:lnTo>
                  <a:cubicBezTo>
                    <a:pt x="888345" y="313470"/>
                    <a:pt x="960160" y="594239"/>
                    <a:pt x="993436" y="884500"/>
                  </a:cubicBezTo>
                  <a:lnTo>
                    <a:pt x="1000095" y="960706"/>
                  </a:lnTo>
                  <a:lnTo>
                    <a:pt x="196910" y="1051921"/>
                  </a:lnTo>
                  <a:lnTo>
                    <a:pt x="193252" y="1005546"/>
                  </a:lnTo>
                  <a:cubicBezTo>
                    <a:pt x="168268" y="766265"/>
                    <a:pt x="113472" y="534233"/>
                    <a:pt x="31392" y="311214"/>
                  </a:cubicBezTo>
                  <a:lnTo>
                    <a:pt x="0" y="231239"/>
                  </a:lnTo>
                  <a:lnTo>
                    <a:pt x="761978" y="0"/>
                  </a:lnTo>
                  <a:close/>
                </a:path>
              </a:pathLst>
            </a:custGeom>
          </p:spPr>
        </p:pic>
        <p:pic>
          <p:nvPicPr>
            <p:cNvPr id="177" name="图片 176">
              <a:extLst>
                <a:ext uri="{FF2B5EF4-FFF2-40B4-BE49-F238E27FC236}">
                  <a16:creationId xmlns:a16="http://schemas.microsoft.com/office/drawing/2014/main" id="{6AA4AB2F-2CA5-8B9D-8964-F8E28AE048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6971" t="31043" r="6110" b="47496"/>
            <a:stretch/>
          </p:blipFill>
          <p:spPr>
            <a:xfrm>
              <a:off x="10603495" y="2306742"/>
              <a:ext cx="843588" cy="1594658"/>
            </a:xfrm>
            <a:custGeom>
              <a:avLst/>
              <a:gdLst>
                <a:gd name="connsiteX0" fmla="*/ 823159 w 843588"/>
                <a:gd name="connsiteY0" fmla="*/ 0 h 1594658"/>
                <a:gd name="connsiteX1" fmla="*/ 837890 w 843588"/>
                <a:gd name="connsiteY1" fmla="*/ 254419 h 1594658"/>
                <a:gd name="connsiteX2" fmla="*/ 843588 w 843588"/>
                <a:gd name="connsiteY2" fmla="*/ 550153 h 1594658"/>
                <a:gd name="connsiteX3" fmla="*/ 794462 w 843588"/>
                <a:gd name="connsiteY3" fmla="*/ 1415181 h 1594658"/>
                <a:gd name="connsiteX4" fmla="*/ 770502 w 843588"/>
                <a:gd name="connsiteY4" fmla="*/ 1594658 h 1594658"/>
                <a:gd name="connsiteX5" fmla="*/ 0 w 843588"/>
                <a:gd name="connsiteY5" fmla="*/ 1470937 h 1594658"/>
                <a:gd name="connsiteX6" fmla="*/ 19402 w 843588"/>
                <a:gd name="connsiteY6" fmla="*/ 1325599 h 1594658"/>
                <a:gd name="connsiteX7" fmla="*/ 63440 w 843588"/>
                <a:gd name="connsiteY7" fmla="*/ 550153 h 1594658"/>
                <a:gd name="connsiteX8" fmla="*/ 58488 w 843588"/>
                <a:gd name="connsiteY8" fmla="*/ 289105 h 1594658"/>
                <a:gd name="connsiteX9" fmla="*/ 47031 w 843588"/>
                <a:gd name="connsiteY9" fmla="*/ 88143 h 1594658"/>
                <a:gd name="connsiteX10" fmla="*/ 823159 w 843588"/>
                <a:gd name="connsiteY10" fmla="*/ 0 h 159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3588" h="1594658">
                  <a:moveTo>
                    <a:pt x="823159" y="0"/>
                  </a:moveTo>
                  <a:lnTo>
                    <a:pt x="837890" y="254419"/>
                  </a:lnTo>
                  <a:cubicBezTo>
                    <a:pt x="841678" y="352527"/>
                    <a:pt x="843588" y="451117"/>
                    <a:pt x="843588" y="550153"/>
                  </a:cubicBezTo>
                  <a:cubicBezTo>
                    <a:pt x="843588" y="842690"/>
                    <a:pt x="826913" y="1131332"/>
                    <a:pt x="794462" y="1415181"/>
                  </a:cubicBezTo>
                  <a:lnTo>
                    <a:pt x="770502" y="1594658"/>
                  </a:lnTo>
                  <a:lnTo>
                    <a:pt x="0" y="1470937"/>
                  </a:lnTo>
                  <a:lnTo>
                    <a:pt x="19402" y="1325599"/>
                  </a:lnTo>
                  <a:cubicBezTo>
                    <a:pt x="48492" y="1071145"/>
                    <a:pt x="63440" y="812395"/>
                    <a:pt x="63440" y="550153"/>
                  </a:cubicBezTo>
                  <a:cubicBezTo>
                    <a:pt x="63440" y="462739"/>
                    <a:pt x="61779" y="375713"/>
                    <a:pt x="58488" y="289105"/>
                  </a:cubicBezTo>
                  <a:lnTo>
                    <a:pt x="47031" y="88143"/>
                  </a:lnTo>
                  <a:lnTo>
                    <a:pt x="823159" y="0"/>
                  </a:lnTo>
                  <a:close/>
                </a:path>
              </a:pathLst>
            </a:custGeom>
          </p:spPr>
        </p:pic>
        <p:pic>
          <p:nvPicPr>
            <p:cNvPr id="176" name="图片 175">
              <a:extLst>
                <a:ext uri="{FF2B5EF4-FFF2-40B4-BE49-F238E27FC236}">
                  <a16:creationId xmlns:a16="http://schemas.microsoft.com/office/drawing/2014/main" id="{2DFDF7AC-7674-AA48-EA80-E25EE658B3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9800" t="32345" r="13122" b="49287"/>
            <a:stretch/>
          </p:blipFill>
          <p:spPr>
            <a:xfrm>
              <a:off x="9729224" y="2403453"/>
              <a:ext cx="862943" cy="1364864"/>
            </a:xfrm>
            <a:custGeom>
              <a:avLst/>
              <a:gdLst>
                <a:gd name="connsiteX0" fmla="*/ 845863 w 862943"/>
                <a:gd name="connsiteY0" fmla="*/ 0 h 1364864"/>
                <a:gd name="connsiteX1" fmla="*/ 858082 w 862943"/>
                <a:gd name="connsiteY1" fmla="*/ 214354 h 1364864"/>
                <a:gd name="connsiteX2" fmla="*/ 862943 w 862943"/>
                <a:gd name="connsiteY2" fmla="*/ 470586 h 1364864"/>
                <a:gd name="connsiteX3" fmla="*/ 828721 w 862943"/>
                <a:gd name="connsiteY3" fmla="*/ 1148315 h 1364864"/>
                <a:gd name="connsiteX4" fmla="*/ 815968 w 862943"/>
                <a:gd name="connsiteY4" fmla="*/ 1364864 h 1364864"/>
                <a:gd name="connsiteX5" fmla="*/ 0 w 862943"/>
                <a:gd name="connsiteY5" fmla="*/ 1233843 h 1364864"/>
                <a:gd name="connsiteX6" fmla="*/ 309 w 862943"/>
                <a:gd name="connsiteY6" fmla="*/ 1231030 h 1364864"/>
                <a:gd name="connsiteX7" fmla="*/ 18806 w 862943"/>
                <a:gd name="connsiteY7" fmla="*/ 1065077 h 1364864"/>
                <a:gd name="connsiteX8" fmla="*/ 48827 w 862943"/>
                <a:gd name="connsiteY8" fmla="*/ 470586 h 1364864"/>
                <a:gd name="connsiteX9" fmla="*/ 45077 w 862943"/>
                <a:gd name="connsiteY9" fmla="*/ 259810 h 1364864"/>
                <a:gd name="connsiteX10" fmla="*/ 36107 w 862943"/>
                <a:gd name="connsiteY10" fmla="*/ 91962 h 1364864"/>
                <a:gd name="connsiteX11" fmla="*/ 845863 w 862943"/>
                <a:gd name="connsiteY11" fmla="*/ 0 h 136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62943" h="1364864">
                  <a:moveTo>
                    <a:pt x="845863" y="0"/>
                  </a:moveTo>
                  <a:lnTo>
                    <a:pt x="858082" y="214354"/>
                  </a:lnTo>
                  <a:cubicBezTo>
                    <a:pt x="861313" y="299364"/>
                    <a:pt x="862943" y="384785"/>
                    <a:pt x="862943" y="470586"/>
                  </a:cubicBezTo>
                  <a:cubicBezTo>
                    <a:pt x="862943" y="699388"/>
                    <a:pt x="851351" y="925482"/>
                    <a:pt x="828721" y="1148315"/>
                  </a:cubicBezTo>
                  <a:lnTo>
                    <a:pt x="815968" y="1364864"/>
                  </a:lnTo>
                  <a:lnTo>
                    <a:pt x="0" y="1233843"/>
                  </a:lnTo>
                  <a:lnTo>
                    <a:pt x="309" y="1231030"/>
                  </a:lnTo>
                  <a:cubicBezTo>
                    <a:pt x="7095" y="1168892"/>
                    <a:pt x="14811" y="1096522"/>
                    <a:pt x="18806" y="1065077"/>
                  </a:cubicBezTo>
                  <a:cubicBezTo>
                    <a:pt x="38658" y="869612"/>
                    <a:pt x="48826" y="671287"/>
                    <a:pt x="48827" y="470586"/>
                  </a:cubicBezTo>
                  <a:cubicBezTo>
                    <a:pt x="48826" y="400026"/>
                    <a:pt x="47570" y="329761"/>
                    <a:pt x="45077" y="259810"/>
                  </a:cubicBezTo>
                  <a:lnTo>
                    <a:pt x="36107" y="91962"/>
                  </a:lnTo>
                  <a:lnTo>
                    <a:pt x="845863" y="0"/>
                  </a:lnTo>
                  <a:close/>
                </a:path>
              </a:pathLst>
            </a:custGeom>
          </p:spPr>
        </p:pic>
        <p:pic>
          <p:nvPicPr>
            <p:cNvPr id="175" name="图片 174">
              <a:extLst>
                <a:ext uri="{FF2B5EF4-FFF2-40B4-BE49-F238E27FC236}">
                  <a16:creationId xmlns:a16="http://schemas.microsoft.com/office/drawing/2014/main" id="{18F75CF5-9AE0-732D-6CE5-7CDA6A013D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4805" t="53284" r="6933" b="30219"/>
            <a:stretch/>
          </p:blipFill>
          <p:spPr>
            <a:xfrm>
              <a:off x="10339424" y="3959379"/>
              <a:ext cx="1007272" cy="1225815"/>
            </a:xfrm>
            <a:custGeom>
              <a:avLst/>
              <a:gdLst>
                <a:gd name="connsiteX0" fmla="*/ 236954 w 1007272"/>
                <a:gd name="connsiteY0" fmla="*/ 0 h 1225815"/>
                <a:gd name="connsiteX1" fmla="*/ 1007272 w 1007272"/>
                <a:gd name="connsiteY1" fmla="*/ 123691 h 1225815"/>
                <a:gd name="connsiteX2" fmla="*/ 972865 w 1007272"/>
                <a:gd name="connsiteY2" fmla="*/ 323586 h 1225815"/>
                <a:gd name="connsiteX3" fmla="*/ 768978 w 1007272"/>
                <a:gd name="connsiteY3" fmla="*/ 1137688 h 1225815"/>
                <a:gd name="connsiteX4" fmla="*/ 740367 w 1007272"/>
                <a:gd name="connsiteY4" fmla="*/ 1225815 h 1225815"/>
                <a:gd name="connsiteX5" fmla="*/ 0 w 1007272"/>
                <a:gd name="connsiteY5" fmla="*/ 979320 h 1225815"/>
                <a:gd name="connsiteX6" fmla="*/ 23901 w 1007272"/>
                <a:gd name="connsiteY6" fmla="*/ 905695 h 1225815"/>
                <a:gd name="connsiteX7" fmla="*/ 206675 w 1007272"/>
                <a:gd name="connsiteY7" fmla="*/ 175902 h 1225815"/>
                <a:gd name="connsiteX8" fmla="*/ 236954 w 1007272"/>
                <a:gd name="connsiteY8" fmla="*/ 0 h 122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7272" h="1225815">
                  <a:moveTo>
                    <a:pt x="236954" y="0"/>
                  </a:moveTo>
                  <a:lnTo>
                    <a:pt x="1007272" y="123691"/>
                  </a:lnTo>
                  <a:lnTo>
                    <a:pt x="972865" y="323586"/>
                  </a:lnTo>
                  <a:cubicBezTo>
                    <a:pt x="919780" y="600645"/>
                    <a:pt x="851518" y="872312"/>
                    <a:pt x="768978" y="1137688"/>
                  </a:cubicBezTo>
                  <a:lnTo>
                    <a:pt x="740367" y="1225815"/>
                  </a:lnTo>
                  <a:lnTo>
                    <a:pt x="0" y="979320"/>
                  </a:lnTo>
                  <a:lnTo>
                    <a:pt x="23901" y="905695"/>
                  </a:lnTo>
                  <a:cubicBezTo>
                    <a:pt x="97895" y="667802"/>
                    <a:pt x="159088" y="424269"/>
                    <a:pt x="206675" y="175902"/>
                  </a:cubicBezTo>
                  <a:lnTo>
                    <a:pt x="236954" y="0"/>
                  </a:lnTo>
                  <a:close/>
                </a:path>
              </a:pathLst>
            </a:custGeom>
          </p:spPr>
        </p:pic>
        <p:pic>
          <p:nvPicPr>
            <p:cNvPr id="190" name="图片 189">
              <a:extLst>
                <a:ext uri="{FF2B5EF4-FFF2-40B4-BE49-F238E27FC236}">
                  <a16:creationId xmlns:a16="http://schemas.microsoft.com/office/drawing/2014/main" id="{44B281C0-A84B-E5ED-AB64-B6028AA4F7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0742" t="5185" r="29341" b="78399"/>
            <a:stretch/>
          </p:blipFill>
          <p:spPr>
            <a:xfrm>
              <a:off x="7405712" y="385248"/>
              <a:ext cx="1209030" cy="1219837"/>
            </a:xfrm>
            <a:custGeom>
              <a:avLst/>
              <a:gdLst>
                <a:gd name="connsiteX0" fmla="*/ 697437 w 1209030"/>
                <a:gd name="connsiteY0" fmla="*/ 0 h 1219837"/>
                <a:gd name="connsiteX1" fmla="*/ 722719 w 1209030"/>
                <a:gd name="connsiteY1" fmla="*/ 31545 h 1219837"/>
                <a:gd name="connsiteX2" fmla="*/ 1178296 w 1209030"/>
                <a:gd name="connsiteY2" fmla="*/ 846842 h 1219837"/>
                <a:gd name="connsiteX3" fmla="*/ 1209030 w 1209030"/>
                <a:gd name="connsiteY3" fmla="*/ 937670 h 1219837"/>
                <a:gd name="connsiteX4" fmla="*/ 443640 w 1209030"/>
                <a:gd name="connsiteY4" fmla="*/ 1219837 h 1219837"/>
                <a:gd name="connsiteX5" fmla="*/ 416213 w 1209030"/>
                <a:gd name="connsiteY5" fmla="*/ 1138136 h 1219837"/>
                <a:gd name="connsiteX6" fmla="*/ 17760 w 1209030"/>
                <a:gd name="connsiteY6" fmla="*/ 416463 h 1219837"/>
                <a:gd name="connsiteX7" fmla="*/ 0 w 1209030"/>
                <a:gd name="connsiteY7" fmla="*/ 394037 h 1219837"/>
                <a:gd name="connsiteX8" fmla="*/ 697437 w 1209030"/>
                <a:gd name="connsiteY8" fmla="*/ 0 h 121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030" h="1219837">
                  <a:moveTo>
                    <a:pt x="697437" y="0"/>
                  </a:moveTo>
                  <a:lnTo>
                    <a:pt x="722719" y="31545"/>
                  </a:lnTo>
                  <a:cubicBezTo>
                    <a:pt x="914964" y="280247"/>
                    <a:pt x="1068439" y="552530"/>
                    <a:pt x="1178296" y="846842"/>
                  </a:cubicBezTo>
                  <a:lnTo>
                    <a:pt x="1209030" y="937670"/>
                  </a:lnTo>
                  <a:lnTo>
                    <a:pt x="443640" y="1219837"/>
                  </a:lnTo>
                  <a:lnTo>
                    <a:pt x="416213" y="1138136"/>
                  </a:lnTo>
                  <a:cubicBezTo>
                    <a:pt x="319958" y="878004"/>
                    <a:pt x="185757" y="637003"/>
                    <a:pt x="17760" y="416463"/>
                  </a:cubicBezTo>
                  <a:lnTo>
                    <a:pt x="0" y="394037"/>
                  </a:lnTo>
                  <a:lnTo>
                    <a:pt x="697437" y="0"/>
                  </a:lnTo>
                  <a:close/>
                </a:path>
              </a:pathLst>
            </a:custGeom>
          </p:spPr>
        </p:pic>
        <p:pic>
          <p:nvPicPr>
            <p:cNvPr id="189" name="图片 188">
              <a:extLst>
                <a:ext uri="{FF2B5EF4-FFF2-40B4-BE49-F238E27FC236}">
                  <a16:creationId xmlns:a16="http://schemas.microsoft.com/office/drawing/2014/main" id="{C5DA88B8-3E39-D98C-2E42-73314DD7DF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130" t="11234" r="36299" b="74100"/>
            <a:stretch/>
          </p:blipFill>
          <p:spPr>
            <a:xfrm>
              <a:off x="6599536" y="834799"/>
              <a:ext cx="1166909" cy="1089772"/>
            </a:xfrm>
            <a:custGeom>
              <a:avLst/>
              <a:gdLst>
                <a:gd name="connsiteX0" fmla="*/ 703265 w 1166909"/>
                <a:gd name="connsiteY0" fmla="*/ 0 h 1089772"/>
                <a:gd name="connsiteX1" fmla="*/ 726808 w 1166909"/>
                <a:gd name="connsiteY1" fmla="*/ 26826 h 1089772"/>
                <a:gd name="connsiteX2" fmla="*/ 1140525 w 1166909"/>
                <a:gd name="connsiteY2" fmla="*/ 728575 h 1089772"/>
                <a:gd name="connsiteX3" fmla="*/ 1166909 w 1166909"/>
                <a:gd name="connsiteY3" fmla="*/ 807606 h 1089772"/>
                <a:gd name="connsiteX4" fmla="*/ 401520 w 1166909"/>
                <a:gd name="connsiteY4" fmla="*/ 1089772 h 1089772"/>
                <a:gd name="connsiteX5" fmla="*/ 378001 w 1166909"/>
                <a:gd name="connsiteY5" fmla="*/ 1018675 h 1089772"/>
                <a:gd name="connsiteX6" fmla="*/ 16526 w 1166909"/>
                <a:gd name="connsiteY6" fmla="*/ 397305 h 1089772"/>
                <a:gd name="connsiteX7" fmla="*/ 0 w 1166909"/>
                <a:gd name="connsiteY7" fmla="*/ 378225 h 1089772"/>
                <a:gd name="connsiteX8" fmla="*/ 703265 w 1166909"/>
                <a:gd name="connsiteY8" fmla="*/ 0 h 1089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6909" h="1089772">
                  <a:moveTo>
                    <a:pt x="703265" y="0"/>
                  </a:moveTo>
                  <a:lnTo>
                    <a:pt x="726808" y="26826"/>
                  </a:lnTo>
                  <a:cubicBezTo>
                    <a:pt x="905447" y="238623"/>
                    <a:pt x="1044922" y="472928"/>
                    <a:pt x="1140525" y="728575"/>
                  </a:cubicBezTo>
                  <a:lnTo>
                    <a:pt x="1166909" y="807606"/>
                  </a:lnTo>
                  <a:lnTo>
                    <a:pt x="401520" y="1089772"/>
                  </a:lnTo>
                  <a:lnTo>
                    <a:pt x="378001" y="1018675"/>
                  </a:lnTo>
                  <a:cubicBezTo>
                    <a:pt x="294332" y="792681"/>
                    <a:pt x="172497" y="585225"/>
                    <a:pt x="16526" y="397305"/>
                  </a:cubicBezTo>
                  <a:lnTo>
                    <a:pt x="0" y="378225"/>
                  </a:lnTo>
                  <a:lnTo>
                    <a:pt x="703265" y="0"/>
                  </a:lnTo>
                  <a:close/>
                </a:path>
              </a:pathLst>
            </a:custGeom>
          </p:spPr>
        </p:pic>
        <p:pic>
          <p:nvPicPr>
            <p:cNvPr id="188" name="图片 187">
              <a:extLst>
                <a:ext uri="{FF2B5EF4-FFF2-40B4-BE49-F238E27FC236}">
                  <a16:creationId xmlns:a16="http://schemas.microsoft.com/office/drawing/2014/main" id="{C36A4E98-4F7E-C3BF-3E32-0237D9C0ED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8018" t="11280" r="13391" b="68860"/>
            <a:stretch/>
          </p:blipFill>
          <p:spPr>
            <a:xfrm>
              <a:off x="9511968" y="838207"/>
              <a:ext cx="1047365" cy="1475726"/>
            </a:xfrm>
            <a:custGeom>
              <a:avLst/>
              <a:gdLst>
                <a:gd name="connsiteX0" fmla="*/ 760300 w 1047365"/>
                <a:gd name="connsiteY0" fmla="*/ 0 h 1475726"/>
                <a:gd name="connsiteX1" fmla="*/ 782193 w 1047365"/>
                <a:gd name="connsiteY1" fmla="*/ 64706 h 1475726"/>
                <a:gd name="connsiteX2" fmla="*/ 1036974 w 1047365"/>
                <a:gd name="connsiteY2" fmla="*/ 1274694 h 1475726"/>
                <a:gd name="connsiteX3" fmla="*/ 1047365 w 1047365"/>
                <a:gd name="connsiteY3" fmla="*/ 1383882 h 1475726"/>
                <a:gd name="connsiteX4" fmla="*/ 238644 w 1047365"/>
                <a:gd name="connsiteY4" fmla="*/ 1475726 h 1475726"/>
                <a:gd name="connsiteX5" fmla="*/ 232720 w 1047365"/>
                <a:gd name="connsiteY5" fmla="*/ 1409298 h 1475726"/>
                <a:gd name="connsiteX6" fmla="*/ 35609 w 1047365"/>
                <a:gd name="connsiteY6" fmla="*/ 409615 h 1475726"/>
                <a:gd name="connsiteX7" fmla="*/ 0 w 1047365"/>
                <a:gd name="connsiteY7" fmla="*/ 293857 h 1475726"/>
                <a:gd name="connsiteX8" fmla="*/ 760300 w 1047365"/>
                <a:gd name="connsiteY8" fmla="*/ 0 h 1475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7365" h="1475726">
                  <a:moveTo>
                    <a:pt x="760300" y="0"/>
                  </a:moveTo>
                  <a:lnTo>
                    <a:pt x="782193" y="64706"/>
                  </a:lnTo>
                  <a:cubicBezTo>
                    <a:pt x="903238" y="453880"/>
                    <a:pt x="989386" y="858430"/>
                    <a:pt x="1036974" y="1274694"/>
                  </a:cubicBezTo>
                  <a:lnTo>
                    <a:pt x="1047365" y="1383882"/>
                  </a:lnTo>
                  <a:lnTo>
                    <a:pt x="238644" y="1475726"/>
                  </a:lnTo>
                  <a:lnTo>
                    <a:pt x="232720" y="1409298"/>
                  </a:lnTo>
                  <a:cubicBezTo>
                    <a:pt x="195967" y="1066262"/>
                    <a:pt x="129382" y="732153"/>
                    <a:pt x="35609" y="409615"/>
                  </a:cubicBezTo>
                  <a:lnTo>
                    <a:pt x="0" y="293857"/>
                  </a:lnTo>
                  <a:lnTo>
                    <a:pt x="760300" y="0"/>
                  </a:lnTo>
                  <a:close/>
                </a:path>
              </a:pathLst>
            </a:custGeom>
          </p:spPr>
        </p:pic>
        <p:pic>
          <p:nvPicPr>
            <p:cNvPr id="187" name="图片 186">
              <a:extLst>
                <a:ext uri="{FF2B5EF4-FFF2-40B4-BE49-F238E27FC236}">
                  <a16:creationId xmlns:a16="http://schemas.microsoft.com/office/drawing/2014/main" id="{54573168-76D7-275D-E9B4-FED4BA6BF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1192" t="15660" r="20439" b="67386"/>
            <a:stretch/>
          </p:blipFill>
          <p:spPr>
            <a:xfrm>
              <a:off x="8679783" y="1163661"/>
              <a:ext cx="1020245" cy="1259809"/>
            </a:xfrm>
            <a:custGeom>
              <a:avLst/>
              <a:gdLst>
                <a:gd name="connsiteX0" fmla="*/ 758520 w 1020245"/>
                <a:gd name="connsiteY0" fmla="*/ 0 h 1259809"/>
                <a:gd name="connsiteX1" fmla="*/ 779154 w 1020245"/>
                <a:gd name="connsiteY1" fmla="*/ 54501 h 1259809"/>
                <a:gd name="connsiteX2" fmla="*/ 1011747 w 1020245"/>
                <a:gd name="connsiteY2" fmla="*/ 1076190 h 1259809"/>
                <a:gd name="connsiteX3" fmla="*/ 1020245 w 1020245"/>
                <a:gd name="connsiteY3" fmla="*/ 1168594 h 1259809"/>
                <a:gd name="connsiteX4" fmla="*/ 217061 w 1020245"/>
                <a:gd name="connsiteY4" fmla="*/ 1259809 h 1259809"/>
                <a:gd name="connsiteX5" fmla="*/ 212284 w 1020245"/>
                <a:gd name="connsiteY5" fmla="*/ 1203586 h 1259809"/>
                <a:gd name="connsiteX6" fmla="*/ 33389 w 1020245"/>
                <a:gd name="connsiteY6" fmla="*/ 359252 h 1259809"/>
                <a:gd name="connsiteX7" fmla="*/ 0 w 1020245"/>
                <a:gd name="connsiteY7" fmla="*/ 261694 h 1259809"/>
                <a:gd name="connsiteX8" fmla="*/ 758520 w 1020245"/>
                <a:gd name="connsiteY8" fmla="*/ 0 h 125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0245" h="1259809">
                  <a:moveTo>
                    <a:pt x="758520" y="0"/>
                  </a:moveTo>
                  <a:lnTo>
                    <a:pt x="779154" y="54501"/>
                  </a:lnTo>
                  <a:cubicBezTo>
                    <a:pt x="892722" y="382466"/>
                    <a:pt x="971443" y="724043"/>
                    <a:pt x="1011747" y="1076190"/>
                  </a:cubicBezTo>
                  <a:lnTo>
                    <a:pt x="1020245" y="1168594"/>
                  </a:lnTo>
                  <a:lnTo>
                    <a:pt x="217061" y="1259809"/>
                  </a:lnTo>
                  <a:lnTo>
                    <a:pt x="212284" y="1203586"/>
                  </a:lnTo>
                  <a:cubicBezTo>
                    <a:pt x="181513" y="913348"/>
                    <a:pt x="121022" y="631170"/>
                    <a:pt x="33389" y="359252"/>
                  </a:cubicBezTo>
                  <a:lnTo>
                    <a:pt x="0" y="261694"/>
                  </a:lnTo>
                  <a:lnTo>
                    <a:pt x="758520" y="0"/>
                  </a:lnTo>
                  <a:close/>
                </a:path>
              </a:pathLst>
            </a:custGeom>
          </p:spPr>
        </p:pic>
        <p:pic>
          <p:nvPicPr>
            <p:cNvPr id="186" name="图片 185">
              <a:extLst>
                <a:ext uri="{FF2B5EF4-FFF2-40B4-BE49-F238E27FC236}">
                  <a16:creationId xmlns:a16="http://schemas.microsoft.com/office/drawing/2014/main" id="{4D73BEE7-5D53-1D6F-BE2A-59636282CA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219" t="19792" r="27578" b="66051"/>
            <a:stretch/>
          </p:blipFill>
          <p:spPr>
            <a:xfrm>
              <a:off x="7829601" y="1470704"/>
              <a:ext cx="1000095" cy="1051921"/>
            </a:xfrm>
            <a:custGeom>
              <a:avLst/>
              <a:gdLst>
                <a:gd name="connsiteX0" fmla="*/ 761978 w 1000095"/>
                <a:gd name="connsiteY0" fmla="*/ 0 h 1051921"/>
                <a:gd name="connsiteX1" fmla="*/ 781493 w 1000095"/>
                <a:gd name="connsiteY1" fmla="*/ 44639 h 1051921"/>
                <a:gd name="connsiteX2" fmla="*/ 993436 w 1000095"/>
                <a:gd name="connsiteY2" fmla="*/ 884500 h 1051921"/>
                <a:gd name="connsiteX3" fmla="*/ 1000095 w 1000095"/>
                <a:gd name="connsiteY3" fmla="*/ 960706 h 1051921"/>
                <a:gd name="connsiteX4" fmla="*/ 196910 w 1000095"/>
                <a:gd name="connsiteY4" fmla="*/ 1051921 h 1051921"/>
                <a:gd name="connsiteX5" fmla="*/ 193252 w 1000095"/>
                <a:gd name="connsiteY5" fmla="*/ 1005546 h 1051921"/>
                <a:gd name="connsiteX6" fmla="*/ 31392 w 1000095"/>
                <a:gd name="connsiteY6" fmla="*/ 311214 h 1051921"/>
                <a:gd name="connsiteX7" fmla="*/ 0 w 1000095"/>
                <a:gd name="connsiteY7" fmla="*/ 231239 h 1051921"/>
                <a:gd name="connsiteX8" fmla="*/ 761978 w 1000095"/>
                <a:gd name="connsiteY8" fmla="*/ 0 h 1051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0095" h="1051921">
                  <a:moveTo>
                    <a:pt x="761978" y="0"/>
                  </a:moveTo>
                  <a:lnTo>
                    <a:pt x="781493" y="44639"/>
                  </a:lnTo>
                  <a:cubicBezTo>
                    <a:pt x="888345" y="313470"/>
                    <a:pt x="960160" y="594239"/>
                    <a:pt x="993436" y="884500"/>
                  </a:cubicBezTo>
                  <a:lnTo>
                    <a:pt x="1000095" y="960706"/>
                  </a:lnTo>
                  <a:lnTo>
                    <a:pt x="196910" y="1051921"/>
                  </a:lnTo>
                  <a:lnTo>
                    <a:pt x="193252" y="1005546"/>
                  </a:lnTo>
                  <a:cubicBezTo>
                    <a:pt x="168268" y="766265"/>
                    <a:pt x="113472" y="534233"/>
                    <a:pt x="31392" y="311214"/>
                  </a:cubicBezTo>
                  <a:lnTo>
                    <a:pt x="0" y="231239"/>
                  </a:lnTo>
                  <a:lnTo>
                    <a:pt x="761978" y="0"/>
                  </a:lnTo>
                  <a:close/>
                </a:path>
              </a:pathLst>
            </a:custGeom>
          </p:spPr>
        </p:pic>
        <p:pic>
          <p:nvPicPr>
            <p:cNvPr id="185" name="图片 184">
              <a:extLst>
                <a:ext uri="{FF2B5EF4-FFF2-40B4-BE49-F238E27FC236}">
                  <a16:creationId xmlns:a16="http://schemas.microsoft.com/office/drawing/2014/main" id="{AD224613-80B4-E8D8-93B6-7A871ACF0B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6971" t="31043" r="6110" b="47496"/>
            <a:stretch/>
          </p:blipFill>
          <p:spPr>
            <a:xfrm>
              <a:off x="10603495" y="2306742"/>
              <a:ext cx="843588" cy="1594658"/>
            </a:xfrm>
            <a:custGeom>
              <a:avLst/>
              <a:gdLst>
                <a:gd name="connsiteX0" fmla="*/ 823159 w 843588"/>
                <a:gd name="connsiteY0" fmla="*/ 0 h 1594658"/>
                <a:gd name="connsiteX1" fmla="*/ 837890 w 843588"/>
                <a:gd name="connsiteY1" fmla="*/ 254419 h 1594658"/>
                <a:gd name="connsiteX2" fmla="*/ 843588 w 843588"/>
                <a:gd name="connsiteY2" fmla="*/ 550153 h 1594658"/>
                <a:gd name="connsiteX3" fmla="*/ 794462 w 843588"/>
                <a:gd name="connsiteY3" fmla="*/ 1415181 h 1594658"/>
                <a:gd name="connsiteX4" fmla="*/ 770502 w 843588"/>
                <a:gd name="connsiteY4" fmla="*/ 1594658 h 1594658"/>
                <a:gd name="connsiteX5" fmla="*/ 0 w 843588"/>
                <a:gd name="connsiteY5" fmla="*/ 1470937 h 1594658"/>
                <a:gd name="connsiteX6" fmla="*/ 19402 w 843588"/>
                <a:gd name="connsiteY6" fmla="*/ 1325599 h 1594658"/>
                <a:gd name="connsiteX7" fmla="*/ 63440 w 843588"/>
                <a:gd name="connsiteY7" fmla="*/ 550153 h 1594658"/>
                <a:gd name="connsiteX8" fmla="*/ 58488 w 843588"/>
                <a:gd name="connsiteY8" fmla="*/ 289105 h 1594658"/>
                <a:gd name="connsiteX9" fmla="*/ 47031 w 843588"/>
                <a:gd name="connsiteY9" fmla="*/ 88143 h 1594658"/>
                <a:gd name="connsiteX10" fmla="*/ 823159 w 843588"/>
                <a:gd name="connsiteY10" fmla="*/ 0 h 159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3588" h="1594658">
                  <a:moveTo>
                    <a:pt x="823159" y="0"/>
                  </a:moveTo>
                  <a:lnTo>
                    <a:pt x="837890" y="254419"/>
                  </a:lnTo>
                  <a:cubicBezTo>
                    <a:pt x="841678" y="352527"/>
                    <a:pt x="843588" y="451117"/>
                    <a:pt x="843588" y="550153"/>
                  </a:cubicBezTo>
                  <a:cubicBezTo>
                    <a:pt x="843588" y="842690"/>
                    <a:pt x="826913" y="1131332"/>
                    <a:pt x="794462" y="1415181"/>
                  </a:cubicBezTo>
                  <a:lnTo>
                    <a:pt x="770502" y="1594658"/>
                  </a:lnTo>
                  <a:lnTo>
                    <a:pt x="0" y="1470937"/>
                  </a:lnTo>
                  <a:lnTo>
                    <a:pt x="19402" y="1325599"/>
                  </a:lnTo>
                  <a:cubicBezTo>
                    <a:pt x="48492" y="1071145"/>
                    <a:pt x="63440" y="812395"/>
                    <a:pt x="63440" y="550153"/>
                  </a:cubicBezTo>
                  <a:cubicBezTo>
                    <a:pt x="63440" y="462739"/>
                    <a:pt x="61779" y="375713"/>
                    <a:pt x="58488" y="289105"/>
                  </a:cubicBezTo>
                  <a:lnTo>
                    <a:pt x="47031" y="88143"/>
                  </a:lnTo>
                  <a:lnTo>
                    <a:pt x="823159" y="0"/>
                  </a:lnTo>
                  <a:close/>
                </a:path>
              </a:pathLst>
            </a:custGeom>
          </p:spPr>
        </p:pic>
        <p:pic>
          <p:nvPicPr>
            <p:cNvPr id="184" name="图片 183">
              <a:extLst>
                <a:ext uri="{FF2B5EF4-FFF2-40B4-BE49-F238E27FC236}">
                  <a16:creationId xmlns:a16="http://schemas.microsoft.com/office/drawing/2014/main" id="{B0B54736-B9F9-8915-FA1D-6354E486BD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9800" t="32345" r="13122" b="49287"/>
            <a:stretch/>
          </p:blipFill>
          <p:spPr>
            <a:xfrm>
              <a:off x="9729224" y="2403453"/>
              <a:ext cx="862943" cy="1364864"/>
            </a:xfrm>
            <a:custGeom>
              <a:avLst/>
              <a:gdLst>
                <a:gd name="connsiteX0" fmla="*/ 845863 w 862943"/>
                <a:gd name="connsiteY0" fmla="*/ 0 h 1364864"/>
                <a:gd name="connsiteX1" fmla="*/ 858082 w 862943"/>
                <a:gd name="connsiteY1" fmla="*/ 214354 h 1364864"/>
                <a:gd name="connsiteX2" fmla="*/ 862943 w 862943"/>
                <a:gd name="connsiteY2" fmla="*/ 470586 h 1364864"/>
                <a:gd name="connsiteX3" fmla="*/ 828721 w 862943"/>
                <a:gd name="connsiteY3" fmla="*/ 1148315 h 1364864"/>
                <a:gd name="connsiteX4" fmla="*/ 815968 w 862943"/>
                <a:gd name="connsiteY4" fmla="*/ 1364864 h 1364864"/>
                <a:gd name="connsiteX5" fmla="*/ 0 w 862943"/>
                <a:gd name="connsiteY5" fmla="*/ 1233843 h 1364864"/>
                <a:gd name="connsiteX6" fmla="*/ 309 w 862943"/>
                <a:gd name="connsiteY6" fmla="*/ 1231030 h 1364864"/>
                <a:gd name="connsiteX7" fmla="*/ 18806 w 862943"/>
                <a:gd name="connsiteY7" fmla="*/ 1065077 h 1364864"/>
                <a:gd name="connsiteX8" fmla="*/ 48827 w 862943"/>
                <a:gd name="connsiteY8" fmla="*/ 470586 h 1364864"/>
                <a:gd name="connsiteX9" fmla="*/ 45077 w 862943"/>
                <a:gd name="connsiteY9" fmla="*/ 259810 h 1364864"/>
                <a:gd name="connsiteX10" fmla="*/ 36107 w 862943"/>
                <a:gd name="connsiteY10" fmla="*/ 91962 h 1364864"/>
                <a:gd name="connsiteX11" fmla="*/ 845863 w 862943"/>
                <a:gd name="connsiteY11" fmla="*/ 0 h 136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62943" h="1364864">
                  <a:moveTo>
                    <a:pt x="845863" y="0"/>
                  </a:moveTo>
                  <a:lnTo>
                    <a:pt x="858082" y="214354"/>
                  </a:lnTo>
                  <a:cubicBezTo>
                    <a:pt x="861313" y="299364"/>
                    <a:pt x="862943" y="384785"/>
                    <a:pt x="862943" y="470586"/>
                  </a:cubicBezTo>
                  <a:cubicBezTo>
                    <a:pt x="862943" y="699388"/>
                    <a:pt x="851351" y="925482"/>
                    <a:pt x="828721" y="1148315"/>
                  </a:cubicBezTo>
                  <a:lnTo>
                    <a:pt x="815968" y="1364864"/>
                  </a:lnTo>
                  <a:lnTo>
                    <a:pt x="0" y="1233843"/>
                  </a:lnTo>
                  <a:lnTo>
                    <a:pt x="309" y="1231030"/>
                  </a:lnTo>
                  <a:cubicBezTo>
                    <a:pt x="7095" y="1168892"/>
                    <a:pt x="14811" y="1096522"/>
                    <a:pt x="18806" y="1065077"/>
                  </a:cubicBezTo>
                  <a:cubicBezTo>
                    <a:pt x="38658" y="869612"/>
                    <a:pt x="48826" y="671287"/>
                    <a:pt x="48827" y="470586"/>
                  </a:cubicBezTo>
                  <a:cubicBezTo>
                    <a:pt x="48826" y="400026"/>
                    <a:pt x="47570" y="329761"/>
                    <a:pt x="45077" y="259810"/>
                  </a:cubicBezTo>
                  <a:lnTo>
                    <a:pt x="36107" y="91962"/>
                  </a:lnTo>
                  <a:lnTo>
                    <a:pt x="845863" y="0"/>
                  </a:lnTo>
                  <a:close/>
                </a:path>
              </a:pathLst>
            </a:custGeom>
          </p:spPr>
        </p:pic>
        <p:pic>
          <p:nvPicPr>
            <p:cNvPr id="183" name="图片 182">
              <a:extLst>
                <a:ext uri="{FF2B5EF4-FFF2-40B4-BE49-F238E27FC236}">
                  <a16:creationId xmlns:a16="http://schemas.microsoft.com/office/drawing/2014/main" id="{515A00D9-8069-A741-0B91-3E04D15852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4805" t="53284" r="6933" b="30219"/>
            <a:stretch/>
          </p:blipFill>
          <p:spPr>
            <a:xfrm>
              <a:off x="10339424" y="3959379"/>
              <a:ext cx="1007272" cy="1225815"/>
            </a:xfrm>
            <a:custGeom>
              <a:avLst/>
              <a:gdLst>
                <a:gd name="connsiteX0" fmla="*/ 236954 w 1007272"/>
                <a:gd name="connsiteY0" fmla="*/ 0 h 1225815"/>
                <a:gd name="connsiteX1" fmla="*/ 1007272 w 1007272"/>
                <a:gd name="connsiteY1" fmla="*/ 123691 h 1225815"/>
                <a:gd name="connsiteX2" fmla="*/ 972865 w 1007272"/>
                <a:gd name="connsiteY2" fmla="*/ 323586 h 1225815"/>
                <a:gd name="connsiteX3" fmla="*/ 768978 w 1007272"/>
                <a:gd name="connsiteY3" fmla="*/ 1137688 h 1225815"/>
                <a:gd name="connsiteX4" fmla="*/ 740367 w 1007272"/>
                <a:gd name="connsiteY4" fmla="*/ 1225815 h 1225815"/>
                <a:gd name="connsiteX5" fmla="*/ 0 w 1007272"/>
                <a:gd name="connsiteY5" fmla="*/ 979320 h 1225815"/>
                <a:gd name="connsiteX6" fmla="*/ 23901 w 1007272"/>
                <a:gd name="connsiteY6" fmla="*/ 905695 h 1225815"/>
                <a:gd name="connsiteX7" fmla="*/ 206675 w 1007272"/>
                <a:gd name="connsiteY7" fmla="*/ 175902 h 1225815"/>
                <a:gd name="connsiteX8" fmla="*/ 236954 w 1007272"/>
                <a:gd name="connsiteY8" fmla="*/ 0 h 122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7272" h="1225815">
                  <a:moveTo>
                    <a:pt x="236954" y="0"/>
                  </a:moveTo>
                  <a:lnTo>
                    <a:pt x="1007272" y="123691"/>
                  </a:lnTo>
                  <a:lnTo>
                    <a:pt x="972865" y="323586"/>
                  </a:lnTo>
                  <a:cubicBezTo>
                    <a:pt x="919780" y="600645"/>
                    <a:pt x="851518" y="872312"/>
                    <a:pt x="768978" y="1137688"/>
                  </a:cubicBezTo>
                  <a:lnTo>
                    <a:pt x="740367" y="1225815"/>
                  </a:lnTo>
                  <a:lnTo>
                    <a:pt x="0" y="979320"/>
                  </a:lnTo>
                  <a:lnTo>
                    <a:pt x="23901" y="905695"/>
                  </a:lnTo>
                  <a:cubicBezTo>
                    <a:pt x="97895" y="667802"/>
                    <a:pt x="159088" y="424269"/>
                    <a:pt x="206675" y="175902"/>
                  </a:cubicBezTo>
                  <a:lnTo>
                    <a:pt x="236954" y="0"/>
                  </a:lnTo>
                  <a:close/>
                </a:path>
              </a:pathLst>
            </a:custGeom>
          </p:spPr>
        </p:pic>
        <p:pic>
          <p:nvPicPr>
            <p:cNvPr id="200" name="图片 199">
              <a:extLst>
                <a:ext uri="{FF2B5EF4-FFF2-40B4-BE49-F238E27FC236}">
                  <a16:creationId xmlns:a16="http://schemas.microsoft.com/office/drawing/2014/main" id="{030C8329-E422-E531-89C7-E3A9B2B3E7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0742" t="5185" r="29341" b="78399"/>
            <a:stretch/>
          </p:blipFill>
          <p:spPr>
            <a:xfrm>
              <a:off x="7405712" y="385248"/>
              <a:ext cx="1209030" cy="1219837"/>
            </a:xfrm>
            <a:custGeom>
              <a:avLst/>
              <a:gdLst>
                <a:gd name="connsiteX0" fmla="*/ 697437 w 1209030"/>
                <a:gd name="connsiteY0" fmla="*/ 0 h 1219837"/>
                <a:gd name="connsiteX1" fmla="*/ 722719 w 1209030"/>
                <a:gd name="connsiteY1" fmla="*/ 31545 h 1219837"/>
                <a:gd name="connsiteX2" fmla="*/ 1178296 w 1209030"/>
                <a:gd name="connsiteY2" fmla="*/ 846842 h 1219837"/>
                <a:gd name="connsiteX3" fmla="*/ 1209030 w 1209030"/>
                <a:gd name="connsiteY3" fmla="*/ 937670 h 1219837"/>
                <a:gd name="connsiteX4" fmla="*/ 443640 w 1209030"/>
                <a:gd name="connsiteY4" fmla="*/ 1219837 h 1219837"/>
                <a:gd name="connsiteX5" fmla="*/ 416213 w 1209030"/>
                <a:gd name="connsiteY5" fmla="*/ 1138136 h 1219837"/>
                <a:gd name="connsiteX6" fmla="*/ 17760 w 1209030"/>
                <a:gd name="connsiteY6" fmla="*/ 416463 h 1219837"/>
                <a:gd name="connsiteX7" fmla="*/ 0 w 1209030"/>
                <a:gd name="connsiteY7" fmla="*/ 394037 h 1219837"/>
                <a:gd name="connsiteX8" fmla="*/ 697437 w 1209030"/>
                <a:gd name="connsiteY8" fmla="*/ 0 h 121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030" h="1219837">
                  <a:moveTo>
                    <a:pt x="697437" y="0"/>
                  </a:moveTo>
                  <a:lnTo>
                    <a:pt x="722719" y="31545"/>
                  </a:lnTo>
                  <a:cubicBezTo>
                    <a:pt x="914964" y="280247"/>
                    <a:pt x="1068439" y="552530"/>
                    <a:pt x="1178296" y="846842"/>
                  </a:cubicBezTo>
                  <a:lnTo>
                    <a:pt x="1209030" y="937670"/>
                  </a:lnTo>
                  <a:lnTo>
                    <a:pt x="443640" y="1219837"/>
                  </a:lnTo>
                  <a:lnTo>
                    <a:pt x="416213" y="1138136"/>
                  </a:lnTo>
                  <a:cubicBezTo>
                    <a:pt x="319958" y="878004"/>
                    <a:pt x="185757" y="637003"/>
                    <a:pt x="17760" y="416463"/>
                  </a:cubicBezTo>
                  <a:lnTo>
                    <a:pt x="0" y="394037"/>
                  </a:lnTo>
                  <a:lnTo>
                    <a:pt x="697437" y="0"/>
                  </a:lnTo>
                  <a:close/>
                </a:path>
              </a:pathLst>
            </a:custGeom>
          </p:spPr>
        </p:pic>
        <p:pic>
          <p:nvPicPr>
            <p:cNvPr id="199" name="图片 198">
              <a:extLst>
                <a:ext uri="{FF2B5EF4-FFF2-40B4-BE49-F238E27FC236}">
                  <a16:creationId xmlns:a16="http://schemas.microsoft.com/office/drawing/2014/main" id="{BB572ECA-F5C3-3F86-17F6-54C23DFF18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4893" t="7083" r="6409" b="70212"/>
            <a:stretch/>
          </p:blipFill>
          <p:spPr>
            <a:xfrm>
              <a:off x="10350144" y="526335"/>
              <a:ext cx="1060475" cy="1687108"/>
            </a:xfrm>
            <a:custGeom>
              <a:avLst/>
              <a:gdLst>
                <a:gd name="connsiteX0" fmla="*/ 729035 w 1060475"/>
                <a:gd name="connsiteY0" fmla="*/ 0 h 1687108"/>
                <a:gd name="connsiteX1" fmla="*/ 747867 w 1060475"/>
                <a:gd name="connsiteY1" fmla="*/ 57248 h 1687108"/>
                <a:gd name="connsiteX2" fmla="*/ 1046283 w 1060475"/>
                <a:gd name="connsiteY2" fmla="*/ 1452229 h 1687108"/>
                <a:gd name="connsiteX3" fmla="*/ 1060475 w 1060475"/>
                <a:gd name="connsiteY3" fmla="*/ 1599075 h 1687108"/>
                <a:gd name="connsiteX4" fmla="*/ 285314 w 1060475"/>
                <a:gd name="connsiteY4" fmla="*/ 1687108 h 1687108"/>
                <a:gd name="connsiteX5" fmla="*/ 272754 w 1060475"/>
                <a:gd name="connsiteY5" fmla="*/ 1555113 h 1687108"/>
                <a:gd name="connsiteX6" fmla="*/ 13183 w 1060475"/>
                <a:gd name="connsiteY6" fmla="*/ 322380 h 1687108"/>
                <a:gd name="connsiteX7" fmla="*/ 0 w 1060475"/>
                <a:gd name="connsiteY7" fmla="*/ 281773 h 1687108"/>
                <a:gd name="connsiteX8" fmla="*/ 729035 w 1060475"/>
                <a:gd name="connsiteY8" fmla="*/ 0 h 1687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0475" h="1687108">
                  <a:moveTo>
                    <a:pt x="729035" y="0"/>
                  </a:moveTo>
                  <a:lnTo>
                    <a:pt x="747867" y="57248"/>
                  </a:lnTo>
                  <a:cubicBezTo>
                    <a:pt x="889595" y="505563"/>
                    <a:pt x="990520" y="972009"/>
                    <a:pt x="1046283" y="1452229"/>
                  </a:cubicBezTo>
                  <a:lnTo>
                    <a:pt x="1060475" y="1599075"/>
                  </a:lnTo>
                  <a:lnTo>
                    <a:pt x="285314" y="1687108"/>
                  </a:lnTo>
                  <a:lnTo>
                    <a:pt x="272754" y="1555113"/>
                  </a:lnTo>
                  <a:cubicBezTo>
                    <a:pt x="224271" y="1131024"/>
                    <a:pt x="136504" y="718869"/>
                    <a:pt x="13183" y="322380"/>
                  </a:cubicBezTo>
                  <a:lnTo>
                    <a:pt x="0" y="281773"/>
                  </a:lnTo>
                  <a:lnTo>
                    <a:pt x="729035" y="0"/>
                  </a:lnTo>
                  <a:close/>
                </a:path>
              </a:pathLst>
            </a:custGeom>
          </p:spPr>
        </p:pic>
        <p:pic>
          <p:nvPicPr>
            <p:cNvPr id="198" name="图片 197">
              <a:extLst>
                <a:ext uri="{FF2B5EF4-FFF2-40B4-BE49-F238E27FC236}">
                  <a16:creationId xmlns:a16="http://schemas.microsoft.com/office/drawing/2014/main" id="{19C07465-2BDE-9BC0-899B-713A20F5E4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130" t="11234" r="36299" b="74100"/>
            <a:stretch/>
          </p:blipFill>
          <p:spPr>
            <a:xfrm>
              <a:off x="6599536" y="834799"/>
              <a:ext cx="1166909" cy="1089772"/>
            </a:xfrm>
            <a:custGeom>
              <a:avLst/>
              <a:gdLst>
                <a:gd name="connsiteX0" fmla="*/ 703265 w 1166909"/>
                <a:gd name="connsiteY0" fmla="*/ 0 h 1089772"/>
                <a:gd name="connsiteX1" fmla="*/ 726808 w 1166909"/>
                <a:gd name="connsiteY1" fmla="*/ 26826 h 1089772"/>
                <a:gd name="connsiteX2" fmla="*/ 1140525 w 1166909"/>
                <a:gd name="connsiteY2" fmla="*/ 728575 h 1089772"/>
                <a:gd name="connsiteX3" fmla="*/ 1166909 w 1166909"/>
                <a:gd name="connsiteY3" fmla="*/ 807606 h 1089772"/>
                <a:gd name="connsiteX4" fmla="*/ 401520 w 1166909"/>
                <a:gd name="connsiteY4" fmla="*/ 1089772 h 1089772"/>
                <a:gd name="connsiteX5" fmla="*/ 378001 w 1166909"/>
                <a:gd name="connsiteY5" fmla="*/ 1018675 h 1089772"/>
                <a:gd name="connsiteX6" fmla="*/ 16526 w 1166909"/>
                <a:gd name="connsiteY6" fmla="*/ 397305 h 1089772"/>
                <a:gd name="connsiteX7" fmla="*/ 0 w 1166909"/>
                <a:gd name="connsiteY7" fmla="*/ 378225 h 1089772"/>
                <a:gd name="connsiteX8" fmla="*/ 703265 w 1166909"/>
                <a:gd name="connsiteY8" fmla="*/ 0 h 1089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6909" h="1089772">
                  <a:moveTo>
                    <a:pt x="703265" y="0"/>
                  </a:moveTo>
                  <a:lnTo>
                    <a:pt x="726808" y="26826"/>
                  </a:lnTo>
                  <a:cubicBezTo>
                    <a:pt x="905447" y="238623"/>
                    <a:pt x="1044922" y="472928"/>
                    <a:pt x="1140525" y="728575"/>
                  </a:cubicBezTo>
                  <a:lnTo>
                    <a:pt x="1166909" y="807606"/>
                  </a:lnTo>
                  <a:lnTo>
                    <a:pt x="401520" y="1089772"/>
                  </a:lnTo>
                  <a:lnTo>
                    <a:pt x="378001" y="1018675"/>
                  </a:lnTo>
                  <a:cubicBezTo>
                    <a:pt x="294332" y="792681"/>
                    <a:pt x="172497" y="585225"/>
                    <a:pt x="16526" y="397305"/>
                  </a:cubicBezTo>
                  <a:lnTo>
                    <a:pt x="0" y="378225"/>
                  </a:lnTo>
                  <a:lnTo>
                    <a:pt x="703265" y="0"/>
                  </a:lnTo>
                  <a:close/>
                </a:path>
              </a:pathLst>
            </a:custGeom>
          </p:spPr>
        </p:pic>
        <p:pic>
          <p:nvPicPr>
            <p:cNvPr id="197" name="图片 196">
              <a:extLst>
                <a:ext uri="{FF2B5EF4-FFF2-40B4-BE49-F238E27FC236}">
                  <a16:creationId xmlns:a16="http://schemas.microsoft.com/office/drawing/2014/main" id="{B052898E-2D7C-0A87-5603-7496D6B343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8018" t="11280" r="13391" b="68860"/>
            <a:stretch/>
          </p:blipFill>
          <p:spPr>
            <a:xfrm>
              <a:off x="9511968" y="838207"/>
              <a:ext cx="1047365" cy="1475726"/>
            </a:xfrm>
            <a:custGeom>
              <a:avLst/>
              <a:gdLst>
                <a:gd name="connsiteX0" fmla="*/ 760300 w 1047365"/>
                <a:gd name="connsiteY0" fmla="*/ 0 h 1475726"/>
                <a:gd name="connsiteX1" fmla="*/ 782193 w 1047365"/>
                <a:gd name="connsiteY1" fmla="*/ 64706 h 1475726"/>
                <a:gd name="connsiteX2" fmla="*/ 1036974 w 1047365"/>
                <a:gd name="connsiteY2" fmla="*/ 1274694 h 1475726"/>
                <a:gd name="connsiteX3" fmla="*/ 1047365 w 1047365"/>
                <a:gd name="connsiteY3" fmla="*/ 1383882 h 1475726"/>
                <a:gd name="connsiteX4" fmla="*/ 238644 w 1047365"/>
                <a:gd name="connsiteY4" fmla="*/ 1475726 h 1475726"/>
                <a:gd name="connsiteX5" fmla="*/ 232720 w 1047365"/>
                <a:gd name="connsiteY5" fmla="*/ 1409298 h 1475726"/>
                <a:gd name="connsiteX6" fmla="*/ 35609 w 1047365"/>
                <a:gd name="connsiteY6" fmla="*/ 409615 h 1475726"/>
                <a:gd name="connsiteX7" fmla="*/ 0 w 1047365"/>
                <a:gd name="connsiteY7" fmla="*/ 293857 h 1475726"/>
                <a:gd name="connsiteX8" fmla="*/ 760300 w 1047365"/>
                <a:gd name="connsiteY8" fmla="*/ 0 h 1475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7365" h="1475726">
                  <a:moveTo>
                    <a:pt x="760300" y="0"/>
                  </a:moveTo>
                  <a:lnTo>
                    <a:pt x="782193" y="64706"/>
                  </a:lnTo>
                  <a:cubicBezTo>
                    <a:pt x="903238" y="453880"/>
                    <a:pt x="989386" y="858430"/>
                    <a:pt x="1036974" y="1274694"/>
                  </a:cubicBezTo>
                  <a:lnTo>
                    <a:pt x="1047365" y="1383882"/>
                  </a:lnTo>
                  <a:lnTo>
                    <a:pt x="238644" y="1475726"/>
                  </a:lnTo>
                  <a:lnTo>
                    <a:pt x="232720" y="1409298"/>
                  </a:lnTo>
                  <a:cubicBezTo>
                    <a:pt x="195967" y="1066262"/>
                    <a:pt x="129382" y="732153"/>
                    <a:pt x="35609" y="409615"/>
                  </a:cubicBezTo>
                  <a:lnTo>
                    <a:pt x="0" y="293857"/>
                  </a:lnTo>
                  <a:lnTo>
                    <a:pt x="760300" y="0"/>
                  </a:lnTo>
                  <a:close/>
                </a:path>
              </a:pathLst>
            </a:custGeom>
          </p:spPr>
        </p:pic>
        <p:pic>
          <p:nvPicPr>
            <p:cNvPr id="196" name="图片 195">
              <a:extLst>
                <a:ext uri="{FF2B5EF4-FFF2-40B4-BE49-F238E27FC236}">
                  <a16:creationId xmlns:a16="http://schemas.microsoft.com/office/drawing/2014/main" id="{EFD8B7FA-6AC3-4A9D-4440-20AA401BEC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1192" t="15660" r="20439" b="67386"/>
            <a:stretch/>
          </p:blipFill>
          <p:spPr>
            <a:xfrm>
              <a:off x="8679783" y="1163661"/>
              <a:ext cx="1020245" cy="1259809"/>
            </a:xfrm>
            <a:custGeom>
              <a:avLst/>
              <a:gdLst>
                <a:gd name="connsiteX0" fmla="*/ 758520 w 1020245"/>
                <a:gd name="connsiteY0" fmla="*/ 0 h 1259809"/>
                <a:gd name="connsiteX1" fmla="*/ 779154 w 1020245"/>
                <a:gd name="connsiteY1" fmla="*/ 54501 h 1259809"/>
                <a:gd name="connsiteX2" fmla="*/ 1011747 w 1020245"/>
                <a:gd name="connsiteY2" fmla="*/ 1076190 h 1259809"/>
                <a:gd name="connsiteX3" fmla="*/ 1020245 w 1020245"/>
                <a:gd name="connsiteY3" fmla="*/ 1168594 h 1259809"/>
                <a:gd name="connsiteX4" fmla="*/ 217061 w 1020245"/>
                <a:gd name="connsiteY4" fmla="*/ 1259809 h 1259809"/>
                <a:gd name="connsiteX5" fmla="*/ 212284 w 1020245"/>
                <a:gd name="connsiteY5" fmla="*/ 1203586 h 1259809"/>
                <a:gd name="connsiteX6" fmla="*/ 33389 w 1020245"/>
                <a:gd name="connsiteY6" fmla="*/ 359252 h 1259809"/>
                <a:gd name="connsiteX7" fmla="*/ 0 w 1020245"/>
                <a:gd name="connsiteY7" fmla="*/ 261694 h 1259809"/>
                <a:gd name="connsiteX8" fmla="*/ 758520 w 1020245"/>
                <a:gd name="connsiteY8" fmla="*/ 0 h 125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0245" h="1259809">
                  <a:moveTo>
                    <a:pt x="758520" y="0"/>
                  </a:moveTo>
                  <a:lnTo>
                    <a:pt x="779154" y="54501"/>
                  </a:lnTo>
                  <a:cubicBezTo>
                    <a:pt x="892722" y="382466"/>
                    <a:pt x="971443" y="724043"/>
                    <a:pt x="1011747" y="1076190"/>
                  </a:cubicBezTo>
                  <a:lnTo>
                    <a:pt x="1020245" y="1168594"/>
                  </a:lnTo>
                  <a:lnTo>
                    <a:pt x="217061" y="1259809"/>
                  </a:lnTo>
                  <a:lnTo>
                    <a:pt x="212284" y="1203586"/>
                  </a:lnTo>
                  <a:cubicBezTo>
                    <a:pt x="181513" y="913348"/>
                    <a:pt x="121022" y="631170"/>
                    <a:pt x="33389" y="359252"/>
                  </a:cubicBezTo>
                  <a:lnTo>
                    <a:pt x="0" y="261694"/>
                  </a:lnTo>
                  <a:lnTo>
                    <a:pt x="758520" y="0"/>
                  </a:lnTo>
                  <a:close/>
                </a:path>
              </a:pathLst>
            </a:custGeom>
          </p:spPr>
        </p:pic>
        <p:pic>
          <p:nvPicPr>
            <p:cNvPr id="195" name="图片 194">
              <a:extLst>
                <a:ext uri="{FF2B5EF4-FFF2-40B4-BE49-F238E27FC236}">
                  <a16:creationId xmlns:a16="http://schemas.microsoft.com/office/drawing/2014/main" id="{DB272A9E-FA34-5E9F-1434-F2858B3700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219" t="19792" r="27578" b="66051"/>
            <a:stretch/>
          </p:blipFill>
          <p:spPr>
            <a:xfrm>
              <a:off x="7829601" y="1470704"/>
              <a:ext cx="1000095" cy="1051921"/>
            </a:xfrm>
            <a:custGeom>
              <a:avLst/>
              <a:gdLst>
                <a:gd name="connsiteX0" fmla="*/ 761978 w 1000095"/>
                <a:gd name="connsiteY0" fmla="*/ 0 h 1051921"/>
                <a:gd name="connsiteX1" fmla="*/ 781493 w 1000095"/>
                <a:gd name="connsiteY1" fmla="*/ 44639 h 1051921"/>
                <a:gd name="connsiteX2" fmla="*/ 993436 w 1000095"/>
                <a:gd name="connsiteY2" fmla="*/ 884500 h 1051921"/>
                <a:gd name="connsiteX3" fmla="*/ 1000095 w 1000095"/>
                <a:gd name="connsiteY3" fmla="*/ 960706 h 1051921"/>
                <a:gd name="connsiteX4" fmla="*/ 196910 w 1000095"/>
                <a:gd name="connsiteY4" fmla="*/ 1051921 h 1051921"/>
                <a:gd name="connsiteX5" fmla="*/ 193252 w 1000095"/>
                <a:gd name="connsiteY5" fmla="*/ 1005546 h 1051921"/>
                <a:gd name="connsiteX6" fmla="*/ 31392 w 1000095"/>
                <a:gd name="connsiteY6" fmla="*/ 311214 h 1051921"/>
                <a:gd name="connsiteX7" fmla="*/ 0 w 1000095"/>
                <a:gd name="connsiteY7" fmla="*/ 231239 h 1051921"/>
                <a:gd name="connsiteX8" fmla="*/ 761978 w 1000095"/>
                <a:gd name="connsiteY8" fmla="*/ 0 h 1051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0095" h="1051921">
                  <a:moveTo>
                    <a:pt x="761978" y="0"/>
                  </a:moveTo>
                  <a:lnTo>
                    <a:pt x="781493" y="44639"/>
                  </a:lnTo>
                  <a:cubicBezTo>
                    <a:pt x="888345" y="313470"/>
                    <a:pt x="960160" y="594239"/>
                    <a:pt x="993436" y="884500"/>
                  </a:cubicBezTo>
                  <a:lnTo>
                    <a:pt x="1000095" y="960706"/>
                  </a:lnTo>
                  <a:lnTo>
                    <a:pt x="196910" y="1051921"/>
                  </a:lnTo>
                  <a:lnTo>
                    <a:pt x="193252" y="1005546"/>
                  </a:lnTo>
                  <a:cubicBezTo>
                    <a:pt x="168268" y="766265"/>
                    <a:pt x="113472" y="534233"/>
                    <a:pt x="31392" y="311214"/>
                  </a:cubicBezTo>
                  <a:lnTo>
                    <a:pt x="0" y="231239"/>
                  </a:lnTo>
                  <a:lnTo>
                    <a:pt x="761978" y="0"/>
                  </a:lnTo>
                  <a:close/>
                </a:path>
              </a:pathLst>
            </a:custGeom>
          </p:spPr>
        </p:pic>
        <p:pic>
          <p:nvPicPr>
            <p:cNvPr id="194" name="图片 193">
              <a:extLst>
                <a:ext uri="{FF2B5EF4-FFF2-40B4-BE49-F238E27FC236}">
                  <a16:creationId xmlns:a16="http://schemas.microsoft.com/office/drawing/2014/main" id="{0F2FD132-DE23-7A8A-7ECD-C0B36AAEB5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6971" t="31043" r="6110" b="47496"/>
            <a:stretch/>
          </p:blipFill>
          <p:spPr>
            <a:xfrm>
              <a:off x="10603495" y="2306742"/>
              <a:ext cx="843588" cy="1594658"/>
            </a:xfrm>
            <a:custGeom>
              <a:avLst/>
              <a:gdLst>
                <a:gd name="connsiteX0" fmla="*/ 823159 w 843588"/>
                <a:gd name="connsiteY0" fmla="*/ 0 h 1594658"/>
                <a:gd name="connsiteX1" fmla="*/ 837890 w 843588"/>
                <a:gd name="connsiteY1" fmla="*/ 254419 h 1594658"/>
                <a:gd name="connsiteX2" fmla="*/ 843588 w 843588"/>
                <a:gd name="connsiteY2" fmla="*/ 550153 h 1594658"/>
                <a:gd name="connsiteX3" fmla="*/ 794462 w 843588"/>
                <a:gd name="connsiteY3" fmla="*/ 1415181 h 1594658"/>
                <a:gd name="connsiteX4" fmla="*/ 770502 w 843588"/>
                <a:gd name="connsiteY4" fmla="*/ 1594658 h 1594658"/>
                <a:gd name="connsiteX5" fmla="*/ 0 w 843588"/>
                <a:gd name="connsiteY5" fmla="*/ 1470937 h 1594658"/>
                <a:gd name="connsiteX6" fmla="*/ 19402 w 843588"/>
                <a:gd name="connsiteY6" fmla="*/ 1325599 h 1594658"/>
                <a:gd name="connsiteX7" fmla="*/ 63440 w 843588"/>
                <a:gd name="connsiteY7" fmla="*/ 550153 h 1594658"/>
                <a:gd name="connsiteX8" fmla="*/ 58488 w 843588"/>
                <a:gd name="connsiteY8" fmla="*/ 289105 h 1594658"/>
                <a:gd name="connsiteX9" fmla="*/ 47031 w 843588"/>
                <a:gd name="connsiteY9" fmla="*/ 88143 h 1594658"/>
                <a:gd name="connsiteX10" fmla="*/ 823159 w 843588"/>
                <a:gd name="connsiteY10" fmla="*/ 0 h 159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3588" h="1594658">
                  <a:moveTo>
                    <a:pt x="823159" y="0"/>
                  </a:moveTo>
                  <a:lnTo>
                    <a:pt x="837890" y="254419"/>
                  </a:lnTo>
                  <a:cubicBezTo>
                    <a:pt x="841678" y="352527"/>
                    <a:pt x="843588" y="451117"/>
                    <a:pt x="843588" y="550153"/>
                  </a:cubicBezTo>
                  <a:cubicBezTo>
                    <a:pt x="843588" y="842690"/>
                    <a:pt x="826913" y="1131332"/>
                    <a:pt x="794462" y="1415181"/>
                  </a:cubicBezTo>
                  <a:lnTo>
                    <a:pt x="770502" y="1594658"/>
                  </a:lnTo>
                  <a:lnTo>
                    <a:pt x="0" y="1470937"/>
                  </a:lnTo>
                  <a:lnTo>
                    <a:pt x="19402" y="1325599"/>
                  </a:lnTo>
                  <a:cubicBezTo>
                    <a:pt x="48492" y="1071145"/>
                    <a:pt x="63440" y="812395"/>
                    <a:pt x="63440" y="550153"/>
                  </a:cubicBezTo>
                  <a:cubicBezTo>
                    <a:pt x="63440" y="462739"/>
                    <a:pt x="61779" y="375713"/>
                    <a:pt x="58488" y="289105"/>
                  </a:cubicBezTo>
                  <a:lnTo>
                    <a:pt x="47031" y="88143"/>
                  </a:lnTo>
                  <a:lnTo>
                    <a:pt x="823159" y="0"/>
                  </a:lnTo>
                  <a:close/>
                </a:path>
              </a:pathLst>
            </a:custGeom>
          </p:spPr>
        </p:pic>
        <p:pic>
          <p:nvPicPr>
            <p:cNvPr id="193" name="图片 192">
              <a:extLst>
                <a:ext uri="{FF2B5EF4-FFF2-40B4-BE49-F238E27FC236}">
                  <a16:creationId xmlns:a16="http://schemas.microsoft.com/office/drawing/2014/main" id="{7090FD9C-2736-3EFA-6F5A-571E8C5DF9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9800" t="32345" r="13122" b="49287"/>
            <a:stretch/>
          </p:blipFill>
          <p:spPr>
            <a:xfrm>
              <a:off x="9729224" y="2403453"/>
              <a:ext cx="862943" cy="1364864"/>
            </a:xfrm>
            <a:custGeom>
              <a:avLst/>
              <a:gdLst>
                <a:gd name="connsiteX0" fmla="*/ 845863 w 862943"/>
                <a:gd name="connsiteY0" fmla="*/ 0 h 1364864"/>
                <a:gd name="connsiteX1" fmla="*/ 858082 w 862943"/>
                <a:gd name="connsiteY1" fmla="*/ 214354 h 1364864"/>
                <a:gd name="connsiteX2" fmla="*/ 862943 w 862943"/>
                <a:gd name="connsiteY2" fmla="*/ 470586 h 1364864"/>
                <a:gd name="connsiteX3" fmla="*/ 828721 w 862943"/>
                <a:gd name="connsiteY3" fmla="*/ 1148315 h 1364864"/>
                <a:gd name="connsiteX4" fmla="*/ 815968 w 862943"/>
                <a:gd name="connsiteY4" fmla="*/ 1364864 h 1364864"/>
                <a:gd name="connsiteX5" fmla="*/ 0 w 862943"/>
                <a:gd name="connsiteY5" fmla="*/ 1233843 h 1364864"/>
                <a:gd name="connsiteX6" fmla="*/ 309 w 862943"/>
                <a:gd name="connsiteY6" fmla="*/ 1231030 h 1364864"/>
                <a:gd name="connsiteX7" fmla="*/ 18806 w 862943"/>
                <a:gd name="connsiteY7" fmla="*/ 1065077 h 1364864"/>
                <a:gd name="connsiteX8" fmla="*/ 48827 w 862943"/>
                <a:gd name="connsiteY8" fmla="*/ 470586 h 1364864"/>
                <a:gd name="connsiteX9" fmla="*/ 45077 w 862943"/>
                <a:gd name="connsiteY9" fmla="*/ 259810 h 1364864"/>
                <a:gd name="connsiteX10" fmla="*/ 36107 w 862943"/>
                <a:gd name="connsiteY10" fmla="*/ 91962 h 1364864"/>
                <a:gd name="connsiteX11" fmla="*/ 845863 w 862943"/>
                <a:gd name="connsiteY11" fmla="*/ 0 h 136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62943" h="1364864">
                  <a:moveTo>
                    <a:pt x="845863" y="0"/>
                  </a:moveTo>
                  <a:lnTo>
                    <a:pt x="858082" y="214354"/>
                  </a:lnTo>
                  <a:cubicBezTo>
                    <a:pt x="861313" y="299364"/>
                    <a:pt x="862943" y="384785"/>
                    <a:pt x="862943" y="470586"/>
                  </a:cubicBezTo>
                  <a:cubicBezTo>
                    <a:pt x="862943" y="699388"/>
                    <a:pt x="851351" y="925482"/>
                    <a:pt x="828721" y="1148315"/>
                  </a:cubicBezTo>
                  <a:lnTo>
                    <a:pt x="815968" y="1364864"/>
                  </a:lnTo>
                  <a:lnTo>
                    <a:pt x="0" y="1233843"/>
                  </a:lnTo>
                  <a:lnTo>
                    <a:pt x="309" y="1231030"/>
                  </a:lnTo>
                  <a:cubicBezTo>
                    <a:pt x="7095" y="1168892"/>
                    <a:pt x="14811" y="1096522"/>
                    <a:pt x="18806" y="1065077"/>
                  </a:cubicBezTo>
                  <a:cubicBezTo>
                    <a:pt x="38658" y="869612"/>
                    <a:pt x="48826" y="671287"/>
                    <a:pt x="48827" y="470586"/>
                  </a:cubicBezTo>
                  <a:cubicBezTo>
                    <a:pt x="48826" y="400026"/>
                    <a:pt x="47570" y="329761"/>
                    <a:pt x="45077" y="259810"/>
                  </a:cubicBezTo>
                  <a:lnTo>
                    <a:pt x="36107" y="91962"/>
                  </a:lnTo>
                  <a:lnTo>
                    <a:pt x="845863" y="0"/>
                  </a:lnTo>
                  <a:close/>
                </a:path>
              </a:pathLst>
            </a:custGeom>
          </p:spPr>
        </p:pic>
        <p:pic>
          <p:nvPicPr>
            <p:cNvPr id="192" name="图片 191">
              <a:extLst>
                <a:ext uri="{FF2B5EF4-FFF2-40B4-BE49-F238E27FC236}">
                  <a16:creationId xmlns:a16="http://schemas.microsoft.com/office/drawing/2014/main" id="{28BFD9BB-82E9-6028-E8A7-2D0C73978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4805" t="53284" r="6933" b="30219"/>
            <a:stretch/>
          </p:blipFill>
          <p:spPr>
            <a:xfrm>
              <a:off x="10339424" y="3959379"/>
              <a:ext cx="1007272" cy="1225815"/>
            </a:xfrm>
            <a:custGeom>
              <a:avLst/>
              <a:gdLst>
                <a:gd name="connsiteX0" fmla="*/ 236954 w 1007272"/>
                <a:gd name="connsiteY0" fmla="*/ 0 h 1225815"/>
                <a:gd name="connsiteX1" fmla="*/ 1007272 w 1007272"/>
                <a:gd name="connsiteY1" fmla="*/ 123691 h 1225815"/>
                <a:gd name="connsiteX2" fmla="*/ 972865 w 1007272"/>
                <a:gd name="connsiteY2" fmla="*/ 323586 h 1225815"/>
                <a:gd name="connsiteX3" fmla="*/ 768978 w 1007272"/>
                <a:gd name="connsiteY3" fmla="*/ 1137688 h 1225815"/>
                <a:gd name="connsiteX4" fmla="*/ 740367 w 1007272"/>
                <a:gd name="connsiteY4" fmla="*/ 1225815 h 1225815"/>
                <a:gd name="connsiteX5" fmla="*/ 0 w 1007272"/>
                <a:gd name="connsiteY5" fmla="*/ 979320 h 1225815"/>
                <a:gd name="connsiteX6" fmla="*/ 23901 w 1007272"/>
                <a:gd name="connsiteY6" fmla="*/ 905695 h 1225815"/>
                <a:gd name="connsiteX7" fmla="*/ 206675 w 1007272"/>
                <a:gd name="connsiteY7" fmla="*/ 175902 h 1225815"/>
                <a:gd name="connsiteX8" fmla="*/ 236954 w 1007272"/>
                <a:gd name="connsiteY8" fmla="*/ 0 h 122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7272" h="1225815">
                  <a:moveTo>
                    <a:pt x="236954" y="0"/>
                  </a:moveTo>
                  <a:lnTo>
                    <a:pt x="1007272" y="123691"/>
                  </a:lnTo>
                  <a:lnTo>
                    <a:pt x="972865" y="323586"/>
                  </a:lnTo>
                  <a:cubicBezTo>
                    <a:pt x="919780" y="600645"/>
                    <a:pt x="851518" y="872312"/>
                    <a:pt x="768978" y="1137688"/>
                  </a:cubicBezTo>
                  <a:lnTo>
                    <a:pt x="740367" y="1225815"/>
                  </a:lnTo>
                  <a:lnTo>
                    <a:pt x="0" y="979320"/>
                  </a:lnTo>
                  <a:lnTo>
                    <a:pt x="23901" y="905695"/>
                  </a:lnTo>
                  <a:cubicBezTo>
                    <a:pt x="97895" y="667802"/>
                    <a:pt x="159088" y="424269"/>
                    <a:pt x="206675" y="175902"/>
                  </a:cubicBezTo>
                  <a:lnTo>
                    <a:pt x="236954" y="0"/>
                  </a:lnTo>
                  <a:close/>
                </a:path>
              </a:pathLst>
            </a:custGeom>
          </p:spPr>
        </p:pic>
        <p:sp>
          <p:nvSpPr>
            <p:cNvPr id="202" name="Freeform 7" descr="e7d195523061f1c03a90ee8e42cb24248e56383cd534985688F9F494128731F165EE95AB4B0C0A38076AAEA07667B1565C446FC45FF01DFB0E885BCDBDF3A284F3DB14DA61DD97F0BAB2E6C668FB4931B870D1269A81639556167FA6791F5DC7FEA630042AB0E128C7FED49827F2EF42F1533A2CBFA1A98400C0537C9B5B012E8F9B4D00754BAAF0">
              <a:extLst>
                <a:ext uri="{FF2B5EF4-FFF2-40B4-BE49-F238E27FC236}">
                  <a16:creationId xmlns:a16="http://schemas.microsoft.com/office/drawing/2014/main" id="{64821DD3-2D68-2FF3-D139-EB0163BD594F}"/>
                </a:ext>
              </a:extLst>
            </p:cNvPr>
            <p:cNvSpPr/>
            <p:nvPr/>
          </p:nvSpPr>
          <p:spPr>
            <a:xfrm rot="5947330" flipH="1">
              <a:off x="10237496" y="2567851"/>
              <a:ext cx="1582837" cy="953164"/>
            </a:xfrm>
            <a:custGeom>
              <a:avLst/>
              <a:gdLst>
                <a:gd name="connsiteX0" fmla="*/ 3166086 w 3166086"/>
                <a:gd name="connsiteY0" fmla="*/ 401706 h 1906577"/>
                <a:gd name="connsiteX1" fmla="*/ 2668290 w 3166086"/>
                <a:gd name="connsiteY1" fmla="*/ 291931 h 1906577"/>
                <a:gd name="connsiteX2" fmla="*/ 2086034 w 3166086"/>
                <a:gd name="connsiteY2" fmla="*/ 186893 h 1906577"/>
                <a:gd name="connsiteX3" fmla="*/ 362057 w 3166086"/>
                <a:gd name="connsiteY3" fmla="*/ 9596 h 1906577"/>
                <a:gd name="connsiteX4" fmla="*/ 0 w 3166086"/>
                <a:gd name="connsiteY4" fmla="*/ 0 h 1906577"/>
                <a:gd name="connsiteX5" fmla="*/ 0 w 3166086"/>
                <a:gd name="connsiteY5" fmla="*/ 1560948 h 1906577"/>
                <a:gd name="connsiteX6" fmla="*/ 293191 w 3166086"/>
                <a:gd name="connsiteY6" fmla="*/ 1568719 h 1906577"/>
                <a:gd name="connsiteX7" fmla="*/ 1838633 w 3166086"/>
                <a:gd name="connsiteY7" fmla="*/ 1727657 h 1906577"/>
                <a:gd name="connsiteX8" fmla="*/ 2352622 w 3166086"/>
                <a:gd name="connsiteY8" fmla="*/ 1820222 h 1906577"/>
                <a:gd name="connsiteX9" fmla="*/ 2745880 w 3166086"/>
                <a:gd name="connsiteY9" fmla="*/ 1906577 h 1906577"/>
                <a:gd name="connsiteX10" fmla="*/ 3166086 w 3166086"/>
                <a:gd name="connsiteY10" fmla="*/ 401706 h 190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66086" h="1906577">
                  <a:moveTo>
                    <a:pt x="3166086" y="401706"/>
                  </a:moveTo>
                  <a:lnTo>
                    <a:pt x="2668290" y="291931"/>
                  </a:lnTo>
                  <a:cubicBezTo>
                    <a:pt x="2475731" y="253338"/>
                    <a:pt x="2281626" y="218300"/>
                    <a:pt x="2086034" y="186893"/>
                  </a:cubicBezTo>
                  <a:cubicBezTo>
                    <a:pt x="1508285" y="94124"/>
                    <a:pt x="932939" y="35521"/>
                    <a:pt x="362057" y="9596"/>
                  </a:cubicBezTo>
                  <a:lnTo>
                    <a:pt x="0" y="0"/>
                  </a:lnTo>
                  <a:lnTo>
                    <a:pt x="0" y="1560948"/>
                  </a:lnTo>
                  <a:lnTo>
                    <a:pt x="293191" y="1568719"/>
                  </a:lnTo>
                  <a:cubicBezTo>
                    <a:pt x="804953" y="1591961"/>
                    <a:pt x="1320715" y="1644495"/>
                    <a:pt x="1838633" y="1727657"/>
                  </a:cubicBezTo>
                  <a:cubicBezTo>
                    <a:pt x="2011272" y="1755378"/>
                    <a:pt x="2182618" y="1786256"/>
                    <a:pt x="2352622" y="1820222"/>
                  </a:cubicBezTo>
                  <a:lnTo>
                    <a:pt x="2745880" y="1906577"/>
                  </a:lnTo>
                  <a:lnTo>
                    <a:pt x="3166086" y="401706"/>
                  </a:lnTo>
                  <a:close/>
                </a:path>
              </a:pathLst>
            </a:custGeom>
            <a:gradFill flip="none" rotWithShape="1">
              <a:gsLst>
                <a:gs pos="95000">
                  <a:schemeClr val="bg1">
                    <a:alpha val="0"/>
                  </a:schemeClr>
                </a:gs>
                <a:gs pos="0">
                  <a:schemeClr val="bg1">
                    <a:alpha val="72000"/>
                  </a:schemeClr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03" name="Freeform 8" descr="e7d195523061f1c03a90ee8e42cb24248e56383cd534985688F9F494128731F165EE95AB4B0C0A38076AAEA07667B1565C446FC45FF01DFB0E885BCDBDF3A284F3DB14DA61DD97F0BAB2E6C668FB4931B870D1269A81639556167FA6791F5DC7FEA630042AB0E128C7FED49827F2EF42F1533A2CBFA1A98400C0537C9B5B012E8F9B4D00754BAAF0">
              <a:extLst>
                <a:ext uri="{FF2B5EF4-FFF2-40B4-BE49-F238E27FC236}">
                  <a16:creationId xmlns:a16="http://schemas.microsoft.com/office/drawing/2014/main" id="{67D2494A-CB08-20D1-6B9C-7EDF63D4B5AE}"/>
                </a:ext>
              </a:extLst>
            </p:cNvPr>
            <p:cNvSpPr/>
            <p:nvPr/>
          </p:nvSpPr>
          <p:spPr>
            <a:xfrm rot="5947330" flipH="1">
              <a:off x="9496464" y="2537761"/>
              <a:ext cx="1352342" cy="971804"/>
            </a:xfrm>
            <a:custGeom>
              <a:avLst/>
              <a:gdLst>
                <a:gd name="connsiteX0" fmla="*/ 2705036 w 2705036"/>
                <a:gd name="connsiteY0" fmla="*/ 373788 h 1943861"/>
                <a:gd name="connsiteX1" fmla="*/ 2285569 w 2705036"/>
                <a:gd name="connsiteY1" fmla="*/ 281678 h 1943861"/>
                <a:gd name="connsiteX2" fmla="*/ 1781063 w 2705036"/>
                <a:gd name="connsiteY2" fmla="*/ 190821 h 1943861"/>
                <a:gd name="connsiteX3" fmla="*/ 431720 w 2705036"/>
                <a:gd name="connsiteY3" fmla="*/ 43487 h 1943861"/>
                <a:gd name="connsiteX4" fmla="*/ 0 w 2705036"/>
                <a:gd name="connsiteY4" fmla="*/ 0 h 1943861"/>
                <a:gd name="connsiteX5" fmla="*/ 0 w 2705036"/>
                <a:gd name="connsiteY5" fmla="*/ 1653057 h 1943861"/>
                <a:gd name="connsiteX6" fmla="*/ 5655 w 2705036"/>
                <a:gd name="connsiteY6" fmla="*/ 1653339 h 1943861"/>
                <a:gd name="connsiteX7" fmla="*/ 339272 w 2705036"/>
                <a:gd name="connsiteY7" fmla="*/ 1669434 h 1943861"/>
                <a:gd name="connsiteX8" fmla="*/ 1522889 w 2705036"/>
                <a:gd name="connsiteY8" fmla="*/ 1798671 h 1943861"/>
                <a:gd name="connsiteX9" fmla="*/ 1937974 w 2705036"/>
                <a:gd name="connsiteY9" fmla="*/ 1872918 h 1943861"/>
                <a:gd name="connsiteX10" fmla="*/ 2266623 w 2705036"/>
                <a:gd name="connsiteY10" fmla="*/ 1943861 h 1943861"/>
                <a:gd name="connsiteX11" fmla="*/ 2705036 w 2705036"/>
                <a:gd name="connsiteY11" fmla="*/ 373788 h 194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05036" h="1943861">
                  <a:moveTo>
                    <a:pt x="2705036" y="373788"/>
                  </a:moveTo>
                  <a:lnTo>
                    <a:pt x="2285569" y="281678"/>
                  </a:lnTo>
                  <a:cubicBezTo>
                    <a:pt x="2118702" y="248338"/>
                    <a:pt x="1950516" y="218032"/>
                    <a:pt x="1781063" y="190821"/>
                  </a:cubicBezTo>
                  <a:cubicBezTo>
                    <a:pt x="1329187" y="118263"/>
                    <a:pt x="878983" y="69458"/>
                    <a:pt x="431720" y="43487"/>
                  </a:cubicBezTo>
                  <a:lnTo>
                    <a:pt x="0" y="0"/>
                  </a:lnTo>
                  <a:lnTo>
                    <a:pt x="0" y="1653057"/>
                  </a:lnTo>
                  <a:lnTo>
                    <a:pt x="5655" y="1653339"/>
                  </a:lnTo>
                  <a:cubicBezTo>
                    <a:pt x="130527" y="1659642"/>
                    <a:pt x="275901" y="1667353"/>
                    <a:pt x="339272" y="1669434"/>
                  </a:cubicBezTo>
                  <a:cubicBezTo>
                    <a:pt x="731602" y="1692214"/>
                    <a:pt x="1126512" y="1735025"/>
                    <a:pt x="1522889" y="1798671"/>
                  </a:cubicBezTo>
                  <a:cubicBezTo>
                    <a:pt x="1662241" y="1821047"/>
                    <a:pt x="1800614" y="1845812"/>
                    <a:pt x="1937974" y="1872918"/>
                  </a:cubicBezTo>
                  <a:lnTo>
                    <a:pt x="2266623" y="1943861"/>
                  </a:lnTo>
                  <a:lnTo>
                    <a:pt x="2705036" y="373788"/>
                  </a:lnTo>
                  <a:close/>
                </a:path>
              </a:pathLst>
            </a:custGeom>
            <a:gradFill flip="none" rotWithShape="1">
              <a:gsLst>
                <a:gs pos="95000">
                  <a:schemeClr val="bg1">
                    <a:alpha val="0"/>
                  </a:schemeClr>
                </a:gs>
                <a:gs pos="0">
                  <a:schemeClr val="bg1">
                    <a:alpha val="72000"/>
                  </a:schemeClr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04" name="Freeform 9" descr="e7d195523061f1c03a90ee8e42cb24248e56383cd534985688F9F494128731F165EE95AB4B0C0A38076AAEA07667B1565C446FC45FF01DFB0E885BCDBDF3A284F3DB14DA61DD97F0BAB2E6C668FB4931B870D1269A81639556167FA6791F5DC7FEA630042AB0E128C7FED49827F2EF42F1533A2CBFA1A98400C0537C9B5B012E8F9B4D00754BAAF0">
              <a:extLst>
                <a:ext uri="{FF2B5EF4-FFF2-40B4-BE49-F238E27FC236}">
                  <a16:creationId xmlns:a16="http://schemas.microsoft.com/office/drawing/2014/main" id="{E3A1F848-2BAB-04FD-08FA-9A12DB6662A0}"/>
                </a:ext>
              </a:extLst>
            </p:cNvPr>
            <p:cNvSpPr/>
            <p:nvPr/>
          </p:nvSpPr>
          <p:spPr>
            <a:xfrm rot="5947330" flipH="1">
              <a:off x="10267822" y="4143645"/>
              <a:ext cx="1130500" cy="858882"/>
            </a:xfrm>
            <a:custGeom>
              <a:avLst/>
              <a:gdLst>
                <a:gd name="connsiteX0" fmla="*/ 2261294 w 2261294"/>
                <a:gd name="connsiteY0" fmla="*/ 1560575 h 1717987"/>
                <a:gd name="connsiteX1" fmla="*/ 2261294 w 2261294"/>
                <a:gd name="connsiteY1" fmla="*/ 0 h 1717987"/>
                <a:gd name="connsiteX2" fmla="*/ 1855598 w 2261294"/>
                <a:gd name="connsiteY2" fmla="*/ 4562 h 1717987"/>
                <a:gd name="connsiteX3" fmla="*/ 183119 w 2261294"/>
                <a:gd name="connsiteY3" fmla="*/ 149063 h 1717987"/>
                <a:gd name="connsiteX4" fmla="*/ 0 w 2261294"/>
                <a:gd name="connsiteY4" fmla="*/ 177622 h 1717987"/>
                <a:gd name="connsiteX5" fmla="*/ 252032 w 2261294"/>
                <a:gd name="connsiteY5" fmla="*/ 1717987 h 1717987"/>
                <a:gd name="connsiteX6" fmla="*/ 405018 w 2261294"/>
                <a:gd name="connsiteY6" fmla="*/ 1694130 h 1717987"/>
                <a:gd name="connsiteX7" fmla="*/ 1904293 w 2261294"/>
                <a:gd name="connsiteY7" fmla="*/ 1564591 h 1717987"/>
                <a:gd name="connsiteX8" fmla="*/ 2261294 w 2261294"/>
                <a:gd name="connsiteY8" fmla="*/ 1560575 h 171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61294" h="1717987">
                  <a:moveTo>
                    <a:pt x="2261294" y="1560575"/>
                  </a:moveTo>
                  <a:lnTo>
                    <a:pt x="2261294" y="0"/>
                  </a:lnTo>
                  <a:lnTo>
                    <a:pt x="1855598" y="4562"/>
                  </a:lnTo>
                  <a:cubicBezTo>
                    <a:pt x="1291582" y="21542"/>
                    <a:pt x="733403" y="70206"/>
                    <a:pt x="183119" y="149063"/>
                  </a:cubicBezTo>
                  <a:lnTo>
                    <a:pt x="0" y="177622"/>
                  </a:lnTo>
                  <a:lnTo>
                    <a:pt x="252032" y="1717987"/>
                  </a:lnTo>
                  <a:lnTo>
                    <a:pt x="405018" y="1694130"/>
                  </a:lnTo>
                  <a:cubicBezTo>
                    <a:pt x="898313" y="1623437"/>
                    <a:pt x="1398687" y="1579813"/>
                    <a:pt x="1904293" y="1564591"/>
                  </a:cubicBezTo>
                  <a:lnTo>
                    <a:pt x="2261294" y="1560575"/>
                  </a:lnTo>
                  <a:close/>
                </a:path>
              </a:pathLst>
            </a:custGeom>
            <a:gradFill flip="none" rotWithShape="1">
              <a:gsLst>
                <a:gs pos="95000">
                  <a:schemeClr val="bg1">
                    <a:alpha val="0"/>
                  </a:schemeClr>
                </a:gs>
                <a:gs pos="0">
                  <a:schemeClr val="bg1">
                    <a:alpha val="72000"/>
                  </a:schemeClr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05" name="Freeform 5" descr="e7d195523061f1c03a90ee8e42cb24248e56383cd534985688F9F494128731F165EE95AB4B0C0A38076AAEA07667B1565C446FC45FF01DFB0E885BCDBDF3A284F3DB14DA61DD97F0BAB2E6C668FB4931B870D1269A81639556167FA6791F5DC7FEA630042AB0E128C7FED49827F2EF42F1533A2CBFA1A98400C0537C9B5B012E8F9B4D00754BAAF0">
              <a:extLst>
                <a:ext uri="{FF2B5EF4-FFF2-40B4-BE49-F238E27FC236}">
                  <a16:creationId xmlns:a16="http://schemas.microsoft.com/office/drawing/2014/main" id="{1FCD5348-8A01-747E-C7E1-0A46478D2427}"/>
                </a:ext>
              </a:extLst>
            </p:cNvPr>
            <p:cNvSpPr/>
            <p:nvPr/>
          </p:nvSpPr>
          <p:spPr>
            <a:xfrm rot="5011248" flipH="1">
              <a:off x="10057321" y="914636"/>
              <a:ext cx="1626262" cy="907523"/>
            </a:xfrm>
            <a:custGeom>
              <a:avLst/>
              <a:gdLst>
                <a:gd name="connsiteX0" fmla="*/ 3252948 w 3252948"/>
                <a:gd name="connsiteY0" fmla="*/ 302735 h 1815282"/>
                <a:gd name="connsiteX1" fmla="*/ 3134917 w 3252948"/>
                <a:gd name="connsiteY1" fmla="*/ 278230 h 1815282"/>
                <a:gd name="connsiteX2" fmla="*/ 295058 w 3252948"/>
                <a:gd name="connsiteY2" fmla="*/ 0 h 1815282"/>
                <a:gd name="connsiteX3" fmla="*/ 1 w 3252948"/>
                <a:gd name="connsiteY3" fmla="*/ 4938 h 1815282"/>
                <a:gd name="connsiteX4" fmla="*/ 0 w 3252948"/>
                <a:gd name="connsiteY4" fmla="*/ 1565429 h 1815282"/>
                <a:gd name="connsiteX5" fmla="*/ 265174 w 3252948"/>
                <a:gd name="connsiteY5" fmla="*/ 1560598 h 1815282"/>
                <a:gd name="connsiteX6" fmla="*/ 2773801 w 3252948"/>
                <a:gd name="connsiteY6" fmla="*/ 1798246 h 1815282"/>
                <a:gd name="connsiteX7" fmla="*/ 2857483 w 3252948"/>
                <a:gd name="connsiteY7" fmla="*/ 1815282 h 1815282"/>
                <a:gd name="connsiteX8" fmla="*/ 3252948 w 3252948"/>
                <a:gd name="connsiteY8" fmla="*/ 302735 h 181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2948" h="1815282">
                  <a:moveTo>
                    <a:pt x="3252948" y="302735"/>
                  </a:moveTo>
                  <a:lnTo>
                    <a:pt x="3134917" y="278230"/>
                  </a:lnTo>
                  <a:cubicBezTo>
                    <a:pt x="2211909" y="97738"/>
                    <a:pt x="1262075" y="2435"/>
                    <a:pt x="295058" y="0"/>
                  </a:cubicBezTo>
                  <a:lnTo>
                    <a:pt x="1" y="4938"/>
                  </a:lnTo>
                  <a:lnTo>
                    <a:pt x="0" y="1565429"/>
                  </a:lnTo>
                  <a:lnTo>
                    <a:pt x="265174" y="1560598"/>
                  </a:lnTo>
                  <a:cubicBezTo>
                    <a:pt x="1118988" y="1561235"/>
                    <a:pt x="1957949" y="1642641"/>
                    <a:pt x="2773801" y="1798246"/>
                  </a:cubicBezTo>
                  <a:lnTo>
                    <a:pt x="2857483" y="1815282"/>
                  </a:lnTo>
                  <a:lnTo>
                    <a:pt x="3252948" y="302735"/>
                  </a:lnTo>
                  <a:close/>
                </a:path>
              </a:pathLst>
            </a:custGeom>
            <a:gradFill flip="none" rotWithShape="1">
              <a:gsLst>
                <a:gs pos="95000">
                  <a:schemeClr val="bg1">
                    <a:alpha val="0"/>
                  </a:schemeClr>
                </a:gs>
                <a:gs pos="0">
                  <a:schemeClr val="bg1">
                    <a:alpha val="72000"/>
                  </a:schemeClr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06" name="Freeform 6" descr="e7d195523061f1c03a90ee8e42cb24248e56383cd534985688F9F494128731F165EE95AB4B0C0A38076AAEA07667B1565C446FC45FF01DFB0E885BCDBDF3A284F3DB14DA61DD97F0BAB2E6C668FB4931B870D1269A81639556167FA6791F5DC7FEA630042AB0E128C7FED49827F2EF42F1533A2CBFA1A98400C0537C9B5B012E8F9B4D00754BAAF0">
              <a:extLst>
                <a:ext uri="{FF2B5EF4-FFF2-40B4-BE49-F238E27FC236}">
                  <a16:creationId xmlns:a16="http://schemas.microsoft.com/office/drawing/2014/main" id="{B9F7AEC0-BC78-29D0-7F5F-B9B3F0CAAACC}"/>
                </a:ext>
              </a:extLst>
            </p:cNvPr>
            <p:cNvSpPr/>
            <p:nvPr/>
          </p:nvSpPr>
          <p:spPr>
            <a:xfrm rot="5011248" flipH="1">
              <a:off x="9395119" y="1180614"/>
              <a:ext cx="1274749" cy="919671"/>
            </a:xfrm>
            <a:custGeom>
              <a:avLst/>
              <a:gdLst>
                <a:gd name="connsiteX0" fmla="*/ 2815238 w 2815238"/>
                <a:gd name="connsiteY0" fmla="*/ 262169 h 1839581"/>
                <a:gd name="connsiteX1" fmla="*/ 2681694 w 2815238"/>
                <a:gd name="connsiteY1" fmla="*/ 233262 h 1839581"/>
                <a:gd name="connsiteX2" fmla="*/ 219355 w 2815238"/>
                <a:gd name="connsiteY2" fmla="*/ 0 h 1839581"/>
                <a:gd name="connsiteX3" fmla="*/ 0 w 2815238"/>
                <a:gd name="connsiteY3" fmla="*/ 3994 h 1839581"/>
                <a:gd name="connsiteX4" fmla="*/ 1 w 2815238"/>
                <a:gd name="connsiteY4" fmla="*/ 1632045 h 1839581"/>
                <a:gd name="connsiteX5" fmla="*/ 133363 w 2815238"/>
                <a:gd name="connsiteY5" fmla="*/ 1628825 h 1839581"/>
                <a:gd name="connsiteX6" fmla="*/ 2164709 w 2815238"/>
                <a:gd name="connsiteY6" fmla="*/ 1794936 h 1839581"/>
                <a:gd name="connsiteX7" fmla="*/ 2402813 w 2815238"/>
                <a:gd name="connsiteY7" fmla="*/ 1839581 h 1839581"/>
                <a:gd name="connsiteX8" fmla="*/ 2815238 w 2815238"/>
                <a:gd name="connsiteY8" fmla="*/ 262169 h 183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15238" h="1839581">
                  <a:moveTo>
                    <a:pt x="2815238" y="262169"/>
                  </a:moveTo>
                  <a:lnTo>
                    <a:pt x="2681694" y="233262"/>
                  </a:lnTo>
                  <a:cubicBezTo>
                    <a:pt x="1880895" y="80528"/>
                    <a:pt x="1057415" y="623"/>
                    <a:pt x="219355" y="0"/>
                  </a:cubicBezTo>
                  <a:lnTo>
                    <a:pt x="0" y="3994"/>
                  </a:lnTo>
                  <a:lnTo>
                    <a:pt x="1" y="1632045"/>
                  </a:lnTo>
                  <a:lnTo>
                    <a:pt x="133363" y="1628825"/>
                  </a:lnTo>
                  <a:cubicBezTo>
                    <a:pt x="823437" y="1624442"/>
                    <a:pt x="1502504" y="1681365"/>
                    <a:pt x="2164709" y="1794936"/>
                  </a:cubicBezTo>
                  <a:lnTo>
                    <a:pt x="2402813" y="1839581"/>
                  </a:lnTo>
                  <a:lnTo>
                    <a:pt x="2815238" y="262169"/>
                  </a:lnTo>
                  <a:close/>
                </a:path>
              </a:pathLst>
            </a:custGeom>
            <a:gradFill flip="none" rotWithShape="1">
              <a:gsLst>
                <a:gs pos="95000">
                  <a:schemeClr val="bg1">
                    <a:alpha val="0"/>
                  </a:schemeClr>
                </a:gs>
                <a:gs pos="0">
                  <a:schemeClr val="bg1">
                    <a:alpha val="72000"/>
                  </a:schemeClr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208" name="文本框 207">
            <a:extLst>
              <a:ext uri="{FF2B5EF4-FFF2-40B4-BE49-F238E27FC236}">
                <a16:creationId xmlns:a16="http://schemas.microsoft.com/office/drawing/2014/main" id="{4E7C109E-4FFA-AD46-B613-C37F0920229A}"/>
              </a:ext>
            </a:extLst>
          </p:cNvPr>
          <p:cNvSpPr txBox="1"/>
          <p:nvPr/>
        </p:nvSpPr>
        <p:spPr>
          <a:xfrm>
            <a:off x="-270161" y="1385166"/>
            <a:ext cx="97738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50" b="1">
                <a:solidFill>
                  <a:srgbClr val="E6C978"/>
                </a:solidFill>
              </a:defRPr>
            </a:pPr>
            <a:r>
              <a:rPr lang="en-US" altLang="zh-CN" sz="3600" b="1" dirty="0">
                <a:solidFill>
                  <a:srgbClr val="FFC000">
                    <a:lumMod val="20000"/>
                    <a:lumOff val="80000"/>
                  </a:srgbClr>
                </a:solidFill>
                <a:latin typeface="+mn-ea"/>
              </a:rPr>
              <a:t>See Beyond Through Connection.</a:t>
            </a:r>
          </a:p>
        </p:txBody>
      </p:sp>
      <p:cxnSp>
        <p:nvCxnSpPr>
          <p:cNvPr id="213" name="直接连接符 212">
            <a:extLst>
              <a:ext uri="{FF2B5EF4-FFF2-40B4-BE49-F238E27FC236}">
                <a16:creationId xmlns:a16="http://schemas.microsoft.com/office/drawing/2014/main" id="{55F77675-5C36-1CA1-6E60-B50B71D6715D}"/>
              </a:ext>
            </a:extLst>
          </p:cNvPr>
          <p:cNvCxnSpPr>
            <a:cxnSpLocks/>
          </p:cNvCxnSpPr>
          <p:nvPr/>
        </p:nvCxnSpPr>
        <p:spPr>
          <a:xfrm>
            <a:off x="805166" y="2258193"/>
            <a:ext cx="6961279" cy="0"/>
          </a:xfrm>
          <a:prstGeom prst="line">
            <a:avLst/>
          </a:prstGeom>
          <a:noFill/>
          <a:ln w="22225" cap="rnd" cmpd="sng" algn="ctr">
            <a:gradFill flip="none" rotWithShape="1">
              <a:gsLst>
                <a:gs pos="0">
                  <a:srgbClr val="0152D6">
                    <a:alpha val="0"/>
                  </a:srgbClr>
                </a:gs>
                <a:gs pos="100000">
                  <a:sysClr val="window" lastClr="FFFFFF"/>
                </a:gs>
              </a:gsLst>
              <a:lin ang="10800000" scaled="1"/>
              <a:tileRect/>
            </a:gradFill>
            <a:prstDash val="solid"/>
            <a:round/>
          </a:ln>
          <a:effectLst/>
        </p:spPr>
      </p:cxnSp>
      <p:grpSp>
        <p:nvGrpSpPr>
          <p:cNvPr id="226" name="Group 37" descr="e7d195523061f1c03a90ee8e42cb24248e56383cd534985688F9F494128731F165EE95AB4B0C0A38076AAEA07667B1565C446FC45FF01DFB0E885BCDBDF3A284F3DB14DA61DD97F0BAB2E6C668FB49318036C4C7D782F6BDE19F92129220AA4B6FDFAD75447861AE4CF4978A657099D2FE153C858A27D28331000F834BD4E44D9EA41F24362F38F2">
            <a:extLst>
              <a:ext uri="{FF2B5EF4-FFF2-40B4-BE49-F238E27FC236}">
                <a16:creationId xmlns:a16="http://schemas.microsoft.com/office/drawing/2014/main" id="{66CEF7B9-4044-6424-92A4-1E35C466F948}"/>
              </a:ext>
            </a:extLst>
          </p:cNvPr>
          <p:cNvGrpSpPr/>
          <p:nvPr/>
        </p:nvGrpSpPr>
        <p:grpSpPr>
          <a:xfrm>
            <a:off x="304415" y="164074"/>
            <a:ext cx="739674" cy="185610"/>
            <a:chOff x="11013281" y="6450762"/>
            <a:chExt cx="672285" cy="168699"/>
          </a:xfrm>
          <a:solidFill>
            <a:srgbClr val="FFFFFF"/>
          </a:solidFill>
        </p:grpSpPr>
        <p:sp>
          <p:nvSpPr>
            <p:cNvPr id="227" name="Freeform 78">
              <a:extLst>
                <a:ext uri="{FF2B5EF4-FFF2-40B4-BE49-F238E27FC236}">
                  <a16:creationId xmlns:a16="http://schemas.microsoft.com/office/drawing/2014/main" id="{673B5988-9962-8E60-FC98-082B90D412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14784" y="6450762"/>
              <a:ext cx="170782" cy="168699"/>
            </a:xfrm>
            <a:custGeom>
              <a:avLst/>
              <a:gdLst>
                <a:gd name="T0" fmla="*/ 115228 w 479"/>
                <a:gd name="T1" fmla="*/ 92277 h 471"/>
                <a:gd name="T2" fmla="*/ 115228 w 479"/>
                <a:gd name="T3" fmla="*/ 92277 h 471"/>
                <a:gd name="T4" fmla="*/ 100553 w 479"/>
                <a:gd name="T5" fmla="*/ 77535 h 471"/>
                <a:gd name="T6" fmla="*/ 96204 w 479"/>
                <a:gd name="T7" fmla="*/ 77535 h 471"/>
                <a:gd name="T8" fmla="*/ 91313 w 479"/>
                <a:gd name="T9" fmla="*/ 87363 h 471"/>
                <a:gd name="T10" fmla="*/ 91313 w 479"/>
                <a:gd name="T11" fmla="*/ 102106 h 471"/>
                <a:gd name="T12" fmla="*/ 105444 w 479"/>
                <a:gd name="T13" fmla="*/ 116302 h 471"/>
                <a:gd name="T14" fmla="*/ 110336 w 479"/>
                <a:gd name="T15" fmla="*/ 116302 h 471"/>
                <a:gd name="T16" fmla="*/ 115228 w 479"/>
                <a:gd name="T17" fmla="*/ 92277 h 471"/>
                <a:gd name="T18" fmla="*/ 129360 w 479"/>
                <a:gd name="T19" fmla="*/ 0 h 471"/>
                <a:gd name="T20" fmla="*/ 129360 w 479"/>
                <a:gd name="T21" fmla="*/ 0 h 471"/>
                <a:gd name="T22" fmla="*/ 0 w 479"/>
                <a:gd name="T23" fmla="*/ 126130 h 471"/>
                <a:gd name="T24" fmla="*/ 129360 w 479"/>
                <a:gd name="T25" fmla="*/ 256629 h 471"/>
                <a:gd name="T26" fmla="*/ 259806 w 479"/>
                <a:gd name="T27" fmla="*/ 126130 h 471"/>
                <a:gd name="T28" fmla="*/ 129360 w 479"/>
                <a:gd name="T29" fmla="*/ 0 h 471"/>
                <a:gd name="T30" fmla="*/ 120120 w 479"/>
                <a:gd name="T31" fmla="*/ 184554 h 471"/>
                <a:gd name="T32" fmla="*/ 120120 w 479"/>
                <a:gd name="T33" fmla="*/ 184554 h 471"/>
                <a:gd name="T34" fmla="*/ 100553 w 479"/>
                <a:gd name="T35" fmla="*/ 188923 h 471"/>
                <a:gd name="T36" fmla="*/ 100553 w 479"/>
                <a:gd name="T37" fmla="*/ 188923 h 471"/>
                <a:gd name="T38" fmla="*/ 100553 w 479"/>
                <a:gd name="T39" fmla="*/ 188923 h 471"/>
                <a:gd name="T40" fmla="*/ 67397 w 479"/>
                <a:gd name="T41" fmla="*/ 164352 h 471"/>
                <a:gd name="T42" fmla="*/ 105444 w 479"/>
                <a:gd name="T43" fmla="*/ 135413 h 471"/>
                <a:gd name="T44" fmla="*/ 105444 w 479"/>
                <a:gd name="T45" fmla="*/ 135413 h 471"/>
                <a:gd name="T46" fmla="*/ 100553 w 479"/>
                <a:gd name="T47" fmla="*/ 126130 h 471"/>
                <a:gd name="T48" fmla="*/ 100553 w 479"/>
                <a:gd name="T49" fmla="*/ 126130 h 471"/>
                <a:gd name="T50" fmla="*/ 86421 w 479"/>
                <a:gd name="T51" fmla="*/ 121216 h 471"/>
                <a:gd name="T52" fmla="*/ 76637 w 479"/>
                <a:gd name="T53" fmla="*/ 97191 h 471"/>
                <a:gd name="T54" fmla="*/ 105444 w 479"/>
                <a:gd name="T55" fmla="*/ 68252 h 471"/>
                <a:gd name="T56" fmla="*/ 139143 w 479"/>
                <a:gd name="T57" fmla="*/ 68252 h 471"/>
                <a:gd name="T58" fmla="*/ 139143 w 479"/>
                <a:gd name="T59" fmla="*/ 68252 h 471"/>
                <a:gd name="T60" fmla="*/ 129360 w 479"/>
                <a:gd name="T61" fmla="*/ 73167 h 471"/>
                <a:gd name="T62" fmla="*/ 120120 w 479"/>
                <a:gd name="T63" fmla="*/ 73167 h 471"/>
                <a:gd name="T64" fmla="*/ 129360 w 479"/>
                <a:gd name="T65" fmla="*/ 97191 h 471"/>
                <a:gd name="T66" fmla="*/ 125011 w 479"/>
                <a:gd name="T67" fmla="*/ 116302 h 471"/>
                <a:gd name="T68" fmla="*/ 115228 w 479"/>
                <a:gd name="T69" fmla="*/ 126130 h 471"/>
                <a:gd name="T70" fmla="*/ 125011 w 479"/>
                <a:gd name="T71" fmla="*/ 131045 h 471"/>
                <a:gd name="T72" fmla="*/ 139143 w 479"/>
                <a:gd name="T73" fmla="*/ 155069 h 471"/>
                <a:gd name="T74" fmla="*/ 120120 w 479"/>
                <a:gd name="T75" fmla="*/ 184554 h 471"/>
                <a:gd name="T76" fmla="*/ 192409 w 479"/>
                <a:gd name="T77" fmla="*/ 126130 h 471"/>
                <a:gd name="T78" fmla="*/ 192409 w 479"/>
                <a:gd name="T79" fmla="*/ 126130 h 471"/>
                <a:gd name="T80" fmla="*/ 168494 w 479"/>
                <a:gd name="T81" fmla="*/ 126130 h 471"/>
                <a:gd name="T82" fmla="*/ 168494 w 479"/>
                <a:gd name="T83" fmla="*/ 150155 h 471"/>
                <a:gd name="T84" fmla="*/ 158167 w 479"/>
                <a:gd name="T85" fmla="*/ 150155 h 471"/>
                <a:gd name="T86" fmla="*/ 158167 w 479"/>
                <a:gd name="T87" fmla="*/ 126130 h 471"/>
                <a:gd name="T88" fmla="*/ 139143 w 479"/>
                <a:gd name="T89" fmla="*/ 126130 h 471"/>
                <a:gd name="T90" fmla="*/ 139143 w 479"/>
                <a:gd name="T91" fmla="*/ 116302 h 471"/>
                <a:gd name="T92" fmla="*/ 158167 w 479"/>
                <a:gd name="T93" fmla="*/ 116302 h 471"/>
                <a:gd name="T94" fmla="*/ 158167 w 479"/>
                <a:gd name="T95" fmla="*/ 92277 h 471"/>
                <a:gd name="T96" fmla="*/ 168494 w 479"/>
                <a:gd name="T97" fmla="*/ 92277 h 471"/>
                <a:gd name="T98" fmla="*/ 168494 w 479"/>
                <a:gd name="T99" fmla="*/ 116302 h 471"/>
                <a:gd name="T100" fmla="*/ 192409 w 479"/>
                <a:gd name="T101" fmla="*/ 116302 h 471"/>
                <a:gd name="T102" fmla="*/ 192409 w 479"/>
                <a:gd name="T103" fmla="*/ 126130 h 471"/>
                <a:gd name="T104" fmla="*/ 105444 w 479"/>
                <a:gd name="T105" fmla="*/ 145241 h 471"/>
                <a:gd name="T106" fmla="*/ 105444 w 479"/>
                <a:gd name="T107" fmla="*/ 145241 h 471"/>
                <a:gd name="T108" fmla="*/ 105444 w 479"/>
                <a:gd name="T109" fmla="*/ 145241 h 471"/>
                <a:gd name="T110" fmla="*/ 86421 w 479"/>
                <a:gd name="T111" fmla="*/ 150155 h 471"/>
                <a:gd name="T112" fmla="*/ 81529 w 479"/>
                <a:gd name="T113" fmla="*/ 164352 h 471"/>
                <a:gd name="T114" fmla="*/ 105444 w 479"/>
                <a:gd name="T115" fmla="*/ 179094 h 471"/>
                <a:gd name="T116" fmla="*/ 125011 w 479"/>
                <a:gd name="T117" fmla="*/ 159984 h 471"/>
                <a:gd name="T118" fmla="*/ 105444 w 479"/>
                <a:gd name="T119" fmla="*/ 145241 h 47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79" h="471">
                  <a:moveTo>
                    <a:pt x="212" y="169"/>
                  </a:moveTo>
                  <a:lnTo>
                    <a:pt x="212" y="169"/>
                  </a:lnTo>
                  <a:cubicBezTo>
                    <a:pt x="212" y="142"/>
                    <a:pt x="203" y="142"/>
                    <a:pt x="185" y="142"/>
                  </a:cubicBezTo>
                  <a:cubicBezTo>
                    <a:pt x="185" y="142"/>
                    <a:pt x="185" y="142"/>
                    <a:pt x="177" y="142"/>
                  </a:cubicBezTo>
                  <a:cubicBezTo>
                    <a:pt x="177" y="142"/>
                    <a:pt x="168" y="151"/>
                    <a:pt x="168" y="160"/>
                  </a:cubicBezTo>
                  <a:cubicBezTo>
                    <a:pt x="159" y="160"/>
                    <a:pt x="159" y="169"/>
                    <a:pt x="168" y="187"/>
                  </a:cubicBezTo>
                  <a:cubicBezTo>
                    <a:pt x="168" y="195"/>
                    <a:pt x="185" y="213"/>
                    <a:pt x="194" y="213"/>
                  </a:cubicBezTo>
                  <a:cubicBezTo>
                    <a:pt x="194" y="213"/>
                    <a:pt x="194" y="213"/>
                    <a:pt x="203" y="213"/>
                  </a:cubicBezTo>
                  <a:cubicBezTo>
                    <a:pt x="212" y="204"/>
                    <a:pt x="221" y="187"/>
                    <a:pt x="212" y="169"/>
                  </a:cubicBezTo>
                  <a:close/>
                  <a:moveTo>
                    <a:pt x="238" y="0"/>
                  </a:moveTo>
                  <a:lnTo>
                    <a:pt x="238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38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38" y="0"/>
                  </a:cubicBezTo>
                  <a:close/>
                  <a:moveTo>
                    <a:pt x="221" y="338"/>
                  </a:moveTo>
                  <a:lnTo>
                    <a:pt x="221" y="338"/>
                  </a:lnTo>
                  <a:cubicBezTo>
                    <a:pt x="212" y="346"/>
                    <a:pt x="194" y="346"/>
                    <a:pt x="185" y="346"/>
                  </a:cubicBezTo>
                  <a:cubicBezTo>
                    <a:pt x="177" y="346"/>
                    <a:pt x="124" y="346"/>
                    <a:pt x="124" y="301"/>
                  </a:cubicBezTo>
                  <a:cubicBezTo>
                    <a:pt x="124" y="257"/>
                    <a:pt x="177" y="248"/>
                    <a:pt x="194" y="248"/>
                  </a:cubicBezTo>
                  <a:cubicBezTo>
                    <a:pt x="185" y="240"/>
                    <a:pt x="185" y="231"/>
                    <a:pt x="185" y="231"/>
                  </a:cubicBezTo>
                  <a:cubicBezTo>
                    <a:pt x="177" y="231"/>
                    <a:pt x="168" y="222"/>
                    <a:pt x="159" y="222"/>
                  </a:cubicBezTo>
                  <a:cubicBezTo>
                    <a:pt x="141" y="213"/>
                    <a:pt x="141" y="195"/>
                    <a:pt x="141" y="178"/>
                  </a:cubicBezTo>
                  <a:cubicBezTo>
                    <a:pt x="141" y="125"/>
                    <a:pt x="194" y="125"/>
                    <a:pt x="194" y="125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256" y="134"/>
                    <a:pt x="238" y="134"/>
                    <a:pt x="238" y="134"/>
                  </a:cubicBezTo>
                  <a:cubicBezTo>
                    <a:pt x="230" y="134"/>
                    <a:pt x="230" y="134"/>
                    <a:pt x="221" y="134"/>
                  </a:cubicBezTo>
                  <a:cubicBezTo>
                    <a:pt x="238" y="142"/>
                    <a:pt x="238" y="160"/>
                    <a:pt x="238" y="178"/>
                  </a:cubicBezTo>
                  <a:cubicBezTo>
                    <a:pt x="238" y="195"/>
                    <a:pt x="230" y="204"/>
                    <a:pt x="230" y="213"/>
                  </a:cubicBezTo>
                  <a:cubicBezTo>
                    <a:pt x="221" y="222"/>
                    <a:pt x="212" y="222"/>
                    <a:pt x="212" y="231"/>
                  </a:cubicBezTo>
                  <a:cubicBezTo>
                    <a:pt x="212" y="231"/>
                    <a:pt x="221" y="240"/>
                    <a:pt x="230" y="240"/>
                  </a:cubicBezTo>
                  <a:cubicBezTo>
                    <a:pt x="238" y="248"/>
                    <a:pt x="256" y="266"/>
                    <a:pt x="256" y="284"/>
                  </a:cubicBezTo>
                  <a:cubicBezTo>
                    <a:pt x="256" y="310"/>
                    <a:pt x="247" y="328"/>
                    <a:pt x="221" y="338"/>
                  </a:cubicBezTo>
                  <a:close/>
                  <a:moveTo>
                    <a:pt x="354" y="231"/>
                  </a:moveTo>
                  <a:lnTo>
                    <a:pt x="354" y="231"/>
                  </a:lnTo>
                  <a:cubicBezTo>
                    <a:pt x="310" y="231"/>
                    <a:pt x="310" y="231"/>
                    <a:pt x="310" y="231"/>
                  </a:cubicBezTo>
                  <a:cubicBezTo>
                    <a:pt x="310" y="275"/>
                    <a:pt x="310" y="275"/>
                    <a:pt x="310" y="275"/>
                  </a:cubicBezTo>
                  <a:cubicBezTo>
                    <a:pt x="291" y="275"/>
                    <a:pt x="291" y="275"/>
                    <a:pt x="291" y="275"/>
                  </a:cubicBezTo>
                  <a:cubicBezTo>
                    <a:pt x="291" y="231"/>
                    <a:pt x="291" y="231"/>
                    <a:pt x="291" y="231"/>
                  </a:cubicBezTo>
                  <a:cubicBezTo>
                    <a:pt x="256" y="231"/>
                    <a:pt x="256" y="231"/>
                    <a:pt x="256" y="231"/>
                  </a:cubicBezTo>
                  <a:cubicBezTo>
                    <a:pt x="256" y="213"/>
                    <a:pt x="256" y="213"/>
                    <a:pt x="256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169"/>
                    <a:pt x="291" y="169"/>
                    <a:pt x="291" y="169"/>
                  </a:cubicBezTo>
                  <a:cubicBezTo>
                    <a:pt x="310" y="169"/>
                    <a:pt x="310" y="169"/>
                    <a:pt x="310" y="169"/>
                  </a:cubicBezTo>
                  <a:cubicBezTo>
                    <a:pt x="310" y="213"/>
                    <a:pt x="310" y="213"/>
                    <a:pt x="310" y="213"/>
                  </a:cubicBezTo>
                  <a:cubicBezTo>
                    <a:pt x="354" y="213"/>
                    <a:pt x="354" y="213"/>
                    <a:pt x="354" y="213"/>
                  </a:cubicBezTo>
                  <a:lnTo>
                    <a:pt x="354" y="231"/>
                  </a:lnTo>
                  <a:close/>
                  <a:moveTo>
                    <a:pt x="194" y="266"/>
                  </a:moveTo>
                  <a:lnTo>
                    <a:pt x="194" y="266"/>
                  </a:lnTo>
                  <a:cubicBezTo>
                    <a:pt x="177" y="266"/>
                    <a:pt x="168" y="266"/>
                    <a:pt x="159" y="275"/>
                  </a:cubicBezTo>
                  <a:cubicBezTo>
                    <a:pt x="159" y="284"/>
                    <a:pt x="150" y="293"/>
                    <a:pt x="150" y="301"/>
                  </a:cubicBezTo>
                  <a:cubicBezTo>
                    <a:pt x="150" y="319"/>
                    <a:pt x="168" y="328"/>
                    <a:pt x="194" y="328"/>
                  </a:cubicBezTo>
                  <a:cubicBezTo>
                    <a:pt x="221" y="319"/>
                    <a:pt x="230" y="310"/>
                    <a:pt x="230" y="293"/>
                  </a:cubicBezTo>
                  <a:cubicBezTo>
                    <a:pt x="230" y="275"/>
                    <a:pt x="212" y="266"/>
                    <a:pt x="194" y="26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  <p:sp>
          <p:nvSpPr>
            <p:cNvPr id="228" name="Freeform 79">
              <a:extLst>
                <a:ext uri="{FF2B5EF4-FFF2-40B4-BE49-F238E27FC236}">
                  <a16:creationId xmlns:a16="http://schemas.microsoft.com/office/drawing/2014/main" id="{A058E3E5-C155-6650-6D59-489C324383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64553" y="6450762"/>
              <a:ext cx="170782" cy="168699"/>
            </a:xfrm>
            <a:custGeom>
              <a:avLst/>
              <a:gdLst>
                <a:gd name="T0" fmla="*/ 130447 w 479"/>
                <a:gd name="T1" fmla="*/ 0 h 471"/>
                <a:gd name="T2" fmla="*/ 130447 w 479"/>
                <a:gd name="T3" fmla="*/ 0 h 471"/>
                <a:gd name="T4" fmla="*/ 0 w 479"/>
                <a:gd name="T5" fmla="*/ 126130 h 471"/>
                <a:gd name="T6" fmla="*/ 130447 w 479"/>
                <a:gd name="T7" fmla="*/ 256629 h 471"/>
                <a:gd name="T8" fmla="*/ 259806 w 479"/>
                <a:gd name="T9" fmla="*/ 126130 h 471"/>
                <a:gd name="T10" fmla="*/ 130447 w 479"/>
                <a:gd name="T11" fmla="*/ 0 h 471"/>
                <a:gd name="T12" fmla="*/ 159254 w 479"/>
                <a:gd name="T13" fmla="*/ 87363 h 471"/>
                <a:gd name="T14" fmla="*/ 159254 w 479"/>
                <a:gd name="T15" fmla="*/ 87363 h 471"/>
                <a:gd name="T16" fmla="*/ 139687 w 479"/>
                <a:gd name="T17" fmla="*/ 87363 h 471"/>
                <a:gd name="T18" fmla="*/ 135339 w 479"/>
                <a:gd name="T19" fmla="*/ 97191 h 471"/>
                <a:gd name="T20" fmla="*/ 135339 w 479"/>
                <a:gd name="T21" fmla="*/ 106474 h 471"/>
                <a:gd name="T22" fmla="*/ 159254 w 479"/>
                <a:gd name="T23" fmla="*/ 106474 h 471"/>
                <a:gd name="T24" fmla="*/ 159254 w 479"/>
                <a:gd name="T25" fmla="*/ 131045 h 471"/>
                <a:gd name="T26" fmla="*/ 135339 w 479"/>
                <a:gd name="T27" fmla="*/ 131045 h 471"/>
                <a:gd name="T28" fmla="*/ 135339 w 479"/>
                <a:gd name="T29" fmla="*/ 188923 h 471"/>
                <a:gd name="T30" fmla="*/ 115772 w 479"/>
                <a:gd name="T31" fmla="*/ 188923 h 471"/>
                <a:gd name="T32" fmla="*/ 115772 w 479"/>
                <a:gd name="T33" fmla="*/ 131045 h 471"/>
                <a:gd name="T34" fmla="*/ 91856 w 479"/>
                <a:gd name="T35" fmla="*/ 131045 h 471"/>
                <a:gd name="T36" fmla="*/ 91856 w 479"/>
                <a:gd name="T37" fmla="*/ 106474 h 471"/>
                <a:gd name="T38" fmla="*/ 115772 w 479"/>
                <a:gd name="T39" fmla="*/ 106474 h 471"/>
                <a:gd name="T40" fmla="*/ 115772 w 479"/>
                <a:gd name="T41" fmla="*/ 97191 h 471"/>
                <a:gd name="T42" fmla="*/ 139687 w 479"/>
                <a:gd name="T43" fmla="*/ 68252 h 471"/>
                <a:gd name="T44" fmla="*/ 159254 w 479"/>
                <a:gd name="T45" fmla="*/ 68252 h 471"/>
                <a:gd name="T46" fmla="*/ 159254 w 479"/>
                <a:gd name="T47" fmla="*/ 87363 h 47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79" h="471">
                  <a:moveTo>
                    <a:pt x="240" y="0"/>
                  </a:moveTo>
                  <a:lnTo>
                    <a:pt x="240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40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40" y="0"/>
                  </a:cubicBezTo>
                  <a:close/>
                  <a:moveTo>
                    <a:pt x="293" y="160"/>
                  </a:moveTo>
                  <a:lnTo>
                    <a:pt x="293" y="160"/>
                  </a:lnTo>
                  <a:cubicBezTo>
                    <a:pt x="257" y="160"/>
                    <a:pt x="257" y="160"/>
                    <a:pt x="257" y="160"/>
                  </a:cubicBezTo>
                  <a:cubicBezTo>
                    <a:pt x="257" y="160"/>
                    <a:pt x="249" y="169"/>
                    <a:pt x="249" y="178"/>
                  </a:cubicBezTo>
                  <a:cubicBezTo>
                    <a:pt x="249" y="195"/>
                    <a:pt x="249" y="195"/>
                    <a:pt x="249" y="195"/>
                  </a:cubicBezTo>
                  <a:cubicBezTo>
                    <a:pt x="293" y="195"/>
                    <a:pt x="293" y="195"/>
                    <a:pt x="293" y="195"/>
                  </a:cubicBezTo>
                  <a:cubicBezTo>
                    <a:pt x="293" y="240"/>
                    <a:pt x="293" y="240"/>
                    <a:pt x="293" y="240"/>
                  </a:cubicBezTo>
                  <a:cubicBezTo>
                    <a:pt x="249" y="240"/>
                    <a:pt x="249" y="240"/>
                    <a:pt x="249" y="240"/>
                  </a:cubicBezTo>
                  <a:cubicBezTo>
                    <a:pt x="249" y="346"/>
                    <a:pt x="249" y="346"/>
                    <a:pt x="249" y="346"/>
                  </a:cubicBezTo>
                  <a:cubicBezTo>
                    <a:pt x="213" y="346"/>
                    <a:pt x="213" y="346"/>
                    <a:pt x="213" y="346"/>
                  </a:cubicBezTo>
                  <a:cubicBezTo>
                    <a:pt x="213" y="240"/>
                    <a:pt x="213" y="240"/>
                    <a:pt x="213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9" y="195"/>
                    <a:pt x="169" y="195"/>
                    <a:pt x="169" y="195"/>
                  </a:cubicBezTo>
                  <a:cubicBezTo>
                    <a:pt x="213" y="195"/>
                    <a:pt x="213" y="195"/>
                    <a:pt x="213" y="195"/>
                  </a:cubicBezTo>
                  <a:cubicBezTo>
                    <a:pt x="213" y="178"/>
                    <a:pt x="213" y="178"/>
                    <a:pt x="213" y="178"/>
                  </a:cubicBezTo>
                  <a:cubicBezTo>
                    <a:pt x="213" y="151"/>
                    <a:pt x="230" y="125"/>
                    <a:pt x="257" y="125"/>
                  </a:cubicBezTo>
                  <a:cubicBezTo>
                    <a:pt x="293" y="125"/>
                    <a:pt x="293" y="125"/>
                    <a:pt x="293" y="125"/>
                  </a:cubicBezTo>
                  <a:lnTo>
                    <a:pt x="293" y="16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  <p:sp>
          <p:nvSpPr>
            <p:cNvPr id="229" name="Freeform 86">
              <a:extLst>
                <a:ext uri="{FF2B5EF4-FFF2-40B4-BE49-F238E27FC236}">
                  <a16:creationId xmlns:a16="http://schemas.microsoft.com/office/drawing/2014/main" id="{3148C4AB-856C-7860-7BC5-4C90970CB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3281" y="6450762"/>
              <a:ext cx="171823" cy="168699"/>
            </a:xfrm>
            <a:custGeom>
              <a:avLst/>
              <a:gdLst>
                <a:gd name="T0" fmla="*/ 130423 w 480"/>
                <a:gd name="T1" fmla="*/ 0 h 471"/>
                <a:gd name="T2" fmla="*/ 130423 w 480"/>
                <a:gd name="T3" fmla="*/ 0 h 471"/>
                <a:gd name="T4" fmla="*/ 0 w 480"/>
                <a:gd name="T5" fmla="*/ 126130 h 471"/>
                <a:gd name="T6" fmla="*/ 130423 w 480"/>
                <a:gd name="T7" fmla="*/ 256629 h 471"/>
                <a:gd name="T8" fmla="*/ 261391 w 480"/>
                <a:gd name="T9" fmla="*/ 126130 h 471"/>
                <a:gd name="T10" fmla="*/ 130423 w 480"/>
                <a:gd name="T11" fmla="*/ 0 h 471"/>
                <a:gd name="T12" fmla="*/ 183902 w 480"/>
                <a:gd name="T13" fmla="*/ 106474 h 471"/>
                <a:gd name="T14" fmla="*/ 183902 w 480"/>
                <a:gd name="T15" fmla="*/ 106474 h 471"/>
                <a:gd name="T16" fmla="*/ 183902 w 480"/>
                <a:gd name="T17" fmla="*/ 106474 h 471"/>
                <a:gd name="T18" fmla="*/ 111323 w 480"/>
                <a:gd name="T19" fmla="*/ 179094 h 471"/>
                <a:gd name="T20" fmla="*/ 72578 w 480"/>
                <a:gd name="T21" fmla="*/ 169266 h 471"/>
                <a:gd name="T22" fmla="*/ 77490 w 480"/>
                <a:gd name="T23" fmla="*/ 169266 h 471"/>
                <a:gd name="T24" fmla="*/ 111323 w 480"/>
                <a:gd name="T25" fmla="*/ 159984 h 471"/>
                <a:gd name="T26" fmla="*/ 87312 w 480"/>
                <a:gd name="T27" fmla="*/ 140327 h 471"/>
                <a:gd name="T28" fmla="*/ 92224 w 480"/>
                <a:gd name="T29" fmla="*/ 140327 h 471"/>
                <a:gd name="T30" fmla="*/ 97135 w 480"/>
                <a:gd name="T31" fmla="*/ 140327 h 471"/>
                <a:gd name="T32" fmla="*/ 77490 w 480"/>
                <a:gd name="T33" fmla="*/ 116302 h 471"/>
                <a:gd name="T34" fmla="*/ 77490 w 480"/>
                <a:gd name="T35" fmla="*/ 116302 h 471"/>
                <a:gd name="T36" fmla="*/ 87312 w 480"/>
                <a:gd name="T37" fmla="*/ 116302 h 471"/>
                <a:gd name="T38" fmla="*/ 77490 w 480"/>
                <a:gd name="T39" fmla="*/ 97191 h 471"/>
                <a:gd name="T40" fmla="*/ 82401 w 480"/>
                <a:gd name="T41" fmla="*/ 82449 h 471"/>
                <a:gd name="T42" fmla="*/ 130423 w 480"/>
                <a:gd name="T43" fmla="*/ 111388 h 471"/>
                <a:gd name="T44" fmla="*/ 130423 w 480"/>
                <a:gd name="T45" fmla="*/ 106474 h 471"/>
                <a:gd name="T46" fmla="*/ 159345 w 480"/>
                <a:gd name="T47" fmla="*/ 77535 h 471"/>
                <a:gd name="T48" fmla="*/ 174079 w 480"/>
                <a:gd name="T49" fmla="*/ 87363 h 471"/>
                <a:gd name="T50" fmla="*/ 193724 w 480"/>
                <a:gd name="T51" fmla="*/ 82449 h 471"/>
                <a:gd name="T52" fmla="*/ 183902 w 480"/>
                <a:gd name="T53" fmla="*/ 97191 h 471"/>
                <a:gd name="T54" fmla="*/ 198636 w 480"/>
                <a:gd name="T55" fmla="*/ 92277 h 471"/>
                <a:gd name="T56" fmla="*/ 183902 w 480"/>
                <a:gd name="T57" fmla="*/ 106474 h 47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80" h="471">
                  <a:moveTo>
                    <a:pt x="239" y="0"/>
                  </a:moveTo>
                  <a:lnTo>
                    <a:pt x="239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3"/>
                    <a:pt x="107" y="470"/>
                    <a:pt x="239" y="470"/>
                  </a:cubicBezTo>
                  <a:cubicBezTo>
                    <a:pt x="372" y="470"/>
                    <a:pt x="479" y="363"/>
                    <a:pt x="479" y="231"/>
                  </a:cubicBezTo>
                  <a:cubicBezTo>
                    <a:pt x="479" y="107"/>
                    <a:pt x="372" y="0"/>
                    <a:pt x="239" y="0"/>
                  </a:cubicBezTo>
                  <a:close/>
                  <a:moveTo>
                    <a:pt x="337" y="195"/>
                  </a:moveTo>
                  <a:lnTo>
                    <a:pt x="337" y="195"/>
                  </a:lnTo>
                  <a:cubicBezTo>
                    <a:pt x="337" y="257"/>
                    <a:pt x="292" y="328"/>
                    <a:pt x="204" y="328"/>
                  </a:cubicBezTo>
                  <a:cubicBezTo>
                    <a:pt x="178" y="328"/>
                    <a:pt x="151" y="319"/>
                    <a:pt x="133" y="310"/>
                  </a:cubicBezTo>
                  <a:lnTo>
                    <a:pt x="142" y="310"/>
                  </a:lnTo>
                  <a:cubicBezTo>
                    <a:pt x="160" y="310"/>
                    <a:pt x="186" y="301"/>
                    <a:pt x="204" y="293"/>
                  </a:cubicBezTo>
                  <a:cubicBezTo>
                    <a:pt x="178" y="293"/>
                    <a:pt x="160" y="275"/>
                    <a:pt x="160" y="257"/>
                  </a:cubicBezTo>
                  <a:cubicBezTo>
                    <a:pt x="160" y="257"/>
                    <a:pt x="160" y="257"/>
                    <a:pt x="169" y="257"/>
                  </a:cubicBezTo>
                  <a:lnTo>
                    <a:pt x="178" y="257"/>
                  </a:lnTo>
                  <a:cubicBezTo>
                    <a:pt x="160" y="248"/>
                    <a:pt x="142" y="231"/>
                    <a:pt x="142" y="213"/>
                  </a:cubicBezTo>
                  <a:cubicBezTo>
                    <a:pt x="142" y="213"/>
                    <a:pt x="151" y="213"/>
                    <a:pt x="160" y="213"/>
                  </a:cubicBezTo>
                  <a:cubicBezTo>
                    <a:pt x="151" y="204"/>
                    <a:pt x="142" y="195"/>
                    <a:pt x="142" y="178"/>
                  </a:cubicBezTo>
                  <a:cubicBezTo>
                    <a:pt x="142" y="169"/>
                    <a:pt x="142" y="160"/>
                    <a:pt x="151" y="151"/>
                  </a:cubicBezTo>
                  <a:cubicBezTo>
                    <a:pt x="169" y="178"/>
                    <a:pt x="204" y="204"/>
                    <a:pt x="239" y="204"/>
                  </a:cubicBezTo>
                  <a:cubicBezTo>
                    <a:pt x="239" y="195"/>
                    <a:pt x="239" y="195"/>
                    <a:pt x="239" y="195"/>
                  </a:cubicBezTo>
                  <a:cubicBezTo>
                    <a:pt x="239" y="169"/>
                    <a:pt x="266" y="142"/>
                    <a:pt x="292" y="142"/>
                  </a:cubicBezTo>
                  <a:cubicBezTo>
                    <a:pt x="301" y="142"/>
                    <a:pt x="319" y="151"/>
                    <a:pt x="319" y="160"/>
                  </a:cubicBezTo>
                  <a:cubicBezTo>
                    <a:pt x="337" y="160"/>
                    <a:pt x="346" y="151"/>
                    <a:pt x="355" y="151"/>
                  </a:cubicBezTo>
                  <a:cubicBezTo>
                    <a:pt x="346" y="160"/>
                    <a:pt x="346" y="169"/>
                    <a:pt x="337" y="178"/>
                  </a:cubicBezTo>
                  <a:cubicBezTo>
                    <a:pt x="346" y="178"/>
                    <a:pt x="355" y="169"/>
                    <a:pt x="364" y="169"/>
                  </a:cubicBezTo>
                  <a:cubicBezTo>
                    <a:pt x="355" y="178"/>
                    <a:pt x="346" y="187"/>
                    <a:pt x="337" y="19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grpSp>
        <p:nvGrpSpPr>
          <p:cNvPr id="230" name="Group 9" descr="e7d195523061f1c03a90ee8e42cb24248e56383cd534985688F9F494128731F165EE95AB4B0C0A38076AAEA07667B1565C446FC45FF01DFB0E885BCDBDF3A284F3DB14DA61DD97F0BAB2E6C668FB49318036C4C7D782F6BDE19F92129220AA4B6FDFAD75447861AE4CF4978A657099D2FE153C858A27D28331000F834BD4E44D9EA41F24362F38F2">
            <a:extLst>
              <a:ext uri="{FF2B5EF4-FFF2-40B4-BE49-F238E27FC236}">
                <a16:creationId xmlns:a16="http://schemas.microsoft.com/office/drawing/2014/main" id="{B22EC516-7969-B875-070E-241C74F9EB04}"/>
              </a:ext>
            </a:extLst>
          </p:cNvPr>
          <p:cNvGrpSpPr/>
          <p:nvPr/>
        </p:nvGrpSpPr>
        <p:grpSpPr>
          <a:xfrm>
            <a:off x="1156619" y="247626"/>
            <a:ext cx="1195424" cy="55320"/>
            <a:chOff x="986240" y="4803818"/>
            <a:chExt cx="1195424" cy="45719"/>
          </a:xfrm>
          <a:solidFill>
            <a:srgbClr val="FFFFFF"/>
          </a:solidFill>
        </p:grpSpPr>
        <p:sp>
          <p:nvSpPr>
            <p:cNvPr id="231" name="Rectangle: Rounded Corners 10">
              <a:extLst>
                <a:ext uri="{FF2B5EF4-FFF2-40B4-BE49-F238E27FC236}">
                  <a16:creationId xmlns:a16="http://schemas.microsoft.com/office/drawing/2014/main" id="{4D7F7112-A97F-7329-23AD-6E0DDF6F8133}"/>
                </a:ext>
              </a:extLst>
            </p:cNvPr>
            <p:cNvSpPr/>
            <p:nvPr/>
          </p:nvSpPr>
          <p:spPr>
            <a:xfrm flipV="1">
              <a:off x="1220026" y="4803818"/>
              <a:ext cx="961638" cy="457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12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gradFill>
                  <a:gsLst>
                    <a:gs pos="30107">
                      <a:srgbClr val="7770E9">
                        <a:alpha val="40000"/>
                      </a:srgbClr>
                    </a:gs>
                    <a:gs pos="77000">
                      <a:srgbClr val="7770E9"/>
                    </a:gs>
                    <a:gs pos="0">
                      <a:srgbClr val="7770E9">
                        <a:alpha val="0"/>
                      </a:srgbClr>
                    </a:gs>
                    <a:gs pos="100000">
                      <a:srgbClr val="61CCF7"/>
                    </a:gs>
                  </a:gsLst>
                  <a:lin ang="10800000" scaled="1"/>
                </a:gra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  <p:sp>
          <p:nvSpPr>
            <p:cNvPr id="232" name="Rectangle: Rounded Corners 11">
              <a:extLst>
                <a:ext uri="{FF2B5EF4-FFF2-40B4-BE49-F238E27FC236}">
                  <a16:creationId xmlns:a16="http://schemas.microsoft.com/office/drawing/2014/main" id="{4C5886C8-5F50-554D-01C5-9ADD9DBB2A92}"/>
                </a:ext>
              </a:extLst>
            </p:cNvPr>
            <p:cNvSpPr/>
            <p:nvPr/>
          </p:nvSpPr>
          <p:spPr>
            <a:xfrm flipV="1">
              <a:off x="986240" y="4803818"/>
              <a:ext cx="157235" cy="45719"/>
            </a:xfrm>
            <a:prstGeom prst="roundRect">
              <a:avLst>
                <a:gd name="adj" fmla="val 5000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12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gradFill>
                  <a:gsLst>
                    <a:gs pos="30107">
                      <a:srgbClr val="7770E9">
                        <a:alpha val="40000"/>
                      </a:srgbClr>
                    </a:gs>
                    <a:gs pos="77000">
                      <a:srgbClr val="7770E9"/>
                    </a:gs>
                    <a:gs pos="0">
                      <a:srgbClr val="7770E9">
                        <a:alpha val="0"/>
                      </a:srgbClr>
                    </a:gs>
                    <a:gs pos="100000">
                      <a:srgbClr val="61CCF7"/>
                    </a:gs>
                  </a:gsLst>
                  <a:lin ang="10800000" scaled="1"/>
                </a:gra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</p:grpSp>
      <p:sp>
        <p:nvSpPr>
          <p:cNvPr id="96" name="Rectangle: Rounded Corners 106">
            <a:extLst>
              <a:ext uri="{FF2B5EF4-FFF2-40B4-BE49-F238E27FC236}">
                <a16:creationId xmlns:a16="http://schemas.microsoft.com/office/drawing/2014/main" id="{1095119B-B0BE-A819-E0E3-87D81D467017}"/>
              </a:ext>
            </a:extLst>
          </p:cNvPr>
          <p:cNvSpPr/>
          <p:nvPr/>
        </p:nvSpPr>
        <p:spPr>
          <a:xfrm>
            <a:off x="796839" y="3013529"/>
            <a:ext cx="4215428" cy="348792"/>
          </a:xfrm>
          <a:prstGeom prst="roundRect">
            <a:avLst>
              <a:gd name="adj" fmla="val 10756"/>
            </a:avLst>
          </a:prstGeom>
          <a:solidFill>
            <a:srgbClr val="0150D2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190500" dist="63500" dir="5400000" sx="99000" sy="99000" algn="t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98" name="图形 76">
            <a:extLst>
              <a:ext uri="{FF2B5EF4-FFF2-40B4-BE49-F238E27FC236}">
                <a16:creationId xmlns:a16="http://schemas.microsoft.com/office/drawing/2014/main" id="{AFBF9384-0038-2483-A6D5-6ACF6272E6E6}"/>
              </a:ext>
            </a:extLst>
          </p:cNvPr>
          <p:cNvSpPr>
            <a:spLocks/>
          </p:cNvSpPr>
          <p:nvPr/>
        </p:nvSpPr>
        <p:spPr>
          <a:xfrm>
            <a:off x="960794" y="3058438"/>
            <a:ext cx="261690" cy="244861"/>
          </a:xfrm>
          <a:custGeom>
            <a:avLst/>
            <a:gdLst>
              <a:gd name="connsiteX0" fmla="*/ 100332 w 132838"/>
              <a:gd name="connsiteY0" fmla="*/ 0 h 131381"/>
              <a:gd name="connsiteX1" fmla="*/ 67774 w 132838"/>
              <a:gd name="connsiteY1" fmla="*/ 32558 h 131381"/>
              <a:gd name="connsiteX2" fmla="*/ 100306 w 132838"/>
              <a:gd name="connsiteY2" fmla="*/ 65090 h 131381"/>
              <a:gd name="connsiteX3" fmla="*/ 132838 w 132838"/>
              <a:gd name="connsiteY3" fmla="*/ 32558 h 131381"/>
              <a:gd name="connsiteX4" fmla="*/ 100332 w 132838"/>
              <a:gd name="connsiteY4" fmla="*/ 0 h 131381"/>
              <a:gd name="connsiteX5" fmla="*/ 100332 w 132838"/>
              <a:gd name="connsiteY5" fmla="*/ 53641 h 131381"/>
              <a:gd name="connsiteX6" fmla="*/ 79223 w 132838"/>
              <a:gd name="connsiteY6" fmla="*/ 32532 h 131381"/>
              <a:gd name="connsiteX7" fmla="*/ 100332 w 132838"/>
              <a:gd name="connsiteY7" fmla="*/ 11423 h 131381"/>
              <a:gd name="connsiteX8" fmla="*/ 121441 w 132838"/>
              <a:gd name="connsiteY8" fmla="*/ 32532 h 131381"/>
              <a:gd name="connsiteX9" fmla="*/ 100332 w 132838"/>
              <a:gd name="connsiteY9" fmla="*/ 53641 h 131381"/>
              <a:gd name="connsiteX10" fmla="*/ 49399 w 132838"/>
              <a:gd name="connsiteY10" fmla="*/ 3041 h 131381"/>
              <a:gd name="connsiteX11" fmla="*/ 11474 w 132838"/>
              <a:gd name="connsiteY11" fmla="*/ 3041 h 131381"/>
              <a:gd name="connsiteX12" fmla="*/ 0 w 132838"/>
              <a:gd name="connsiteY12" fmla="*/ 14516 h 131381"/>
              <a:gd name="connsiteX13" fmla="*/ 0 w 132838"/>
              <a:gd name="connsiteY13" fmla="*/ 52389 h 131381"/>
              <a:gd name="connsiteX14" fmla="*/ 11474 w 132838"/>
              <a:gd name="connsiteY14" fmla="*/ 63864 h 131381"/>
              <a:gd name="connsiteX15" fmla="*/ 49399 w 132838"/>
              <a:gd name="connsiteY15" fmla="*/ 63864 h 131381"/>
              <a:gd name="connsiteX16" fmla="*/ 60874 w 132838"/>
              <a:gd name="connsiteY16" fmla="*/ 52389 h 131381"/>
              <a:gd name="connsiteX17" fmla="*/ 60874 w 132838"/>
              <a:gd name="connsiteY17" fmla="*/ 14516 h 131381"/>
              <a:gd name="connsiteX18" fmla="*/ 49399 w 132838"/>
              <a:gd name="connsiteY18" fmla="*/ 3041 h 131381"/>
              <a:gd name="connsiteX19" fmla="*/ 49731 w 132838"/>
              <a:gd name="connsiteY19" fmla="*/ 50907 h 131381"/>
              <a:gd name="connsiteX20" fmla="*/ 47891 w 132838"/>
              <a:gd name="connsiteY20" fmla="*/ 52747 h 131381"/>
              <a:gd name="connsiteX21" fmla="*/ 13008 w 132838"/>
              <a:gd name="connsiteY21" fmla="*/ 52747 h 131381"/>
              <a:gd name="connsiteX22" fmla="*/ 11168 w 132838"/>
              <a:gd name="connsiteY22" fmla="*/ 50907 h 131381"/>
              <a:gd name="connsiteX23" fmla="*/ 11168 w 132838"/>
              <a:gd name="connsiteY23" fmla="*/ 16023 h 131381"/>
              <a:gd name="connsiteX24" fmla="*/ 13008 w 132838"/>
              <a:gd name="connsiteY24" fmla="*/ 14183 h 131381"/>
              <a:gd name="connsiteX25" fmla="*/ 47891 w 132838"/>
              <a:gd name="connsiteY25" fmla="*/ 14183 h 131381"/>
              <a:gd name="connsiteX26" fmla="*/ 49731 w 132838"/>
              <a:gd name="connsiteY26" fmla="*/ 16023 h 131381"/>
              <a:gd name="connsiteX27" fmla="*/ 49731 w 132838"/>
              <a:gd name="connsiteY27" fmla="*/ 50907 h 131381"/>
              <a:gd name="connsiteX28" fmla="*/ 49399 w 132838"/>
              <a:gd name="connsiteY28" fmla="*/ 70559 h 131381"/>
              <a:gd name="connsiteX29" fmla="*/ 11474 w 132838"/>
              <a:gd name="connsiteY29" fmla="*/ 70559 h 131381"/>
              <a:gd name="connsiteX30" fmla="*/ 0 w 132838"/>
              <a:gd name="connsiteY30" fmla="*/ 82034 h 131381"/>
              <a:gd name="connsiteX31" fmla="*/ 0 w 132838"/>
              <a:gd name="connsiteY31" fmla="*/ 119907 h 131381"/>
              <a:gd name="connsiteX32" fmla="*/ 11474 w 132838"/>
              <a:gd name="connsiteY32" fmla="*/ 131382 h 131381"/>
              <a:gd name="connsiteX33" fmla="*/ 49399 w 132838"/>
              <a:gd name="connsiteY33" fmla="*/ 131382 h 131381"/>
              <a:gd name="connsiteX34" fmla="*/ 60874 w 132838"/>
              <a:gd name="connsiteY34" fmla="*/ 119907 h 131381"/>
              <a:gd name="connsiteX35" fmla="*/ 60874 w 132838"/>
              <a:gd name="connsiteY35" fmla="*/ 82034 h 131381"/>
              <a:gd name="connsiteX36" fmla="*/ 49399 w 132838"/>
              <a:gd name="connsiteY36" fmla="*/ 70559 h 131381"/>
              <a:gd name="connsiteX37" fmla="*/ 49731 w 132838"/>
              <a:gd name="connsiteY37" fmla="*/ 118425 h 131381"/>
              <a:gd name="connsiteX38" fmla="*/ 47891 w 132838"/>
              <a:gd name="connsiteY38" fmla="*/ 120265 h 131381"/>
              <a:gd name="connsiteX39" fmla="*/ 13008 w 132838"/>
              <a:gd name="connsiteY39" fmla="*/ 120265 h 131381"/>
              <a:gd name="connsiteX40" fmla="*/ 11168 w 132838"/>
              <a:gd name="connsiteY40" fmla="*/ 118425 h 131381"/>
              <a:gd name="connsiteX41" fmla="*/ 11168 w 132838"/>
              <a:gd name="connsiteY41" fmla="*/ 83541 h 131381"/>
              <a:gd name="connsiteX42" fmla="*/ 13008 w 132838"/>
              <a:gd name="connsiteY42" fmla="*/ 81701 h 131381"/>
              <a:gd name="connsiteX43" fmla="*/ 47891 w 132838"/>
              <a:gd name="connsiteY43" fmla="*/ 81701 h 131381"/>
              <a:gd name="connsiteX44" fmla="*/ 49731 w 132838"/>
              <a:gd name="connsiteY44" fmla="*/ 83541 h 131381"/>
              <a:gd name="connsiteX45" fmla="*/ 49731 w 132838"/>
              <a:gd name="connsiteY45" fmla="*/ 118425 h 131381"/>
              <a:gd name="connsiteX46" fmla="*/ 119268 w 132838"/>
              <a:gd name="connsiteY46" fmla="*/ 69230 h 131381"/>
              <a:gd name="connsiteX47" fmla="*/ 81369 w 132838"/>
              <a:gd name="connsiteY47" fmla="*/ 69230 h 131381"/>
              <a:gd name="connsiteX48" fmla="*/ 69895 w 132838"/>
              <a:gd name="connsiteY48" fmla="*/ 80705 h 131381"/>
              <a:gd name="connsiteX49" fmla="*/ 69895 w 132838"/>
              <a:gd name="connsiteY49" fmla="*/ 118578 h 131381"/>
              <a:gd name="connsiteX50" fmla="*/ 81369 w 132838"/>
              <a:gd name="connsiteY50" fmla="*/ 130053 h 131381"/>
              <a:gd name="connsiteX51" fmla="*/ 119294 w 132838"/>
              <a:gd name="connsiteY51" fmla="*/ 130053 h 131381"/>
              <a:gd name="connsiteX52" fmla="*/ 130768 w 132838"/>
              <a:gd name="connsiteY52" fmla="*/ 118578 h 131381"/>
              <a:gd name="connsiteX53" fmla="*/ 130768 w 132838"/>
              <a:gd name="connsiteY53" fmla="*/ 80705 h 131381"/>
              <a:gd name="connsiteX54" fmla="*/ 119268 w 132838"/>
              <a:gd name="connsiteY54" fmla="*/ 69230 h 131381"/>
              <a:gd name="connsiteX55" fmla="*/ 119601 w 132838"/>
              <a:gd name="connsiteY55" fmla="*/ 117071 h 131381"/>
              <a:gd name="connsiteX56" fmla="*/ 117760 w 132838"/>
              <a:gd name="connsiteY56" fmla="*/ 118911 h 131381"/>
              <a:gd name="connsiteX57" fmla="*/ 82877 w 132838"/>
              <a:gd name="connsiteY57" fmla="*/ 118911 h 131381"/>
              <a:gd name="connsiteX58" fmla="*/ 81037 w 132838"/>
              <a:gd name="connsiteY58" fmla="*/ 117071 h 131381"/>
              <a:gd name="connsiteX59" fmla="*/ 81037 w 132838"/>
              <a:gd name="connsiteY59" fmla="*/ 82187 h 131381"/>
              <a:gd name="connsiteX60" fmla="*/ 82877 w 132838"/>
              <a:gd name="connsiteY60" fmla="*/ 80347 h 131381"/>
              <a:gd name="connsiteX61" fmla="*/ 117760 w 132838"/>
              <a:gd name="connsiteY61" fmla="*/ 80347 h 131381"/>
              <a:gd name="connsiteX62" fmla="*/ 119601 w 132838"/>
              <a:gd name="connsiteY62" fmla="*/ 82187 h 131381"/>
              <a:gd name="connsiteX63" fmla="*/ 119601 w 132838"/>
              <a:gd name="connsiteY63" fmla="*/ 117071 h 131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32838" h="131381">
                <a:moveTo>
                  <a:pt x="100332" y="0"/>
                </a:moveTo>
                <a:cubicBezTo>
                  <a:pt x="82340" y="0"/>
                  <a:pt x="67774" y="14567"/>
                  <a:pt x="67774" y="32558"/>
                </a:cubicBezTo>
                <a:cubicBezTo>
                  <a:pt x="67774" y="50549"/>
                  <a:pt x="82340" y="65090"/>
                  <a:pt x="100306" y="65090"/>
                </a:cubicBezTo>
                <a:cubicBezTo>
                  <a:pt x="118272" y="65090"/>
                  <a:pt x="132838" y="50524"/>
                  <a:pt x="132838" y="32558"/>
                </a:cubicBezTo>
                <a:cubicBezTo>
                  <a:pt x="132838" y="14592"/>
                  <a:pt x="118297" y="0"/>
                  <a:pt x="100332" y="0"/>
                </a:cubicBezTo>
                <a:close/>
                <a:moveTo>
                  <a:pt x="100332" y="53641"/>
                </a:moveTo>
                <a:cubicBezTo>
                  <a:pt x="88678" y="53641"/>
                  <a:pt x="79223" y="44186"/>
                  <a:pt x="79223" y="32532"/>
                </a:cubicBezTo>
                <a:cubicBezTo>
                  <a:pt x="79223" y="20879"/>
                  <a:pt x="88678" y="11423"/>
                  <a:pt x="100332" y="11423"/>
                </a:cubicBezTo>
                <a:cubicBezTo>
                  <a:pt x="111985" y="11423"/>
                  <a:pt x="121441" y="20879"/>
                  <a:pt x="121441" y="32532"/>
                </a:cubicBezTo>
                <a:cubicBezTo>
                  <a:pt x="121441" y="44186"/>
                  <a:pt x="111985" y="53641"/>
                  <a:pt x="100332" y="53641"/>
                </a:cubicBezTo>
                <a:close/>
                <a:moveTo>
                  <a:pt x="49399" y="3041"/>
                </a:moveTo>
                <a:lnTo>
                  <a:pt x="11474" y="3041"/>
                </a:lnTo>
                <a:cubicBezTo>
                  <a:pt x="5162" y="3041"/>
                  <a:pt x="0" y="8203"/>
                  <a:pt x="0" y="14516"/>
                </a:cubicBezTo>
                <a:lnTo>
                  <a:pt x="0" y="52389"/>
                </a:lnTo>
                <a:cubicBezTo>
                  <a:pt x="0" y="58701"/>
                  <a:pt x="5162" y="63864"/>
                  <a:pt x="11474" y="63864"/>
                </a:cubicBezTo>
                <a:lnTo>
                  <a:pt x="49399" y="63864"/>
                </a:lnTo>
                <a:cubicBezTo>
                  <a:pt x="55711" y="63864"/>
                  <a:pt x="60874" y="58701"/>
                  <a:pt x="60874" y="52389"/>
                </a:cubicBezTo>
                <a:lnTo>
                  <a:pt x="60874" y="14516"/>
                </a:lnTo>
                <a:cubicBezTo>
                  <a:pt x="60874" y="8203"/>
                  <a:pt x="55711" y="3041"/>
                  <a:pt x="49399" y="3041"/>
                </a:cubicBezTo>
                <a:close/>
                <a:moveTo>
                  <a:pt x="49731" y="50907"/>
                </a:moveTo>
                <a:cubicBezTo>
                  <a:pt x="49731" y="51929"/>
                  <a:pt x="48914" y="52747"/>
                  <a:pt x="47891" y="52747"/>
                </a:cubicBezTo>
                <a:lnTo>
                  <a:pt x="13008" y="52747"/>
                </a:lnTo>
                <a:cubicBezTo>
                  <a:pt x="11986" y="52747"/>
                  <a:pt x="11168" y="51929"/>
                  <a:pt x="11168" y="50907"/>
                </a:cubicBezTo>
                <a:lnTo>
                  <a:pt x="11168" y="16023"/>
                </a:lnTo>
                <a:cubicBezTo>
                  <a:pt x="11168" y="15001"/>
                  <a:pt x="11986" y="14183"/>
                  <a:pt x="13008" y="14183"/>
                </a:cubicBezTo>
                <a:lnTo>
                  <a:pt x="47891" y="14183"/>
                </a:lnTo>
                <a:cubicBezTo>
                  <a:pt x="48914" y="14183"/>
                  <a:pt x="49731" y="15001"/>
                  <a:pt x="49731" y="16023"/>
                </a:cubicBezTo>
                <a:lnTo>
                  <a:pt x="49731" y="50907"/>
                </a:lnTo>
                <a:close/>
                <a:moveTo>
                  <a:pt x="49399" y="70559"/>
                </a:moveTo>
                <a:lnTo>
                  <a:pt x="11474" y="70559"/>
                </a:lnTo>
                <a:cubicBezTo>
                  <a:pt x="5162" y="70559"/>
                  <a:pt x="0" y="75721"/>
                  <a:pt x="0" y="82034"/>
                </a:cubicBezTo>
                <a:lnTo>
                  <a:pt x="0" y="119907"/>
                </a:lnTo>
                <a:cubicBezTo>
                  <a:pt x="0" y="126219"/>
                  <a:pt x="5162" y="131382"/>
                  <a:pt x="11474" y="131382"/>
                </a:cubicBezTo>
                <a:lnTo>
                  <a:pt x="49399" y="131382"/>
                </a:lnTo>
                <a:cubicBezTo>
                  <a:pt x="55711" y="131382"/>
                  <a:pt x="60874" y="126219"/>
                  <a:pt x="60874" y="119907"/>
                </a:cubicBezTo>
                <a:lnTo>
                  <a:pt x="60874" y="82034"/>
                </a:lnTo>
                <a:cubicBezTo>
                  <a:pt x="60874" y="75721"/>
                  <a:pt x="55711" y="70559"/>
                  <a:pt x="49399" y="70559"/>
                </a:cubicBezTo>
                <a:close/>
                <a:moveTo>
                  <a:pt x="49731" y="118425"/>
                </a:moveTo>
                <a:cubicBezTo>
                  <a:pt x="49731" y="119447"/>
                  <a:pt x="48914" y="120265"/>
                  <a:pt x="47891" y="120265"/>
                </a:cubicBezTo>
                <a:lnTo>
                  <a:pt x="13008" y="120265"/>
                </a:lnTo>
                <a:cubicBezTo>
                  <a:pt x="11986" y="120265"/>
                  <a:pt x="11168" y="119447"/>
                  <a:pt x="11168" y="118425"/>
                </a:cubicBezTo>
                <a:lnTo>
                  <a:pt x="11168" y="83541"/>
                </a:lnTo>
                <a:cubicBezTo>
                  <a:pt x="11168" y="82519"/>
                  <a:pt x="11986" y="81701"/>
                  <a:pt x="13008" y="81701"/>
                </a:cubicBezTo>
                <a:lnTo>
                  <a:pt x="47891" y="81701"/>
                </a:lnTo>
                <a:cubicBezTo>
                  <a:pt x="48914" y="81701"/>
                  <a:pt x="49731" y="82519"/>
                  <a:pt x="49731" y="83541"/>
                </a:cubicBezTo>
                <a:lnTo>
                  <a:pt x="49731" y="118425"/>
                </a:lnTo>
                <a:close/>
                <a:moveTo>
                  <a:pt x="119268" y="69230"/>
                </a:moveTo>
                <a:lnTo>
                  <a:pt x="81369" y="69230"/>
                </a:lnTo>
                <a:cubicBezTo>
                  <a:pt x="75057" y="69230"/>
                  <a:pt x="69895" y="74393"/>
                  <a:pt x="69895" y="80705"/>
                </a:cubicBezTo>
                <a:lnTo>
                  <a:pt x="69895" y="118578"/>
                </a:lnTo>
                <a:cubicBezTo>
                  <a:pt x="69895" y="124891"/>
                  <a:pt x="75057" y="130053"/>
                  <a:pt x="81369" y="130053"/>
                </a:cubicBezTo>
                <a:lnTo>
                  <a:pt x="119294" y="130053"/>
                </a:lnTo>
                <a:cubicBezTo>
                  <a:pt x="125606" y="130053"/>
                  <a:pt x="130768" y="124891"/>
                  <a:pt x="130768" y="118578"/>
                </a:cubicBezTo>
                <a:lnTo>
                  <a:pt x="130768" y="80705"/>
                </a:lnTo>
                <a:cubicBezTo>
                  <a:pt x="130768" y="74393"/>
                  <a:pt x="125606" y="69230"/>
                  <a:pt x="119268" y="69230"/>
                </a:cubicBezTo>
                <a:close/>
                <a:moveTo>
                  <a:pt x="119601" y="117071"/>
                </a:moveTo>
                <a:cubicBezTo>
                  <a:pt x="119601" y="118093"/>
                  <a:pt x="118783" y="118911"/>
                  <a:pt x="117760" y="118911"/>
                </a:cubicBezTo>
                <a:lnTo>
                  <a:pt x="82877" y="118911"/>
                </a:lnTo>
                <a:cubicBezTo>
                  <a:pt x="81855" y="118911"/>
                  <a:pt x="81037" y="118093"/>
                  <a:pt x="81037" y="117071"/>
                </a:cubicBezTo>
                <a:lnTo>
                  <a:pt x="81037" y="82187"/>
                </a:lnTo>
                <a:cubicBezTo>
                  <a:pt x="81037" y="81165"/>
                  <a:pt x="81855" y="80347"/>
                  <a:pt x="82877" y="80347"/>
                </a:cubicBezTo>
                <a:lnTo>
                  <a:pt x="117760" y="80347"/>
                </a:lnTo>
                <a:cubicBezTo>
                  <a:pt x="118783" y="80347"/>
                  <a:pt x="119601" y="81165"/>
                  <a:pt x="119601" y="82187"/>
                </a:cubicBezTo>
                <a:lnTo>
                  <a:pt x="119601" y="117071"/>
                </a:lnTo>
                <a:close/>
              </a:path>
            </a:pathLst>
          </a:custGeom>
          <a:solidFill>
            <a:schemeClr val="bg1"/>
          </a:solidFill>
          <a:ln w="2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Regular"/>
              <a:ea typeface="思源黑体 CN Regular"/>
              <a:cs typeface="+mn-cs"/>
            </a:endParaRP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BCD5F7D7-609B-6839-DB42-7D02CC5161D5}"/>
              </a:ext>
            </a:extLst>
          </p:cNvPr>
          <p:cNvSpPr txBox="1"/>
          <p:nvPr/>
        </p:nvSpPr>
        <p:spPr>
          <a:xfrm>
            <a:off x="1299829" y="3052803"/>
            <a:ext cx="45845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SEE BEYOND THROUGH CONNECTION.</a:t>
            </a:r>
          </a:p>
        </p:txBody>
      </p:sp>
      <p:sp>
        <p:nvSpPr>
          <p:cNvPr id="102" name="Rectangle: Rounded Corners 106">
            <a:extLst>
              <a:ext uri="{FF2B5EF4-FFF2-40B4-BE49-F238E27FC236}">
                <a16:creationId xmlns:a16="http://schemas.microsoft.com/office/drawing/2014/main" id="{02F9C7B3-7CD7-FD04-DE33-D833933071EE}"/>
              </a:ext>
            </a:extLst>
          </p:cNvPr>
          <p:cNvSpPr/>
          <p:nvPr/>
        </p:nvSpPr>
        <p:spPr>
          <a:xfrm>
            <a:off x="796839" y="3681425"/>
            <a:ext cx="3385694" cy="348792"/>
          </a:xfrm>
          <a:prstGeom prst="roundRect">
            <a:avLst>
              <a:gd name="adj" fmla="val 10756"/>
            </a:avLst>
          </a:prstGeom>
          <a:solidFill>
            <a:srgbClr val="0150D2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190500" dist="63500" dir="5400000" sx="99000" sy="99000" algn="t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101" name="Freeform 21">
            <a:extLst>
              <a:ext uri="{FF2B5EF4-FFF2-40B4-BE49-F238E27FC236}">
                <a16:creationId xmlns:a16="http://schemas.microsoft.com/office/drawing/2014/main" id="{0738AAB2-E8B0-92FA-A8CF-EA9D59D612C9}"/>
              </a:ext>
            </a:extLst>
          </p:cNvPr>
          <p:cNvSpPr>
            <a:spLocks noEditPoints="1"/>
          </p:cNvSpPr>
          <p:nvPr/>
        </p:nvSpPr>
        <p:spPr bwMode="auto">
          <a:xfrm>
            <a:off x="962251" y="3720699"/>
            <a:ext cx="262104" cy="262104"/>
          </a:xfrm>
          <a:custGeom>
            <a:avLst/>
            <a:gdLst>
              <a:gd name="T0" fmla="*/ 320 w 334"/>
              <a:gd name="T1" fmla="*/ 259 h 333"/>
              <a:gd name="T2" fmla="*/ 232 w 334"/>
              <a:gd name="T3" fmla="*/ 216 h 333"/>
              <a:gd name="T4" fmla="*/ 189 w 334"/>
              <a:gd name="T5" fmla="*/ 253 h 333"/>
              <a:gd name="T6" fmla="*/ 121 w 334"/>
              <a:gd name="T7" fmla="*/ 220 h 333"/>
              <a:gd name="T8" fmla="*/ 71 w 334"/>
              <a:gd name="T9" fmla="*/ 156 h 333"/>
              <a:gd name="T10" fmla="*/ 103 w 334"/>
              <a:gd name="T11" fmla="*/ 119 h 333"/>
              <a:gd name="T12" fmla="*/ 117 w 334"/>
              <a:gd name="T13" fmla="*/ 89 h 333"/>
              <a:gd name="T14" fmla="*/ 83 w 334"/>
              <a:gd name="T15" fmla="*/ 16 h 333"/>
              <a:gd name="T16" fmla="*/ 16 w 334"/>
              <a:gd name="T17" fmla="*/ 30 h 333"/>
              <a:gd name="T18" fmla="*/ 1 w 334"/>
              <a:gd name="T19" fmla="*/ 96 h 333"/>
              <a:gd name="T20" fmla="*/ 252 w 334"/>
              <a:gd name="T21" fmla="*/ 333 h 333"/>
              <a:gd name="T22" fmla="*/ 333 w 334"/>
              <a:gd name="T23" fmla="*/ 282 h 333"/>
              <a:gd name="T24" fmla="*/ 333 w 334"/>
              <a:gd name="T25" fmla="*/ 282 h 333"/>
              <a:gd name="T26" fmla="*/ 252 w 334"/>
              <a:gd name="T27" fmla="*/ 321 h 333"/>
              <a:gd name="T28" fmla="*/ 219 w 334"/>
              <a:gd name="T29" fmla="*/ 317 h 333"/>
              <a:gd name="T30" fmla="*/ 216 w 334"/>
              <a:gd name="T31" fmla="*/ 316 h 333"/>
              <a:gd name="T32" fmla="*/ 12 w 334"/>
              <a:gd name="T33" fmla="*/ 85 h 333"/>
              <a:gd name="T34" fmla="*/ 59 w 334"/>
              <a:gd name="T35" fmla="*/ 12 h 333"/>
              <a:gd name="T36" fmla="*/ 106 w 334"/>
              <a:gd name="T37" fmla="*/ 94 h 333"/>
              <a:gd name="T38" fmla="*/ 107 w 334"/>
              <a:gd name="T39" fmla="*/ 95 h 333"/>
              <a:gd name="T40" fmla="*/ 97 w 334"/>
              <a:gd name="T41" fmla="*/ 108 h 333"/>
              <a:gd name="T42" fmla="*/ 57 w 334"/>
              <a:gd name="T43" fmla="*/ 35 h 333"/>
              <a:gd name="T44" fmla="*/ 46 w 334"/>
              <a:gd name="T45" fmla="*/ 40 h 333"/>
              <a:gd name="T46" fmla="*/ 73 w 334"/>
              <a:gd name="T47" fmla="*/ 127 h 333"/>
              <a:gd name="T48" fmla="*/ 66 w 334"/>
              <a:gd name="T49" fmla="*/ 175 h 333"/>
              <a:gd name="T50" fmla="*/ 179 w 334"/>
              <a:gd name="T51" fmla="*/ 269 h 333"/>
              <a:gd name="T52" fmla="*/ 209 w 334"/>
              <a:gd name="T53" fmla="*/ 253 h 333"/>
              <a:gd name="T54" fmla="*/ 293 w 334"/>
              <a:gd name="T55" fmla="*/ 293 h 333"/>
              <a:gd name="T56" fmla="*/ 296 w 334"/>
              <a:gd name="T57" fmla="*/ 281 h 333"/>
              <a:gd name="T58" fmla="*/ 224 w 334"/>
              <a:gd name="T59" fmla="*/ 236 h 333"/>
              <a:gd name="T60" fmla="*/ 232 w 334"/>
              <a:gd name="T61" fmla="*/ 228 h 333"/>
              <a:gd name="T62" fmla="*/ 289 w 334"/>
              <a:gd name="T63" fmla="*/ 254 h 333"/>
              <a:gd name="T64" fmla="*/ 320 w 334"/>
              <a:gd name="T65" fmla="*/ 275 h 333"/>
              <a:gd name="T66" fmla="*/ 322 w 334"/>
              <a:gd name="T67" fmla="*/ 278 h 333"/>
              <a:gd name="T68" fmla="*/ 149 w 334"/>
              <a:gd name="T69" fmla="*/ 133 h 333"/>
              <a:gd name="T70" fmla="*/ 204 w 334"/>
              <a:gd name="T71" fmla="*/ 189 h 333"/>
              <a:gd name="T72" fmla="*/ 149 w 334"/>
              <a:gd name="T73" fmla="*/ 121 h 333"/>
              <a:gd name="T74" fmla="*/ 149 w 334"/>
              <a:gd name="T75" fmla="*/ 133 h 333"/>
              <a:gd name="T76" fmla="*/ 267 w 334"/>
              <a:gd name="T77" fmla="*/ 183 h 333"/>
              <a:gd name="T78" fmla="*/ 279 w 334"/>
              <a:gd name="T79" fmla="*/ 183 h 333"/>
              <a:gd name="T80" fmla="*/ 143 w 334"/>
              <a:gd name="T81" fmla="*/ 59 h 333"/>
              <a:gd name="T82" fmla="*/ 149 w 334"/>
              <a:gd name="T83" fmla="*/ 32 h 333"/>
              <a:gd name="T84" fmla="*/ 300 w 334"/>
              <a:gd name="T85" fmla="*/ 183 h 333"/>
              <a:gd name="T86" fmla="*/ 312 w 334"/>
              <a:gd name="T87" fmla="*/ 183 h 333"/>
              <a:gd name="T88" fmla="*/ 149 w 334"/>
              <a:gd name="T89" fmla="*/ 20 h 333"/>
              <a:gd name="T90" fmla="*/ 149 w 334"/>
              <a:gd name="T91" fmla="*/ 32 h 333"/>
              <a:gd name="T92" fmla="*/ 233 w 334"/>
              <a:gd name="T93" fmla="*/ 183 h 333"/>
              <a:gd name="T94" fmla="*/ 245 w 334"/>
              <a:gd name="T95" fmla="*/ 183 h 333"/>
              <a:gd name="T96" fmla="*/ 143 w 334"/>
              <a:gd name="T97" fmla="*/ 92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34" h="333">
                <a:moveTo>
                  <a:pt x="334" y="278"/>
                </a:moveTo>
                <a:cubicBezTo>
                  <a:pt x="333" y="269"/>
                  <a:pt x="327" y="265"/>
                  <a:pt x="320" y="259"/>
                </a:cubicBezTo>
                <a:cubicBezTo>
                  <a:pt x="299" y="244"/>
                  <a:pt x="257" y="226"/>
                  <a:pt x="243" y="219"/>
                </a:cubicBezTo>
                <a:cubicBezTo>
                  <a:pt x="239" y="217"/>
                  <a:pt x="235" y="216"/>
                  <a:pt x="232" y="216"/>
                </a:cubicBezTo>
                <a:cubicBezTo>
                  <a:pt x="227" y="216"/>
                  <a:pt x="223" y="218"/>
                  <a:pt x="221" y="220"/>
                </a:cubicBezTo>
                <a:cubicBezTo>
                  <a:pt x="214" y="228"/>
                  <a:pt x="211" y="239"/>
                  <a:pt x="189" y="253"/>
                </a:cubicBezTo>
                <a:cubicBezTo>
                  <a:pt x="186" y="256"/>
                  <a:pt x="183" y="257"/>
                  <a:pt x="179" y="257"/>
                </a:cubicBezTo>
                <a:cubicBezTo>
                  <a:pt x="164" y="257"/>
                  <a:pt x="141" y="240"/>
                  <a:pt x="121" y="220"/>
                </a:cubicBezTo>
                <a:cubicBezTo>
                  <a:pt x="101" y="200"/>
                  <a:pt x="83" y="177"/>
                  <a:pt x="76" y="167"/>
                </a:cubicBezTo>
                <a:cubicBezTo>
                  <a:pt x="72" y="163"/>
                  <a:pt x="71" y="160"/>
                  <a:pt x="71" y="156"/>
                </a:cubicBezTo>
                <a:cubicBezTo>
                  <a:pt x="71" y="150"/>
                  <a:pt x="75" y="142"/>
                  <a:pt x="82" y="135"/>
                </a:cubicBezTo>
                <a:cubicBezTo>
                  <a:pt x="88" y="129"/>
                  <a:pt x="96" y="123"/>
                  <a:pt x="103" y="119"/>
                </a:cubicBezTo>
                <a:cubicBezTo>
                  <a:pt x="115" y="112"/>
                  <a:pt x="119" y="104"/>
                  <a:pt x="119" y="97"/>
                </a:cubicBezTo>
                <a:cubicBezTo>
                  <a:pt x="119" y="93"/>
                  <a:pt x="118" y="90"/>
                  <a:pt x="117" y="89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77" y="5"/>
                  <a:pt x="68" y="0"/>
                  <a:pt x="59" y="0"/>
                </a:cubicBezTo>
                <a:cubicBezTo>
                  <a:pt x="43" y="0"/>
                  <a:pt x="28" y="14"/>
                  <a:pt x="16" y="30"/>
                </a:cubicBezTo>
                <a:cubicBezTo>
                  <a:pt x="2" y="48"/>
                  <a:pt x="1" y="72"/>
                  <a:pt x="0" y="85"/>
                </a:cubicBezTo>
                <a:cubicBezTo>
                  <a:pt x="0" y="92"/>
                  <a:pt x="1" y="96"/>
                  <a:pt x="1" y="96"/>
                </a:cubicBezTo>
                <a:cubicBezTo>
                  <a:pt x="11" y="201"/>
                  <a:pt x="94" y="296"/>
                  <a:pt x="213" y="327"/>
                </a:cubicBezTo>
                <a:cubicBezTo>
                  <a:pt x="216" y="328"/>
                  <a:pt x="232" y="333"/>
                  <a:pt x="252" y="333"/>
                </a:cubicBezTo>
                <a:cubicBezTo>
                  <a:pt x="252" y="333"/>
                  <a:pt x="252" y="333"/>
                  <a:pt x="253" y="333"/>
                </a:cubicBezTo>
                <a:cubicBezTo>
                  <a:pt x="279" y="333"/>
                  <a:pt x="314" y="323"/>
                  <a:pt x="333" y="282"/>
                </a:cubicBezTo>
                <a:cubicBezTo>
                  <a:pt x="327" y="280"/>
                  <a:pt x="327" y="280"/>
                  <a:pt x="327" y="280"/>
                </a:cubicBezTo>
                <a:cubicBezTo>
                  <a:pt x="333" y="282"/>
                  <a:pt x="333" y="282"/>
                  <a:pt x="333" y="282"/>
                </a:cubicBezTo>
                <a:cubicBezTo>
                  <a:pt x="333" y="281"/>
                  <a:pt x="334" y="279"/>
                  <a:pt x="334" y="278"/>
                </a:cubicBezTo>
                <a:close/>
                <a:moveTo>
                  <a:pt x="252" y="321"/>
                </a:moveTo>
                <a:cubicBezTo>
                  <a:pt x="242" y="321"/>
                  <a:pt x="233" y="320"/>
                  <a:pt x="227" y="319"/>
                </a:cubicBezTo>
                <a:cubicBezTo>
                  <a:pt x="224" y="318"/>
                  <a:pt x="221" y="317"/>
                  <a:pt x="219" y="317"/>
                </a:cubicBezTo>
                <a:cubicBezTo>
                  <a:pt x="218" y="316"/>
                  <a:pt x="217" y="316"/>
                  <a:pt x="217" y="316"/>
                </a:cubicBezTo>
                <a:cubicBezTo>
                  <a:pt x="216" y="316"/>
                  <a:pt x="216" y="316"/>
                  <a:pt x="216" y="316"/>
                </a:cubicBezTo>
                <a:cubicBezTo>
                  <a:pt x="101" y="286"/>
                  <a:pt x="22" y="195"/>
                  <a:pt x="13" y="95"/>
                </a:cubicBezTo>
                <a:cubicBezTo>
                  <a:pt x="13" y="94"/>
                  <a:pt x="12" y="91"/>
                  <a:pt x="12" y="85"/>
                </a:cubicBezTo>
                <a:cubicBezTo>
                  <a:pt x="12" y="73"/>
                  <a:pt x="15" y="52"/>
                  <a:pt x="25" y="37"/>
                </a:cubicBezTo>
                <a:cubicBezTo>
                  <a:pt x="36" y="22"/>
                  <a:pt x="50" y="11"/>
                  <a:pt x="59" y="12"/>
                </a:cubicBezTo>
                <a:cubicBezTo>
                  <a:pt x="64" y="12"/>
                  <a:pt x="68" y="14"/>
                  <a:pt x="72" y="22"/>
                </a:cubicBezTo>
                <a:cubicBezTo>
                  <a:pt x="106" y="94"/>
                  <a:pt x="106" y="94"/>
                  <a:pt x="106" y="94"/>
                </a:cubicBezTo>
                <a:cubicBezTo>
                  <a:pt x="107" y="95"/>
                  <a:pt x="107" y="95"/>
                  <a:pt x="107" y="95"/>
                </a:cubicBezTo>
                <a:cubicBezTo>
                  <a:pt x="107" y="95"/>
                  <a:pt x="107" y="95"/>
                  <a:pt x="107" y="95"/>
                </a:cubicBezTo>
                <a:cubicBezTo>
                  <a:pt x="107" y="95"/>
                  <a:pt x="107" y="96"/>
                  <a:pt x="107" y="97"/>
                </a:cubicBezTo>
                <a:cubicBezTo>
                  <a:pt x="107" y="99"/>
                  <a:pt x="107" y="103"/>
                  <a:pt x="97" y="108"/>
                </a:cubicBezTo>
                <a:cubicBezTo>
                  <a:pt x="96" y="109"/>
                  <a:pt x="94" y="110"/>
                  <a:pt x="92" y="111"/>
                </a:cubicBezTo>
                <a:cubicBezTo>
                  <a:pt x="57" y="35"/>
                  <a:pt x="57" y="35"/>
                  <a:pt x="57" y="35"/>
                </a:cubicBezTo>
                <a:cubicBezTo>
                  <a:pt x="56" y="32"/>
                  <a:pt x="52" y="31"/>
                  <a:pt x="49" y="32"/>
                </a:cubicBezTo>
                <a:cubicBezTo>
                  <a:pt x="46" y="33"/>
                  <a:pt x="45" y="37"/>
                  <a:pt x="46" y="40"/>
                </a:cubicBezTo>
                <a:cubicBezTo>
                  <a:pt x="82" y="118"/>
                  <a:pt x="82" y="118"/>
                  <a:pt x="82" y="118"/>
                </a:cubicBezTo>
                <a:cubicBezTo>
                  <a:pt x="79" y="121"/>
                  <a:pt x="76" y="124"/>
                  <a:pt x="73" y="127"/>
                </a:cubicBezTo>
                <a:cubicBezTo>
                  <a:pt x="65" y="135"/>
                  <a:pt x="59" y="145"/>
                  <a:pt x="59" y="156"/>
                </a:cubicBezTo>
                <a:cubicBezTo>
                  <a:pt x="59" y="162"/>
                  <a:pt x="61" y="169"/>
                  <a:pt x="66" y="175"/>
                </a:cubicBezTo>
                <a:cubicBezTo>
                  <a:pt x="74" y="185"/>
                  <a:pt x="92" y="208"/>
                  <a:pt x="112" y="228"/>
                </a:cubicBezTo>
                <a:cubicBezTo>
                  <a:pt x="133" y="249"/>
                  <a:pt x="156" y="268"/>
                  <a:pt x="179" y="269"/>
                </a:cubicBezTo>
                <a:cubicBezTo>
                  <a:pt x="185" y="269"/>
                  <a:pt x="191" y="267"/>
                  <a:pt x="196" y="263"/>
                </a:cubicBezTo>
                <a:cubicBezTo>
                  <a:pt x="201" y="260"/>
                  <a:pt x="206" y="256"/>
                  <a:pt x="209" y="253"/>
                </a:cubicBezTo>
                <a:cubicBezTo>
                  <a:pt x="291" y="292"/>
                  <a:pt x="291" y="292"/>
                  <a:pt x="291" y="292"/>
                </a:cubicBezTo>
                <a:cubicBezTo>
                  <a:pt x="291" y="292"/>
                  <a:pt x="292" y="293"/>
                  <a:pt x="293" y="293"/>
                </a:cubicBezTo>
                <a:cubicBezTo>
                  <a:pt x="295" y="293"/>
                  <a:pt x="298" y="291"/>
                  <a:pt x="299" y="289"/>
                </a:cubicBezTo>
                <a:cubicBezTo>
                  <a:pt x="300" y="286"/>
                  <a:pt x="299" y="283"/>
                  <a:pt x="296" y="281"/>
                </a:cubicBezTo>
                <a:cubicBezTo>
                  <a:pt x="218" y="244"/>
                  <a:pt x="218" y="244"/>
                  <a:pt x="218" y="244"/>
                </a:cubicBezTo>
                <a:cubicBezTo>
                  <a:pt x="221" y="241"/>
                  <a:pt x="223" y="238"/>
                  <a:pt x="224" y="236"/>
                </a:cubicBezTo>
                <a:cubicBezTo>
                  <a:pt x="227" y="233"/>
                  <a:pt x="229" y="230"/>
                  <a:pt x="230" y="229"/>
                </a:cubicBezTo>
                <a:cubicBezTo>
                  <a:pt x="231" y="227"/>
                  <a:pt x="231" y="228"/>
                  <a:pt x="232" y="228"/>
                </a:cubicBezTo>
                <a:cubicBezTo>
                  <a:pt x="232" y="228"/>
                  <a:pt x="234" y="228"/>
                  <a:pt x="238" y="230"/>
                </a:cubicBezTo>
                <a:cubicBezTo>
                  <a:pt x="248" y="235"/>
                  <a:pt x="269" y="244"/>
                  <a:pt x="289" y="254"/>
                </a:cubicBezTo>
                <a:cubicBezTo>
                  <a:pt x="298" y="259"/>
                  <a:pt x="307" y="264"/>
                  <a:pt x="313" y="269"/>
                </a:cubicBezTo>
                <a:cubicBezTo>
                  <a:pt x="316" y="271"/>
                  <a:pt x="319" y="273"/>
                  <a:pt x="320" y="275"/>
                </a:cubicBezTo>
                <a:cubicBezTo>
                  <a:pt x="321" y="276"/>
                  <a:pt x="321" y="277"/>
                  <a:pt x="322" y="277"/>
                </a:cubicBezTo>
                <a:cubicBezTo>
                  <a:pt x="322" y="277"/>
                  <a:pt x="322" y="277"/>
                  <a:pt x="322" y="278"/>
                </a:cubicBezTo>
                <a:cubicBezTo>
                  <a:pt x="305" y="314"/>
                  <a:pt x="276" y="321"/>
                  <a:pt x="252" y="321"/>
                </a:cubicBezTo>
                <a:close/>
                <a:moveTo>
                  <a:pt x="149" y="133"/>
                </a:moveTo>
                <a:cubicBezTo>
                  <a:pt x="176" y="133"/>
                  <a:pt x="198" y="156"/>
                  <a:pt x="198" y="183"/>
                </a:cubicBezTo>
                <a:cubicBezTo>
                  <a:pt x="198" y="186"/>
                  <a:pt x="201" y="189"/>
                  <a:pt x="204" y="189"/>
                </a:cubicBezTo>
                <a:cubicBezTo>
                  <a:pt x="208" y="189"/>
                  <a:pt x="211" y="186"/>
                  <a:pt x="211" y="183"/>
                </a:cubicBezTo>
                <a:cubicBezTo>
                  <a:pt x="210" y="149"/>
                  <a:pt x="183" y="121"/>
                  <a:pt x="149" y="121"/>
                </a:cubicBezTo>
                <a:cubicBezTo>
                  <a:pt x="145" y="121"/>
                  <a:pt x="143" y="124"/>
                  <a:pt x="143" y="127"/>
                </a:cubicBezTo>
                <a:cubicBezTo>
                  <a:pt x="143" y="131"/>
                  <a:pt x="145" y="133"/>
                  <a:pt x="149" y="133"/>
                </a:cubicBezTo>
                <a:close/>
                <a:moveTo>
                  <a:pt x="149" y="65"/>
                </a:moveTo>
                <a:cubicBezTo>
                  <a:pt x="214" y="65"/>
                  <a:pt x="267" y="118"/>
                  <a:pt x="267" y="183"/>
                </a:cubicBezTo>
                <a:cubicBezTo>
                  <a:pt x="267" y="186"/>
                  <a:pt x="270" y="189"/>
                  <a:pt x="273" y="189"/>
                </a:cubicBezTo>
                <a:cubicBezTo>
                  <a:pt x="276" y="189"/>
                  <a:pt x="279" y="186"/>
                  <a:pt x="279" y="183"/>
                </a:cubicBezTo>
                <a:cubicBezTo>
                  <a:pt x="279" y="111"/>
                  <a:pt x="221" y="53"/>
                  <a:pt x="149" y="53"/>
                </a:cubicBezTo>
                <a:cubicBezTo>
                  <a:pt x="145" y="53"/>
                  <a:pt x="143" y="56"/>
                  <a:pt x="143" y="59"/>
                </a:cubicBezTo>
                <a:cubicBezTo>
                  <a:pt x="143" y="62"/>
                  <a:pt x="145" y="65"/>
                  <a:pt x="149" y="65"/>
                </a:cubicBezTo>
                <a:close/>
                <a:moveTo>
                  <a:pt x="149" y="32"/>
                </a:moveTo>
                <a:cubicBezTo>
                  <a:pt x="191" y="32"/>
                  <a:pt x="228" y="49"/>
                  <a:pt x="256" y="76"/>
                </a:cubicBezTo>
                <a:cubicBezTo>
                  <a:pt x="283" y="103"/>
                  <a:pt x="300" y="141"/>
                  <a:pt x="300" y="183"/>
                </a:cubicBezTo>
                <a:cubicBezTo>
                  <a:pt x="300" y="186"/>
                  <a:pt x="303" y="189"/>
                  <a:pt x="306" y="189"/>
                </a:cubicBezTo>
                <a:cubicBezTo>
                  <a:pt x="309" y="189"/>
                  <a:pt x="312" y="186"/>
                  <a:pt x="312" y="183"/>
                </a:cubicBezTo>
                <a:cubicBezTo>
                  <a:pt x="312" y="183"/>
                  <a:pt x="312" y="183"/>
                  <a:pt x="312" y="183"/>
                </a:cubicBezTo>
                <a:cubicBezTo>
                  <a:pt x="312" y="93"/>
                  <a:pt x="239" y="20"/>
                  <a:pt x="149" y="20"/>
                </a:cubicBezTo>
                <a:cubicBezTo>
                  <a:pt x="145" y="20"/>
                  <a:pt x="143" y="22"/>
                  <a:pt x="143" y="26"/>
                </a:cubicBezTo>
                <a:cubicBezTo>
                  <a:pt x="143" y="29"/>
                  <a:pt x="145" y="32"/>
                  <a:pt x="149" y="32"/>
                </a:cubicBezTo>
                <a:close/>
                <a:moveTo>
                  <a:pt x="149" y="98"/>
                </a:moveTo>
                <a:cubicBezTo>
                  <a:pt x="196" y="98"/>
                  <a:pt x="233" y="136"/>
                  <a:pt x="233" y="183"/>
                </a:cubicBezTo>
                <a:cubicBezTo>
                  <a:pt x="233" y="186"/>
                  <a:pt x="236" y="189"/>
                  <a:pt x="240" y="189"/>
                </a:cubicBezTo>
                <a:cubicBezTo>
                  <a:pt x="243" y="189"/>
                  <a:pt x="245" y="186"/>
                  <a:pt x="245" y="183"/>
                </a:cubicBezTo>
                <a:cubicBezTo>
                  <a:pt x="245" y="130"/>
                  <a:pt x="202" y="86"/>
                  <a:pt x="149" y="86"/>
                </a:cubicBezTo>
                <a:cubicBezTo>
                  <a:pt x="145" y="86"/>
                  <a:pt x="143" y="89"/>
                  <a:pt x="143" y="92"/>
                </a:cubicBezTo>
                <a:cubicBezTo>
                  <a:pt x="143" y="96"/>
                  <a:pt x="145" y="98"/>
                  <a:pt x="149" y="9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6939730-4C76-0138-C7E6-04855C2377A1}"/>
              </a:ext>
            </a:extLst>
          </p:cNvPr>
          <p:cNvSpPr>
            <a:spLocks noGrp="1"/>
          </p:cNvSpPr>
          <p:nvPr/>
        </p:nvSpPr>
        <p:spPr>
          <a:xfrm>
            <a:off x="1313853" y="3681425"/>
            <a:ext cx="1759547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solidFill>
                  <a:srgbClr val="FFFFFF"/>
                </a:solidFill>
              </a:defRPr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+86 139 6729 0907</a:t>
            </a:r>
          </a:p>
        </p:txBody>
      </p:sp>
      <p:sp>
        <p:nvSpPr>
          <p:cNvPr id="105" name="Rectangle: Rounded Corners 106">
            <a:extLst>
              <a:ext uri="{FF2B5EF4-FFF2-40B4-BE49-F238E27FC236}">
                <a16:creationId xmlns:a16="http://schemas.microsoft.com/office/drawing/2014/main" id="{B4A9BB91-7250-1462-FD02-278FBE030524}"/>
              </a:ext>
            </a:extLst>
          </p:cNvPr>
          <p:cNvSpPr/>
          <p:nvPr/>
        </p:nvSpPr>
        <p:spPr>
          <a:xfrm>
            <a:off x="4623775" y="3692668"/>
            <a:ext cx="3385694" cy="348792"/>
          </a:xfrm>
          <a:prstGeom prst="roundRect">
            <a:avLst>
              <a:gd name="adj" fmla="val 10756"/>
            </a:avLst>
          </a:prstGeom>
          <a:solidFill>
            <a:srgbClr val="0150D2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190500" dist="63500" dir="5400000" sx="99000" sy="99000" algn="t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104" name="Freeform 14">
            <a:extLst>
              <a:ext uri="{FF2B5EF4-FFF2-40B4-BE49-F238E27FC236}">
                <a16:creationId xmlns:a16="http://schemas.microsoft.com/office/drawing/2014/main" id="{1E4F91A1-D54B-9DAE-82B7-C0FE8BA639F9}"/>
              </a:ext>
            </a:extLst>
          </p:cNvPr>
          <p:cNvSpPr>
            <a:spLocks noEditPoints="1"/>
          </p:cNvSpPr>
          <p:nvPr/>
        </p:nvSpPr>
        <p:spPr bwMode="auto">
          <a:xfrm>
            <a:off x="4801714" y="3745060"/>
            <a:ext cx="227683" cy="244007"/>
          </a:xfrm>
          <a:custGeom>
            <a:avLst/>
            <a:gdLst>
              <a:gd name="T0" fmla="*/ 312 w 312"/>
              <a:gd name="T1" fmla="*/ 141 h 334"/>
              <a:gd name="T2" fmla="*/ 311 w 312"/>
              <a:gd name="T3" fmla="*/ 139 h 334"/>
              <a:gd name="T4" fmla="*/ 279 w 312"/>
              <a:gd name="T5" fmla="*/ 75 h 334"/>
              <a:gd name="T6" fmla="*/ 205 w 312"/>
              <a:gd name="T7" fmla="*/ 0 h 334"/>
              <a:gd name="T8" fmla="*/ 34 w 312"/>
              <a:gd name="T9" fmla="*/ 6 h 334"/>
              <a:gd name="T10" fmla="*/ 2 w 312"/>
              <a:gd name="T11" fmla="*/ 138 h 334"/>
              <a:gd name="T12" fmla="*/ 1 w 312"/>
              <a:gd name="T13" fmla="*/ 139 h 334"/>
              <a:gd name="T14" fmla="*/ 0 w 312"/>
              <a:gd name="T15" fmla="*/ 142 h 334"/>
              <a:gd name="T16" fmla="*/ 2 w 312"/>
              <a:gd name="T17" fmla="*/ 333 h 334"/>
              <a:gd name="T18" fmla="*/ 310 w 312"/>
              <a:gd name="T19" fmla="*/ 333 h 334"/>
              <a:gd name="T20" fmla="*/ 312 w 312"/>
              <a:gd name="T21" fmla="*/ 142 h 334"/>
              <a:gd name="T22" fmla="*/ 12 w 312"/>
              <a:gd name="T23" fmla="*/ 316 h 334"/>
              <a:gd name="T24" fmla="*/ 300 w 312"/>
              <a:gd name="T25" fmla="*/ 322 h 334"/>
              <a:gd name="T26" fmla="*/ 152 w 312"/>
              <a:gd name="T27" fmla="*/ 202 h 334"/>
              <a:gd name="T28" fmla="*/ 101 w 312"/>
              <a:gd name="T29" fmla="*/ 221 h 334"/>
              <a:gd name="T30" fmla="*/ 108 w 312"/>
              <a:gd name="T31" fmla="*/ 212 h 334"/>
              <a:gd name="T32" fmla="*/ 34 w 312"/>
              <a:gd name="T33" fmla="*/ 145 h 334"/>
              <a:gd name="T34" fmla="*/ 46 w 312"/>
              <a:gd name="T35" fmla="*/ 12 h 334"/>
              <a:gd name="T36" fmla="*/ 211 w 312"/>
              <a:gd name="T37" fmla="*/ 68 h 334"/>
              <a:gd name="T38" fmla="*/ 199 w 312"/>
              <a:gd name="T39" fmla="*/ 31 h 334"/>
              <a:gd name="T40" fmla="*/ 201 w 312"/>
              <a:gd name="T41" fmla="*/ 79 h 334"/>
              <a:gd name="T42" fmla="*/ 267 w 312"/>
              <a:gd name="T43" fmla="*/ 145 h 334"/>
              <a:gd name="T44" fmla="*/ 279 w 312"/>
              <a:gd name="T45" fmla="*/ 127 h 334"/>
              <a:gd name="T46" fmla="*/ 205 w 312"/>
              <a:gd name="T47" fmla="*/ 219 h 334"/>
              <a:gd name="T48" fmla="*/ 300 w 312"/>
              <a:gd name="T49" fmla="*/ 154 h 334"/>
              <a:gd name="T50" fmla="*/ 116 w 312"/>
              <a:gd name="T51" fmla="*/ 100 h 334"/>
              <a:gd name="T52" fmla="*/ 122 w 312"/>
              <a:gd name="T53" fmla="*/ 53 h 334"/>
              <a:gd name="T54" fmla="*/ 72 w 312"/>
              <a:gd name="T55" fmla="*/ 47 h 334"/>
              <a:gd name="T56" fmla="*/ 66 w 312"/>
              <a:gd name="T57" fmla="*/ 94 h 334"/>
              <a:gd name="T58" fmla="*/ 78 w 312"/>
              <a:gd name="T59" fmla="*/ 59 h 334"/>
              <a:gd name="T60" fmla="*/ 78 w 312"/>
              <a:gd name="T61" fmla="*/ 88 h 334"/>
              <a:gd name="T62" fmla="*/ 187 w 312"/>
              <a:gd name="T63" fmla="*/ 58 h 334"/>
              <a:gd name="T64" fmla="*/ 136 w 312"/>
              <a:gd name="T65" fmla="*/ 46 h 334"/>
              <a:gd name="T66" fmla="*/ 136 w 312"/>
              <a:gd name="T67" fmla="*/ 80 h 334"/>
              <a:gd name="T68" fmla="*/ 187 w 312"/>
              <a:gd name="T69" fmla="*/ 68 h 334"/>
              <a:gd name="T70" fmla="*/ 136 w 312"/>
              <a:gd name="T71" fmla="*/ 80 h 334"/>
              <a:gd name="T72" fmla="*/ 161 w 312"/>
              <a:gd name="T73" fmla="*/ 95 h 334"/>
              <a:gd name="T74" fmla="*/ 130 w 312"/>
              <a:gd name="T75" fmla="*/ 95 h 334"/>
              <a:gd name="T76" fmla="*/ 168 w 312"/>
              <a:gd name="T77" fmla="*/ 101 h 334"/>
              <a:gd name="T78" fmla="*/ 244 w 312"/>
              <a:gd name="T79" fmla="*/ 89 h 334"/>
              <a:gd name="T80" fmla="*/ 244 w 312"/>
              <a:gd name="T81" fmla="*/ 123 h 334"/>
              <a:gd name="T82" fmla="*/ 182 w 312"/>
              <a:gd name="T83" fmla="*/ 111 h 334"/>
              <a:gd name="T84" fmla="*/ 244 w 312"/>
              <a:gd name="T85" fmla="*/ 123 h 334"/>
              <a:gd name="T86" fmla="*/ 172 w 312"/>
              <a:gd name="T87" fmla="*/ 117 h 334"/>
              <a:gd name="T88" fmla="*/ 62 w 312"/>
              <a:gd name="T89" fmla="*/ 117 h 334"/>
              <a:gd name="T90" fmla="*/ 110 w 312"/>
              <a:gd name="T91" fmla="*/ 147 h 334"/>
              <a:gd name="T92" fmla="*/ 68 w 312"/>
              <a:gd name="T93" fmla="*/ 135 h 334"/>
              <a:gd name="T94" fmla="*/ 132 w 312"/>
              <a:gd name="T95" fmla="*/ 156 h 334"/>
              <a:gd name="T96" fmla="*/ 69 w 312"/>
              <a:gd name="T97" fmla="*/ 168 h 334"/>
              <a:gd name="T98" fmla="*/ 132 w 312"/>
              <a:gd name="T99" fmla="*/ 156 h 334"/>
              <a:gd name="T100" fmla="*/ 142 w 312"/>
              <a:gd name="T101" fmla="*/ 162 h 334"/>
              <a:gd name="T102" fmla="*/ 181 w 312"/>
              <a:gd name="T103" fmla="*/ 162 h 334"/>
              <a:gd name="T104" fmla="*/ 124 w 312"/>
              <a:gd name="T105" fmla="*/ 135 h 334"/>
              <a:gd name="T106" fmla="*/ 244 w 312"/>
              <a:gd name="T107" fmla="*/ 147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12" h="334">
                <a:moveTo>
                  <a:pt x="312" y="142"/>
                </a:moveTo>
                <a:cubicBezTo>
                  <a:pt x="312" y="142"/>
                  <a:pt x="312" y="142"/>
                  <a:pt x="312" y="141"/>
                </a:cubicBezTo>
                <a:cubicBezTo>
                  <a:pt x="312" y="141"/>
                  <a:pt x="312" y="141"/>
                  <a:pt x="312" y="141"/>
                </a:cubicBezTo>
                <a:cubicBezTo>
                  <a:pt x="312" y="141"/>
                  <a:pt x="312" y="141"/>
                  <a:pt x="312" y="140"/>
                </a:cubicBezTo>
                <a:cubicBezTo>
                  <a:pt x="312" y="140"/>
                  <a:pt x="311" y="140"/>
                  <a:pt x="311" y="140"/>
                </a:cubicBezTo>
                <a:cubicBezTo>
                  <a:pt x="311" y="140"/>
                  <a:pt x="311" y="140"/>
                  <a:pt x="311" y="139"/>
                </a:cubicBezTo>
                <a:cubicBezTo>
                  <a:pt x="311" y="139"/>
                  <a:pt x="310" y="138"/>
                  <a:pt x="310" y="138"/>
                </a:cubicBezTo>
                <a:cubicBezTo>
                  <a:pt x="279" y="111"/>
                  <a:pt x="279" y="111"/>
                  <a:pt x="279" y="111"/>
                </a:cubicBezTo>
                <a:cubicBezTo>
                  <a:pt x="279" y="75"/>
                  <a:pt x="279" y="75"/>
                  <a:pt x="279" y="75"/>
                </a:cubicBezTo>
                <a:cubicBezTo>
                  <a:pt x="279" y="73"/>
                  <a:pt x="278" y="71"/>
                  <a:pt x="277" y="70"/>
                </a:cubicBezTo>
                <a:cubicBezTo>
                  <a:pt x="209" y="2"/>
                  <a:pt x="209" y="2"/>
                  <a:pt x="209" y="2"/>
                </a:cubicBezTo>
                <a:cubicBezTo>
                  <a:pt x="208" y="1"/>
                  <a:pt x="206" y="0"/>
                  <a:pt x="205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8" y="0"/>
                  <a:pt x="37" y="1"/>
                  <a:pt x="36" y="2"/>
                </a:cubicBezTo>
                <a:cubicBezTo>
                  <a:pt x="34" y="3"/>
                  <a:pt x="34" y="5"/>
                  <a:pt x="34" y="6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2" y="138"/>
                  <a:pt x="2" y="138"/>
                  <a:pt x="2" y="138"/>
                </a:cubicBezTo>
                <a:cubicBezTo>
                  <a:pt x="2" y="138"/>
                  <a:pt x="2" y="138"/>
                  <a:pt x="2" y="138"/>
                </a:cubicBezTo>
                <a:cubicBezTo>
                  <a:pt x="2" y="138"/>
                  <a:pt x="2" y="138"/>
                  <a:pt x="1" y="139"/>
                </a:cubicBezTo>
                <a:cubicBezTo>
                  <a:pt x="1" y="139"/>
                  <a:pt x="1" y="139"/>
                  <a:pt x="1" y="139"/>
                </a:cubicBezTo>
                <a:cubicBezTo>
                  <a:pt x="1" y="139"/>
                  <a:pt x="1" y="139"/>
                  <a:pt x="1" y="139"/>
                </a:cubicBezTo>
                <a:cubicBezTo>
                  <a:pt x="1" y="139"/>
                  <a:pt x="0" y="140"/>
                  <a:pt x="0" y="141"/>
                </a:cubicBezTo>
                <a:cubicBezTo>
                  <a:pt x="0" y="141"/>
                  <a:pt x="0" y="141"/>
                  <a:pt x="0" y="141"/>
                </a:cubicBezTo>
                <a:cubicBezTo>
                  <a:pt x="0" y="142"/>
                  <a:pt x="0" y="142"/>
                  <a:pt x="0" y="142"/>
                </a:cubicBezTo>
                <a:cubicBezTo>
                  <a:pt x="0" y="142"/>
                  <a:pt x="0" y="142"/>
                  <a:pt x="0" y="142"/>
                </a:cubicBezTo>
                <a:cubicBezTo>
                  <a:pt x="0" y="328"/>
                  <a:pt x="0" y="328"/>
                  <a:pt x="0" y="328"/>
                </a:cubicBezTo>
                <a:cubicBezTo>
                  <a:pt x="0" y="330"/>
                  <a:pt x="1" y="331"/>
                  <a:pt x="2" y="333"/>
                </a:cubicBezTo>
                <a:cubicBezTo>
                  <a:pt x="3" y="334"/>
                  <a:pt x="4" y="334"/>
                  <a:pt x="6" y="334"/>
                </a:cubicBezTo>
                <a:cubicBezTo>
                  <a:pt x="306" y="334"/>
                  <a:pt x="306" y="334"/>
                  <a:pt x="306" y="334"/>
                </a:cubicBezTo>
                <a:cubicBezTo>
                  <a:pt x="308" y="334"/>
                  <a:pt x="309" y="334"/>
                  <a:pt x="310" y="333"/>
                </a:cubicBezTo>
                <a:cubicBezTo>
                  <a:pt x="311" y="331"/>
                  <a:pt x="312" y="330"/>
                  <a:pt x="312" y="328"/>
                </a:cubicBezTo>
                <a:cubicBezTo>
                  <a:pt x="312" y="142"/>
                  <a:pt x="312" y="142"/>
                  <a:pt x="312" y="142"/>
                </a:cubicBezTo>
                <a:cubicBezTo>
                  <a:pt x="312" y="142"/>
                  <a:pt x="312" y="142"/>
                  <a:pt x="312" y="142"/>
                </a:cubicBezTo>
                <a:close/>
                <a:moveTo>
                  <a:pt x="300" y="322"/>
                </a:moveTo>
                <a:cubicBezTo>
                  <a:pt x="12" y="322"/>
                  <a:pt x="12" y="322"/>
                  <a:pt x="12" y="322"/>
                </a:cubicBezTo>
                <a:cubicBezTo>
                  <a:pt x="12" y="316"/>
                  <a:pt x="12" y="316"/>
                  <a:pt x="12" y="316"/>
                </a:cubicBezTo>
                <a:cubicBezTo>
                  <a:pt x="156" y="214"/>
                  <a:pt x="156" y="214"/>
                  <a:pt x="156" y="214"/>
                </a:cubicBezTo>
                <a:cubicBezTo>
                  <a:pt x="300" y="314"/>
                  <a:pt x="300" y="314"/>
                  <a:pt x="300" y="314"/>
                </a:cubicBezTo>
                <a:lnTo>
                  <a:pt x="300" y="322"/>
                </a:lnTo>
                <a:close/>
                <a:moveTo>
                  <a:pt x="300" y="300"/>
                </a:moveTo>
                <a:cubicBezTo>
                  <a:pt x="159" y="202"/>
                  <a:pt x="159" y="202"/>
                  <a:pt x="159" y="202"/>
                </a:cubicBezTo>
                <a:cubicBezTo>
                  <a:pt x="157" y="200"/>
                  <a:pt x="154" y="200"/>
                  <a:pt x="152" y="202"/>
                </a:cubicBezTo>
                <a:cubicBezTo>
                  <a:pt x="12" y="302"/>
                  <a:pt x="12" y="302"/>
                  <a:pt x="12" y="302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01" y="221"/>
                  <a:pt x="101" y="221"/>
                  <a:pt x="101" y="221"/>
                </a:cubicBezTo>
                <a:cubicBezTo>
                  <a:pt x="102" y="222"/>
                  <a:pt x="103" y="222"/>
                  <a:pt x="104" y="222"/>
                </a:cubicBezTo>
                <a:cubicBezTo>
                  <a:pt x="106" y="222"/>
                  <a:pt x="108" y="221"/>
                  <a:pt x="109" y="220"/>
                </a:cubicBezTo>
                <a:cubicBezTo>
                  <a:pt x="111" y="217"/>
                  <a:pt x="111" y="214"/>
                  <a:pt x="108" y="212"/>
                </a:cubicBezTo>
                <a:cubicBezTo>
                  <a:pt x="16" y="142"/>
                  <a:pt x="16" y="142"/>
                  <a:pt x="16" y="142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45"/>
                  <a:pt x="34" y="145"/>
                  <a:pt x="34" y="145"/>
                </a:cubicBezTo>
                <a:cubicBezTo>
                  <a:pt x="34" y="149"/>
                  <a:pt x="37" y="151"/>
                  <a:pt x="40" y="151"/>
                </a:cubicBezTo>
                <a:cubicBezTo>
                  <a:pt x="43" y="151"/>
                  <a:pt x="46" y="149"/>
                  <a:pt x="46" y="145"/>
                </a:cubicBezTo>
                <a:cubicBezTo>
                  <a:pt x="46" y="12"/>
                  <a:pt x="46" y="12"/>
                  <a:pt x="46" y="12"/>
                </a:cubicBezTo>
                <a:cubicBezTo>
                  <a:pt x="202" y="12"/>
                  <a:pt x="202" y="12"/>
                  <a:pt x="202" y="12"/>
                </a:cubicBezTo>
                <a:cubicBezTo>
                  <a:pt x="258" y="68"/>
                  <a:pt x="258" y="68"/>
                  <a:pt x="258" y="68"/>
                </a:cubicBezTo>
                <a:cubicBezTo>
                  <a:pt x="211" y="68"/>
                  <a:pt x="211" y="68"/>
                  <a:pt x="211" y="68"/>
                </a:cubicBezTo>
                <a:cubicBezTo>
                  <a:pt x="211" y="31"/>
                  <a:pt x="211" y="31"/>
                  <a:pt x="211" y="31"/>
                </a:cubicBezTo>
                <a:cubicBezTo>
                  <a:pt x="211" y="28"/>
                  <a:pt x="208" y="25"/>
                  <a:pt x="205" y="25"/>
                </a:cubicBezTo>
                <a:cubicBezTo>
                  <a:pt x="202" y="25"/>
                  <a:pt x="199" y="28"/>
                  <a:pt x="199" y="31"/>
                </a:cubicBezTo>
                <a:cubicBezTo>
                  <a:pt x="199" y="31"/>
                  <a:pt x="199" y="31"/>
                  <a:pt x="199" y="31"/>
                </a:cubicBezTo>
                <a:cubicBezTo>
                  <a:pt x="199" y="74"/>
                  <a:pt x="199" y="74"/>
                  <a:pt x="199" y="74"/>
                </a:cubicBezTo>
                <a:cubicBezTo>
                  <a:pt x="199" y="76"/>
                  <a:pt x="200" y="77"/>
                  <a:pt x="201" y="79"/>
                </a:cubicBezTo>
                <a:cubicBezTo>
                  <a:pt x="202" y="80"/>
                  <a:pt x="203" y="80"/>
                  <a:pt x="205" y="80"/>
                </a:cubicBezTo>
                <a:cubicBezTo>
                  <a:pt x="267" y="80"/>
                  <a:pt x="267" y="80"/>
                  <a:pt x="267" y="80"/>
                </a:cubicBezTo>
                <a:cubicBezTo>
                  <a:pt x="267" y="145"/>
                  <a:pt x="267" y="145"/>
                  <a:pt x="267" y="145"/>
                </a:cubicBezTo>
                <a:cubicBezTo>
                  <a:pt x="267" y="149"/>
                  <a:pt x="270" y="151"/>
                  <a:pt x="273" y="151"/>
                </a:cubicBezTo>
                <a:cubicBezTo>
                  <a:pt x="276" y="151"/>
                  <a:pt x="279" y="149"/>
                  <a:pt x="279" y="145"/>
                </a:cubicBezTo>
                <a:cubicBezTo>
                  <a:pt x="279" y="127"/>
                  <a:pt x="279" y="127"/>
                  <a:pt x="279" y="127"/>
                </a:cubicBezTo>
                <a:cubicBezTo>
                  <a:pt x="296" y="142"/>
                  <a:pt x="296" y="142"/>
                  <a:pt x="296" y="142"/>
                </a:cubicBezTo>
                <a:cubicBezTo>
                  <a:pt x="206" y="211"/>
                  <a:pt x="206" y="211"/>
                  <a:pt x="206" y="211"/>
                </a:cubicBezTo>
                <a:cubicBezTo>
                  <a:pt x="204" y="213"/>
                  <a:pt x="203" y="216"/>
                  <a:pt x="205" y="219"/>
                </a:cubicBezTo>
                <a:cubicBezTo>
                  <a:pt x="206" y="220"/>
                  <a:pt x="208" y="221"/>
                  <a:pt x="210" y="221"/>
                </a:cubicBezTo>
                <a:cubicBezTo>
                  <a:pt x="211" y="221"/>
                  <a:pt x="213" y="221"/>
                  <a:pt x="214" y="220"/>
                </a:cubicBezTo>
                <a:cubicBezTo>
                  <a:pt x="300" y="154"/>
                  <a:pt x="300" y="154"/>
                  <a:pt x="300" y="154"/>
                </a:cubicBezTo>
                <a:lnTo>
                  <a:pt x="300" y="300"/>
                </a:lnTo>
                <a:close/>
                <a:moveTo>
                  <a:pt x="72" y="100"/>
                </a:moveTo>
                <a:cubicBezTo>
                  <a:pt x="116" y="100"/>
                  <a:pt x="116" y="100"/>
                  <a:pt x="116" y="100"/>
                </a:cubicBezTo>
                <a:cubicBezTo>
                  <a:pt x="118" y="100"/>
                  <a:pt x="119" y="100"/>
                  <a:pt x="121" y="99"/>
                </a:cubicBezTo>
                <a:cubicBezTo>
                  <a:pt x="122" y="97"/>
                  <a:pt x="122" y="96"/>
                  <a:pt x="122" y="94"/>
                </a:cubicBezTo>
                <a:cubicBezTo>
                  <a:pt x="122" y="53"/>
                  <a:pt x="122" y="53"/>
                  <a:pt x="122" y="53"/>
                </a:cubicBezTo>
                <a:cubicBezTo>
                  <a:pt x="122" y="51"/>
                  <a:pt x="122" y="50"/>
                  <a:pt x="121" y="48"/>
                </a:cubicBezTo>
                <a:cubicBezTo>
                  <a:pt x="119" y="47"/>
                  <a:pt x="118" y="47"/>
                  <a:pt x="116" y="47"/>
                </a:cubicBezTo>
                <a:cubicBezTo>
                  <a:pt x="72" y="47"/>
                  <a:pt x="72" y="47"/>
                  <a:pt x="72" y="47"/>
                </a:cubicBezTo>
                <a:cubicBezTo>
                  <a:pt x="70" y="47"/>
                  <a:pt x="69" y="47"/>
                  <a:pt x="68" y="48"/>
                </a:cubicBezTo>
                <a:cubicBezTo>
                  <a:pt x="67" y="50"/>
                  <a:pt x="66" y="51"/>
                  <a:pt x="66" y="53"/>
                </a:cubicBezTo>
                <a:cubicBezTo>
                  <a:pt x="66" y="94"/>
                  <a:pt x="66" y="94"/>
                  <a:pt x="66" y="94"/>
                </a:cubicBezTo>
                <a:cubicBezTo>
                  <a:pt x="66" y="96"/>
                  <a:pt x="67" y="97"/>
                  <a:pt x="68" y="99"/>
                </a:cubicBezTo>
                <a:cubicBezTo>
                  <a:pt x="69" y="100"/>
                  <a:pt x="70" y="100"/>
                  <a:pt x="72" y="100"/>
                </a:cubicBezTo>
                <a:close/>
                <a:moveTo>
                  <a:pt x="78" y="59"/>
                </a:moveTo>
                <a:cubicBezTo>
                  <a:pt x="110" y="59"/>
                  <a:pt x="110" y="59"/>
                  <a:pt x="110" y="59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78" y="88"/>
                  <a:pt x="78" y="88"/>
                  <a:pt x="78" y="88"/>
                </a:cubicBezTo>
                <a:lnTo>
                  <a:pt x="78" y="59"/>
                </a:lnTo>
                <a:close/>
                <a:moveTo>
                  <a:pt x="136" y="58"/>
                </a:moveTo>
                <a:cubicBezTo>
                  <a:pt x="187" y="58"/>
                  <a:pt x="187" y="58"/>
                  <a:pt x="187" y="58"/>
                </a:cubicBezTo>
                <a:cubicBezTo>
                  <a:pt x="191" y="58"/>
                  <a:pt x="193" y="55"/>
                  <a:pt x="193" y="52"/>
                </a:cubicBezTo>
                <a:cubicBezTo>
                  <a:pt x="193" y="48"/>
                  <a:pt x="191" y="46"/>
                  <a:pt x="187" y="46"/>
                </a:cubicBezTo>
                <a:cubicBezTo>
                  <a:pt x="136" y="46"/>
                  <a:pt x="136" y="46"/>
                  <a:pt x="136" y="46"/>
                </a:cubicBezTo>
                <a:cubicBezTo>
                  <a:pt x="133" y="46"/>
                  <a:pt x="130" y="48"/>
                  <a:pt x="130" y="52"/>
                </a:cubicBezTo>
                <a:cubicBezTo>
                  <a:pt x="130" y="55"/>
                  <a:pt x="133" y="58"/>
                  <a:pt x="136" y="58"/>
                </a:cubicBezTo>
                <a:close/>
                <a:moveTo>
                  <a:pt x="136" y="80"/>
                </a:moveTo>
                <a:cubicBezTo>
                  <a:pt x="187" y="80"/>
                  <a:pt x="187" y="80"/>
                  <a:pt x="187" y="80"/>
                </a:cubicBezTo>
                <a:cubicBezTo>
                  <a:pt x="191" y="80"/>
                  <a:pt x="193" y="77"/>
                  <a:pt x="193" y="74"/>
                </a:cubicBezTo>
                <a:cubicBezTo>
                  <a:pt x="193" y="70"/>
                  <a:pt x="191" y="68"/>
                  <a:pt x="187" y="68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33" y="68"/>
                  <a:pt x="130" y="70"/>
                  <a:pt x="130" y="74"/>
                </a:cubicBezTo>
                <a:cubicBezTo>
                  <a:pt x="130" y="77"/>
                  <a:pt x="133" y="80"/>
                  <a:pt x="136" y="80"/>
                </a:cubicBezTo>
                <a:close/>
                <a:moveTo>
                  <a:pt x="136" y="101"/>
                </a:moveTo>
                <a:cubicBezTo>
                  <a:pt x="155" y="101"/>
                  <a:pt x="155" y="101"/>
                  <a:pt x="155" y="101"/>
                </a:cubicBezTo>
                <a:cubicBezTo>
                  <a:pt x="158" y="101"/>
                  <a:pt x="161" y="99"/>
                  <a:pt x="161" y="95"/>
                </a:cubicBezTo>
                <a:cubicBezTo>
                  <a:pt x="161" y="92"/>
                  <a:pt x="158" y="89"/>
                  <a:pt x="155" y="89"/>
                </a:cubicBezTo>
                <a:cubicBezTo>
                  <a:pt x="136" y="89"/>
                  <a:pt x="136" y="89"/>
                  <a:pt x="136" y="89"/>
                </a:cubicBezTo>
                <a:cubicBezTo>
                  <a:pt x="133" y="89"/>
                  <a:pt x="130" y="92"/>
                  <a:pt x="130" y="95"/>
                </a:cubicBezTo>
                <a:cubicBezTo>
                  <a:pt x="130" y="99"/>
                  <a:pt x="133" y="101"/>
                  <a:pt x="136" y="101"/>
                </a:cubicBezTo>
                <a:close/>
                <a:moveTo>
                  <a:pt x="162" y="95"/>
                </a:moveTo>
                <a:cubicBezTo>
                  <a:pt x="162" y="99"/>
                  <a:pt x="165" y="101"/>
                  <a:pt x="168" y="101"/>
                </a:cubicBezTo>
                <a:cubicBezTo>
                  <a:pt x="244" y="101"/>
                  <a:pt x="244" y="101"/>
                  <a:pt x="244" y="101"/>
                </a:cubicBezTo>
                <a:cubicBezTo>
                  <a:pt x="247" y="101"/>
                  <a:pt x="250" y="99"/>
                  <a:pt x="250" y="95"/>
                </a:cubicBezTo>
                <a:cubicBezTo>
                  <a:pt x="250" y="92"/>
                  <a:pt x="247" y="89"/>
                  <a:pt x="244" y="89"/>
                </a:cubicBezTo>
                <a:cubicBezTo>
                  <a:pt x="168" y="89"/>
                  <a:pt x="168" y="89"/>
                  <a:pt x="168" y="89"/>
                </a:cubicBezTo>
                <a:cubicBezTo>
                  <a:pt x="165" y="89"/>
                  <a:pt x="162" y="92"/>
                  <a:pt x="162" y="95"/>
                </a:cubicBezTo>
                <a:close/>
                <a:moveTo>
                  <a:pt x="244" y="123"/>
                </a:moveTo>
                <a:cubicBezTo>
                  <a:pt x="247" y="123"/>
                  <a:pt x="250" y="120"/>
                  <a:pt x="250" y="117"/>
                </a:cubicBezTo>
                <a:cubicBezTo>
                  <a:pt x="250" y="114"/>
                  <a:pt x="247" y="111"/>
                  <a:pt x="244" y="111"/>
                </a:cubicBezTo>
                <a:cubicBezTo>
                  <a:pt x="182" y="111"/>
                  <a:pt x="182" y="111"/>
                  <a:pt x="182" y="111"/>
                </a:cubicBezTo>
                <a:cubicBezTo>
                  <a:pt x="179" y="111"/>
                  <a:pt x="176" y="114"/>
                  <a:pt x="176" y="117"/>
                </a:cubicBezTo>
                <a:cubicBezTo>
                  <a:pt x="176" y="120"/>
                  <a:pt x="179" y="123"/>
                  <a:pt x="182" y="123"/>
                </a:cubicBezTo>
                <a:lnTo>
                  <a:pt x="244" y="123"/>
                </a:lnTo>
                <a:close/>
                <a:moveTo>
                  <a:pt x="68" y="123"/>
                </a:moveTo>
                <a:cubicBezTo>
                  <a:pt x="166" y="123"/>
                  <a:pt x="166" y="123"/>
                  <a:pt x="166" y="123"/>
                </a:cubicBezTo>
                <a:cubicBezTo>
                  <a:pt x="170" y="123"/>
                  <a:pt x="172" y="120"/>
                  <a:pt x="172" y="117"/>
                </a:cubicBezTo>
                <a:cubicBezTo>
                  <a:pt x="172" y="114"/>
                  <a:pt x="170" y="111"/>
                  <a:pt x="166" y="111"/>
                </a:cubicBezTo>
                <a:cubicBezTo>
                  <a:pt x="68" y="111"/>
                  <a:pt x="68" y="111"/>
                  <a:pt x="68" y="111"/>
                </a:cubicBezTo>
                <a:cubicBezTo>
                  <a:pt x="65" y="111"/>
                  <a:pt x="62" y="114"/>
                  <a:pt x="62" y="117"/>
                </a:cubicBezTo>
                <a:cubicBezTo>
                  <a:pt x="62" y="120"/>
                  <a:pt x="65" y="123"/>
                  <a:pt x="68" y="123"/>
                </a:cubicBezTo>
                <a:close/>
                <a:moveTo>
                  <a:pt x="68" y="147"/>
                </a:moveTo>
                <a:cubicBezTo>
                  <a:pt x="110" y="147"/>
                  <a:pt x="110" y="147"/>
                  <a:pt x="110" y="147"/>
                </a:cubicBezTo>
                <a:cubicBezTo>
                  <a:pt x="114" y="147"/>
                  <a:pt x="116" y="145"/>
                  <a:pt x="116" y="141"/>
                </a:cubicBezTo>
                <a:cubicBezTo>
                  <a:pt x="116" y="138"/>
                  <a:pt x="114" y="135"/>
                  <a:pt x="110" y="135"/>
                </a:cubicBezTo>
                <a:cubicBezTo>
                  <a:pt x="68" y="135"/>
                  <a:pt x="68" y="135"/>
                  <a:pt x="68" y="135"/>
                </a:cubicBezTo>
                <a:cubicBezTo>
                  <a:pt x="65" y="135"/>
                  <a:pt x="62" y="138"/>
                  <a:pt x="62" y="141"/>
                </a:cubicBezTo>
                <a:cubicBezTo>
                  <a:pt x="62" y="145"/>
                  <a:pt x="65" y="147"/>
                  <a:pt x="68" y="147"/>
                </a:cubicBezTo>
                <a:close/>
                <a:moveTo>
                  <a:pt x="132" y="156"/>
                </a:moveTo>
                <a:cubicBezTo>
                  <a:pt x="69" y="156"/>
                  <a:pt x="69" y="156"/>
                  <a:pt x="69" y="156"/>
                </a:cubicBezTo>
                <a:cubicBezTo>
                  <a:pt x="66" y="156"/>
                  <a:pt x="63" y="159"/>
                  <a:pt x="63" y="162"/>
                </a:cubicBezTo>
                <a:cubicBezTo>
                  <a:pt x="63" y="165"/>
                  <a:pt x="66" y="168"/>
                  <a:pt x="69" y="168"/>
                </a:cubicBezTo>
                <a:cubicBezTo>
                  <a:pt x="132" y="168"/>
                  <a:pt x="132" y="168"/>
                  <a:pt x="132" y="168"/>
                </a:cubicBezTo>
                <a:cubicBezTo>
                  <a:pt x="135" y="168"/>
                  <a:pt x="138" y="165"/>
                  <a:pt x="138" y="162"/>
                </a:cubicBezTo>
                <a:cubicBezTo>
                  <a:pt x="138" y="159"/>
                  <a:pt x="135" y="156"/>
                  <a:pt x="132" y="156"/>
                </a:cubicBezTo>
                <a:close/>
                <a:moveTo>
                  <a:pt x="175" y="156"/>
                </a:moveTo>
                <a:cubicBezTo>
                  <a:pt x="148" y="156"/>
                  <a:pt x="148" y="156"/>
                  <a:pt x="148" y="156"/>
                </a:cubicBezTo>
                <a:cubicBezTo>
                  <a:pt x="145" y="156"/>
                  <a:pt x="142" y="159"/>
                  <a:pt x="142" y="162"/>
                </a:cubicBezTo>
                <a:cubicBezTo>
                  <a:pt x="142" y="165"/>
                  <a:pt x="145" y="168"/>
                  <a:pt x="148" y="168"/>
                </a:cubicBezTo>
                <a:cubicBezTo>
                  <a:pt x="175" y="168"/>
                  <a:pt x="175" y="168"/>
                  <a:pt x="175" y="168"/>
                </a:cubicBezTo>
                <a:cubicBezTo>
                  <a:pt x="179" y="168"/>
                  <a:pt x="181" y="165"/>
                  <a:pt x="181" y="162"/>
                </a:cubicBezTo>
                <a:cubicBezTo>
                  <a:pt x="181" y="159"/>
                  <a:pt x="179" y="156"/>
                  <a:pt x="175" y="156"/>
                </a:cubicBezTo>
                <a:close/>
                <a:moveTo>
                  <a:pt x="244" y="135"/>
                </a:moveTo>
                <a:cubicBezTo>
                  <a:pt x="124" y="135"/>
                  <a:pt x="124" y="135"/>
                  <a:pt x="124" y="135"/>
                </a:cubicBezTo>
                <a:cubicBezTo>
                  <a:pt x="121" y="135"/>
                  <a:pt x="118" y="138"/>
                  <a:pt x="118" y="141"/>
                </a:cubicBezTo>
                <a:cubicBezTo>
                  <a:pt x="118" y="145"/>
                  <a:pt x="121" y="147"/>
                  <a:pt x="124" y="147"/>
                </a:cubicBezTo>
                <a:cubicBezTo>
                  <a:pt x="244" y="147"/>
                  <a:pt x="244" y="147"/>
                  <a:pt x="244" y="147"/>
                </a:cubicBezTo>
                <a:cubicBezTo>
                  <a:pt x="248" y="147"/>
                  <a:pt x="250" y="145"/>
                  <a:pt x="250" y="141"/>
                </a:cubicBezTo>
                <a:cubicBezTo>
                  <a:pt x="250" y="138"/>
                  <a:pt x="248" y="135"/>
                  <a:pt x="244" y="135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629EB401-A62C-D412-13EA-4184D441142B}"/>
              </a:ext>
            </a:extLst>
          </p:cNvPr>
          <p:cNvSpPr txBox="1"/>
          <p:nvPr/>
        </p:nvSpPr>
        <p:spPr>
          <a:xfrm>
            <a:off x="5049420" y="3705826"/>
            <a:ext cx="2960049" cy="315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conradchung@to-uglobal.com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0" name="Rectangle: Rounded Corners 106">
            <a:extLst>
              <a:ext uri="{FF2B5EF4-FFF2-40B4-BE49-F238E27FC236}">
                <a16:creationId xmlns:a16="http://schemas.microsoft.com/office/drawing/2014/main" id="{CAC224F9-5DB9-952B-E579-E16C6DD945B3}"/>
              </a:ext>
            </a:extLst>
          </p:cNvPr>
          <p:cNvSpPr/>
          <p:nvPr/>
        </p:nvSpPr>
        <p:spPr>
          <a:xfrm>
            <a:off x="796838" y="4283175"/>
            <a:ext cx="7213305" cy="348792"/>
          </a:xfrm>
          <a:prstGeom prst="roundRect">
            <a:avLst>
              <a:gd name="adj" fmla="val 10756"/>
            </a:avLst>
          </a:prstGeom>
          <a:solidFill>
            <a:srgbClr val="0150D2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190500" dist="63500" dir="5400000" sx="99000" sy="99000" algn="t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114" name="Freeform 85">
            <a:extLst>
              <a:ext uri="{FF2B5EF4-FFF2-40B4-BE49-F238E27FC236}">
                <a16:creationId xmlns:a16="http://schemas.microsoft.com/office/drawing/2014/main" id="{E8D37998-0B0E-CC78-8B25-DA6C763438DF}"/>
              </a:ext>
            </a:extLst>
          </p:cNvPr>
          <p:cNvSpPr>
            <a:spLocks noEditPoints="1"/>
          </p:cNvSpPr>
          <p:nvPr/>
        </p:nvSpPr>
        <p:spPr bwMode="auto">
          <a:xfrm>
            <a:off x="953775" y="4308117"/>
            <a:ext cx="295981" cy="280618"/>
          </a:xfrm>
          <a:custGeom>
            <a:avLst/>
            <a:gdLst>
              <a:gd name="T0" fmla="*/ 56 w 340"/>
              <a:gd name="T1" fmla="*/ 169 h 323"/>
              <a:gd name="T2" fmla="*/ 125 w 340"/>
              <a:gd name="T3" fmla="*/ 181 h 323"/>
              <a:gd name="T4" fmla="*/ 191 w 340"/>
              <a:gd name="T5" fmla="*/ 169 h 323"/>
              <a:gd name="T6" fmla="*/ 206 w 340"/>
              <a:gd name="T7" fmla="*/ 174 h 323"/>
              <a:gd name="T8" fmla="*/ 196 w 340"/>
              <a:gd name="T9" fmla="*/ 146 h 323"/>
              <a:gd name="T10" fmla="*/ 190 w 340"/>
              <a:gd name="T11" fmla="*/ 124 h 323"/>
              <a:gd name="T12" fmla="*/ 184 w 340"/>
              <a:gd name="T13" fmla="*/ 142 h 323"/>
              <a:gd name="T14" fmla="*/ 184 w 340"/>
              <a:gd name="T15" fmla="*/ 155 h 323"/>
              <a:gd name="T16" fmla="*/ 153 w 340"/>
              <a:gd name="T17" fmla="*/ 130 h 323"/>
              <a:gd name="T18" fmla="*/ 147 w 340"/>
              <a:gd name="T19" fmla="*/ 124 h 323"/>
              <a:gd name="T20" fmla="*/ 141 w 340"/>
              <a:gd name="T21" fmla="*/ 155 h 323"/>
              <a:gd name="T22" fmla="*/ 109 w 340"/>
              <a:gd name="T23" fmla="*/ 155 h 323"/>
              <a:gd name="T24" fmla="*/ 103 w 340"/>
              <a:gd name="T25" fmla="*/ 124 h 323"/>
              <a:gd name="T26" fmla="*/ 97 w 340"/>
              <a:gd name="T27" fmla="*/ 156 h 323"/>
              <a:gd name="T28" fmla="*/ 64 w 340"/>
              <a:gd name="T29" fmla="*/ 131 h 323"/>
              <a:gd name="T30" fmla="*/ 58 w 340"/>
              <a:gd name="T31" fmla="*/ 124 h 323"/>
              <a:gd name="T32" fmla="*/ 36 w 340"/>
              <a:gd name="T33" fmla="*/ 165 h 323"/>
              <a:gd name="T34" fmla="*/ 20 w 340"/>
              <a:gd name="T35" fmla="*/ 128 h 323"/>
              <a:gd name="T36" fmla="*/ 57 w 340"/>
              <a:gd name="T37" fmla="*/ 66 h 323"/>
              <a:gd name="T38" fmla="*/ 272 w 340"/>
              <a:gd name="T39" fmla="*/ 57 h 323"/>
              <a:gd name="T40" fmla="*/ 327 w 340"/>
              <a:gd name="T41" fmla="*/ 142 h 323"/>
              <a:gd name="T42" fmla="*/ 272 w 340"/>
              <a:gd name="T43" fmla="*/ 45 h 323"/>
              <a:gd name="T44" fmla="*/ 57 w 340"/>
              <a:gd name="T45" fmla="*/ 47 h 323"/>
              <a:gd name="T46" fmla="*/ 8 w 340"/>
              <a:gd name="T47" fmla="*/ 122 h 323"/>
              <a:gd name="T48" fmla="*/ 8 w 340"/>
              <a:gd name="T49" fmla="*/ 151 h 323"/>
              <a:gd name="T50" fmla="*/ 272 w 340"/>
              <a:gd name="T51" fmla="*/ 235 h 323"/>
              <a:gd name="T52" fmla="*/ 272 w 340"/>
              <a:gd name="T53" fmla="*/ 223 h 323"/>
              <a:gd name="T54" fmla="*/ 294 w 340"/>
              <a:gd name="T55" fmla="*/ 201 h 323"/>
              <a:gd name="T56" fmla="*/ 205 w 340"/>
              <a:gd name="T57" fmla="*/ 202 h 323"/>
              <a:gd name="T58" fmla="*/ 259 w 340"/>
              <a:gd name="T59" fmla="*/ 311 h 323"/>
              <a:gd name="T60" fmla="*/ 138 w 340"/>
              <a:gd name="T61" fmla="*/ 201 h 323"/>
              <a:gd name="T62" fmla="*/ 64 w 340"/>
              <a:gd name="T63" fmla="*/ 201 h 323"/>
              <a:gd name="T64" fmla="*/ 40 w 340"/>
              <a:gd name="T65" fmla="*/ 311 h 323"/>
              <a:gd name="T66" fmla="*/ 28 w 340"/>
              <a:gd name="T67" fmla="*/ 190 h 323"/>
              <a:gd name="T68" fmla="*/ 0 w 340"/>
              <a:gd name="T69" fmla="*/ 317 h 323"/>
              <a:gd name="T70" fmla="*/ 277 w 340"/>
              <a:gd name="T71" fmla="*/ 320 h 323"/>
              <a:gd name="T72" fmla="*/ 272 w 340"/>
              <a:gd name="T73" fmla="*/ 135 h 323"/>
              <a:gd name="T74" fmla="*/ 102 w 340"/>
              <a:gd name="T75" fmla="*/ 261 h 323"/>
              <a:gd name="T76" fmla="*/ 128 w 340"/>
              <a:gd name="T77" fmla="*/ 311 h 323"/>
              <a:gd name="T78" fmla="*/ 128 w 340"/>
              <a:gd name="T79" fmla="*/ 211 h 323"/>
              <a:gd name="T80" fmla="*/ 292 w 340"/>
              <a:gd name="T81" fmla="*/ 283 h 323"/>
              <a:gd name="T82" fmla="*/ 231 w 340"/>
              <a:gd name="T83" fmla="*/ 246 h 323"/>
              <a:gd name="T84" fmla="*/ 216 w 340"/>
              <a:gd name="T85" fmla="*/ 202 h 323"/>
              <a:gd name="T86" fmla="*/ 327 w 340"/>
              <a:gd name="T87" fmla="*/ 215 h 323"/>
              <a:gd name="T88" fmla="*/ 196 w 340"/>
              <a:gd name="T89" fmla="*/ 200 h 323"/>
              <a:gd name="T90" fmla="*/ 162 w 340"/>
              <a:gd name="T91" fmla="*/ 206 h 323"/>
              <a:gd name="T92" fmla="*/ 168 w 340"/>
              <a:gd name="T93" fmla="*/ 291 h 323"/>
              <a:gd name="T94" fmla="*/ 216 w 340"/>
              <a:gd name="T95" fmla="*/ 279 h 323"/>
              <a:gd name="T96" fmla="*/ 196 w 340"/>
              <a:gd name="T97" fmla="*/ 212 h 323"/>
              <a:gd name="T98" fmla="*/ 96 w 340"/>
              <a:gd name="T99" fmla="*/ 22 h 323"/>
              <a:gd name="T100" fmla="*/ 239 w 340"/>
              <a:gd name="T101" fmla="*/ 22 h 323"/>
              <a:gd name="T102" fmla="*/ 250 w 340"/>
              <a:gd name="T103" fmla="*/ 38 h 323"/>
              <a:gd name="T104" fmla="*/ 106 w 340"/>
              <a:gd name="T105" fmla="*/ 0 h 323"/>
              <a:gd name="T106" fmla="*/ 90 w 340"/>
              <a:gd name="T107" fmla="*/ 43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40" h="323">
                <a:moveTo>
                  <a:pt x="8" y="151"/>
                </a:moveTo>
                <a:cubicBezTo>
                  <a:pt x="8" y="166"/>
                  <a:pt x="21" y="177"/>
                  <a:pt x="36" y="177"/>
                </a:cubicBezTo>
                <a:cubicBezTo>
                  <a:pt x="44" y="177"/>
                  <a:pt x="51" y="174"/>
                  <a:pt x="56" y="169"/>
                </a:cubicBezTo>
                <a:cubicBezTo>
                  <a:pt x="61" y="177"/>
                  <a:pt x="70" y="182"/>
                  <a:pt x="80" y="182"/>
                </a:cubicBezTo>
                <a:cubicBezTo>
                  <a:pt x="89" y="182"/>
                  <a:pt x="98" y="178"/>
                  <a:pt x="103" y="171"/>
                </a:cubicBezTo>
                <a:cubicBezTo>
                  <a:pt x="108" y="178"/>
                  <a:pt x="116" y="181"/>
                  <a:pt x="125" y="181"/>
                </a:cubicBezTo>
                <a:cubicBezTo>
                  <a:pt x="134" y="181"/>
                  <a:pt x="142" y="178"/>
                  <a:pt x="147" y="171"/>
                </a:cubicBezTo>
                <a:cubicBezTo>
                  <a:pt x="152" y="177"/>
                  <a:pt x="160" y="181"/>
                  <a:pt x="168" y="181"/>
                </a:cubicBezTo>
                <a:cubicBezTo>
                  <a:pt x="178" y="181"/>
                  <a:pt x="187" y="176"/>
                  <a:pt x="191" y="169"/>
                </a:cubicBezTo>
                <a:cubicBezTo>
                  <a:pt x="193" y="171"/>
                  <a:pt x="195" y="174"/>
                  <a:pt x="198" y="175"/>
                </a:cubicBezTo>
                <a:cubicBezTo>
                  <a:pt x="199" y="176"/>
                  <a:pt x="200" y="176"/>
                  <a:pt x="201" y="176"/>
                </a:cubicBezTo>
                <a:cubicBezTo>
                  <a:pt x="203" y="176"/>
                  <a:pt x="205" y="175"/>
                  <a:pt x="206" y="174"/>
                </a:cubicBezTo>
                <a:cubicBezTo>
                  <a:pt x="208" y="171"/>
                  <a:pt x="207" y="167"/>
                  <a:pt x="204" y="165"/>
                </a:cubicBezTo>
                <a:cubicBezTo>
                  <a:pt x="202" y="165"/>
                  <a:pt x="199" y="159"/>
                  <a:pt x="198" y="153"/>
                </a:cubicBezTo>
                <a:cubicBezTo>
                  <a:pt x="197" y="150"/>
                  <a:pt x="196" y="148"/>
                  <a:pt x="196" y="146"/>
                </a:cubicBezTo>
                <a:cubicBezTo>
                  <a:pt x="196" y="145"/>
                  <a:pt x="196" y="144"/>
                  <a:pt x="196" y="144"/>
                </a:cubicBezTo>
                <a:cubicBezTo>
                  <a:pt x="195" y="130"/>
                  <a:pt x="195" y="130"/>
                  <a:pt x="195" y="130"/>
                </a:cubicBezTo>
                <a:cubicBezTo>
                  <a:pt x="195" y="127"/>
                  <a:pt x="193" y="124"/>
                  <a:pt x="190" y="124"/>
                </a:cubicBezTo>
                <a:cubicBezTo>
                  <a:pt x="186" y="124"/>
                  <a:pt x="184" y="127"/>
                  <a:pt x="184" y="130"/>
                </a:cubicBezTo>
                <a:cubicBezTo>
                  <a:pt x="184" y="130"/>
                  <a:pt x="184" y="130"/>
                  <a:pt x="184" y="130"/>
                </a:cubicBezTo>
                <a:cubicBezTo>
                  <a:pt x="184" y="142"/>
                  <a:pt x="184" y="142"/>
                  <a:pt x="184" y="142"/>
                </a:cubicBezTo>
                <a:cubicBezTo>
                  <a:pt x="183" y="143"/>
                  <a:pt x="183" y="143"/>
                  <a:pt x="183" y="144"/>
                </a:cubicBezTo>
                <a:cubicBezTo>
                  <a:pt x="183" y="144"/>
                  <a:pt x="183" y="145"/>
                  <a:pt x="184" y="145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63"/>
                  <a:pt x="177" y="169"/>
                  <a:pt x="168" y="169"/>
                </a:cubicBezTo>
                <a:cubicBezTo>
                  <a:pt x="160" y="169"/>
                  <a:pt x="153" y="163"/>
                  <a:pt x="153" y="155"/>
                </a:cubicBezTo>
                <a:cubicBezTo>
                  <a:pt x="153" y="130"/>
                  <a:pt x="153" y="130"/>
                  <a:pt x="153" y="130"/>
                </a:cubicBezTo>
                <a:cubicBezTo>
                  <a:pt x="153" y="130"/>
                  <a:pt x="153" y="130"/>
                  <a:pt x="153" y="130"/>
                </a:cubicBezTo>
                <a:cubicBezTo>
                  <a:pt x="153" y="130"/>
                  <a:pt x="153" y="130"/>
                  <a:pt x="153" y="130"/>
                </a:cubicBezTo>
                <a:cubicBezTo>
                  <a:pt x="153" y="127"/>
                  <a:pt x="150" y="124"/>
                  <a:pt x="147" y="124"/>
                </a:cubicBezTo>
                <a:cubicBezTo>
                  <a:pt x="144" y="124"/>
                  <a:pt x="141" y="127"/>
                  <a:pt x="141" y="130"/>
                </a:cubicBezTo>
                <a:cubicBezTo>
                  <a:pt x="141" y="155"/>
                  <a:pt x="141" y="155"/>
                  <a:pt x="141" y="155"/>
                </a:cubicBezTo>
                <a:cubicBezTo>
                  <a:pt x="141" y="155"/>
                  <a:pt x="141" y="155"/>
                  <a:pt x="141" y="155"/>
                </a:cubicBezTo>
                <a:cubicBezTo>
                  <a:pt x="141" y="163"/>
                  <a:pt x="134" y="169"/>
                  <a:pt x="125" y="169"/>
                </a:cubicBezTo>
                <a:cubicBezTo>
                  <a:pt x="116" y="169"/>
                  <a:pt x="109" y="163"/>
                  <a:pt x="109" y="156"/>
                </a:cubicBezTo>
                <a:cubicBezTo>
                  <a:pt x="109" y="155"/>
                  <a:pt x="109" y="155"/>
                  <a:pt x="109" y="155"/>
                </a:cubicBezTo>
                <a:cubicBezTo>
                  <a:pt x="109" y="131"/>
                  <a:pt x="109" y="131"/>
                  <a:pt x="109" y="131"/>
                </a:cubicBezTo>
                <a:cubicBezTo>
                  <a:pt x="109" y="130"/>
                  <a:pt x="109" y="130"/>
                  <a:pt x="109" y="129"/>
                </a:cubicBezTo>
                <a:cubicBezTo>
                  <a:pt x="108" y="126"/>
                  <a:pt x="106" y="124"/>
                  <a:pt x="103" y="124"/>
                </a:cubicBezTo>
                <a:cubicBezTo>
                  <a:pt x="99" y="124"/>
                  <a:pt x="97" y="127"/>
                  <a:pt x="97" y="130"/>
                </a:cubicBezTo>
                <a:cubicBezTo>
                  <a:pt x="97" y="155"/>
                  <a:pt x="97" y="155"/>
                  <a:pt x="97" y="155"/>
                </a:cubicBezTo>
                <a:cubicBezTo>
                  <a:pt x="97" y="155"/>
                  <a:pt x="97" y="156"/>
                  <a:pt x="97" y="156"/>
                </a:cubicBezTo>
                <a:cubicBezTo>
                  <a:pt x="97" y="163"/>
                  <a:pt x="90" y="169"/>
                  <a:pt x="80" y="170"/>
                </a:cubicBezTo>
                <a:cubicBezTo>
                  <a:pt x="71" y="169"/>
                  <a:pt x="64" y="163"/>
                  <a:pt x="64" y="155"/>
                </a:cubicBezTo>
                <a:cubicBezTo>
                  <a:pt x="64" y="131"/>
                  <a:pt x="64" y="131"/>
                  <a:pt x="64" y="131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4" y="127"/>
                  <a:pt x="62" y="124"/>
                  <a:pt x="58" y="124"/>
                </a:cubicBezTo>
                <a:cubicBezTo>
                  <a:pt x="55" y="124"/>
                  <a:pt x="52" y="127"/>
                  <a:pt x="52" y="130"/>
                </a:cubicBezTo>
                <a:cubicBezTo>
                  <a:pt x="52" y="151"/>
                  <a:pt x="52" y="151"/>
                  <a:pt x="52" y="151"/>
                </a:cubicBezTo>
                <a:cubicBezTo>
                  <a:pt x="52" y="158"/>
                  <a:pt x="45" y="165"/>
                  <a:pt x="36" y="165"/>
                </a:cubicBezTo>
                <a:cubicBezTo>
                  <a:pt x="27" y="165"/>
                  <a:pt x="20" y="158"/>
                  <a:pt x="20" y="151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0" y="128"/>
                  <a:pt x="20" y="128"/>
                  <a:pt x="20" y="128"/>
                </a:cubicBezTo>
                <a:cubicBezTo>
                  <a:pt x="20" y="124"/>
                  <a:pt x="20" y="124"/>
                  <a:pt x="20" y="124"/>
                </a:cubicBezTo>
                <a:cubicBezTo>
                  <a:pt x="23" y="119"/>
                  <a:pt x="31" y="105"/>
                  <a:pt x="41" y="90"/>
                </a:cubicBezTo>
                <a:cubicBezTo>
                  <a:pt x="47" y="81"/>
                  <a:pt x="52" y="72"/>
                  <a:pt x="57" y="66"/>
                </a:cubicBezTo>
                <a:cubicBezTo>
                  <a:pt x="60" y="63"/>
                  <a:pt x="62" y="60"/>
                  <a:pt x="63" y="58"/>
                </a:cubicBezTo>
                <a:cubicBezTo>
                  <a:pt x="64" y="58"/>
                  <a:pt x="64" y="58"/>
                  <a:pt x="64" y="57"/>
                </a:cubicBezTo>
                <a:cubicBezTo>
                  <a:pt x="272" y="57"/>
                  <a:pt x="272" y="57"/>
                  <a:pt x="272" y="57"/>
                </a:cubicBezTo>
                <a:cubicBezTo>
                  <a:pt x="273" y="58"/>
                  <a:pt x="277" y="61"/>
                  <a:pt x="284" y="71"/>
                </a:cubicBezTo>
                <a:cubicBezTo>
                  <a:pt x="292" y="82"/>
                  <a:pt x="304" y="103"/>
                  <a:pt x="319" y="139"/>
                </a:cubicBezTo>
                <a:cubicBezTo>
                  <a:pt x="320" y="142"/>
                  <a:pt x="324" y="143"/>
                  <a:pt x="327" y="142"/>
                </a:cubicBezTo>
                <a:cubicBezTo>
                  <a:pt x="330" y="140"/>
                  <a:pt x="331" y="137"/>
                  <a:pt x="330" y="134"/>
                </a:cubicBezTo>
                <a:cubicBezTo>
                  <a:pt x="312" y="92"/>
                  <a:pt x="299" y="71"/>
                  <a:pt x="290" y="59"/>
                </a:cubicBezTo>
                <a:cubicBezTo>
                  <a:pt x="281" y="48"/>
                  <a:pt x="276" y="45"/>
                  <a:pt x="272" y="45"/>
                </a:cubicBezTo>
                <a:cubicBezTo>
                  <a:pt x="272" y="45"/>
                  <a:pt x="272" y="45"/>
                  <a:pt x="272" y="45"/>
                </a:cubicBezTo>
                <a:cubicBezTo>
                  <a:pt x="63" y="45"/>
                  <a:pt x="63" y="45"/>
                  <a:pt x="63" y="45"/>
                </a:cubicBezTo>
                <a:cubicBezTo>
                  <a:pt x="59" y="45"/>
                  <a:pt x="58" y="47"/>
                  <a:pt x="57" y="47"/>
                </a:cubicBezTo>
                <a:cubicBezTo>
                  <a:pt x="54" y="50"/>
                  <a:pt x="50" y="56"/>
                  <a:pt x="45" y="63"/>
                </a:cubicBezTo>
                <a:cubicBezTo>
                  <a:pt x="30" y="84"/>
                  <a:pt x="9" y="119"/>
                  <a:pt x="9" y="119"/>
                </a:cubicBezTo>
                <a:cubicBezTo>
                  <a:pt x="8" y="120"/>
                  <a:pt x="8" y="121"/>
                  <a:pt x="8" y="122"/>
                </a:cubicBezTo>
                <a:cubicBezTo>
                  <a:pt x="8" y="129"/>
                  <a:pt x="8" y="129"/>
                  <a:pt x="8" y="129"/>
                </a:cubicBezTo>
                <a:cubicBezTo>
                  <a:pt x="8" y="130"/>
                  <a:pt x="8" y="130"/>
                  <a:pt x="8" y="130"/>
                </a:cubicBezTo>
                <a:lnTo>
                  <a:pt x="8" y="151"/>
                </a:lnTo>
                <a:close/>
                <a:moveTo>
                  <a:pt x="272" y="168"/>
                </a:moveTo>
                <a:cubicBezTo>
                  <a:pt x="254" y="168"/>
                  <a:pt x="239" y="183"/>
                  <a:pt x="239" y="201"/>
                </a:cubicBezTo>
                <a:cubicBezTo>
                  <a:pt x="239" y="220"/>
                  <a:pt x="254" y="235"/>
                  <a:pt x="272" y="235"/>
                </a:cubicBezTo>
                <a:cubicBezTo>
                  <a:pt x="291" y="235"/>
                  <a:pt x="306" y="220"/>
                  <a:pt x="306" y="201"/>
                </a:cubicBezTo>
                <a:cubicBezTo>
                  <a:pt x="306" y="183"/>
                  <a:pt x="291" y="168"/>
                  <a:pt x="272" y="168"/>
                </a:cubicBezTo>
                <a:close/>
                <a:moveTo>
                  <a:pt x="272" y="223"/>
                </a:moveTo>
                <a:cubicBezTo>
                  <a:pt x="260" y="223"/>
                  <a:pt x="251" y="213"/>
                  <a:pt x="251" y="201"/>
                </a:cubicBezTo>
                <a:cubicBezTo>
                  <a:pt x="251" y="189"/>
                  <a:pt x="260" y="180"/>
                  <a:pt x="272" y="180"/>
                </a:cubicBezTo>
                <a:cubicBezTo>
                  <a:pt x="284" y="180"/>
                  <a:pt x="294" y="189"/>
                  <a:pt x="294" y="201"/>
                </a:cubicBezTo>
                <a:cubicBezTo>
                  <a:pt x="294" y="213"/>
                  <a:pt x="284" y="223"/>
                  <a:pt x="272" y="223"/>
                </a:cubicBezTo>
                <a:close/>
                <a:moveTo>
                  <a:pt x="272" y="135"/>
                </a:moveTo>
                <a:cubicBezTo>
                  <a:pt x="235" y="135"/>
                  <a:pt x="205" y="165"/>
                  <a:pt x="205" y="202"/>
                </a:cubicBezTo>
                <a:cubicBezTo>
                  <a:pt x="204" y="207"/>
                  <a:pt x="205" y="210"/>
                  <a:pt x="206" y="217"/>
                </a:cubicBezTo>
                <a:cubicBezTo>
                  <a:pt x="206" y="217"/>
                  <a:pt x="206" y="217"/>
                  <a:pt x="206" y="217"/>
                </a:cubicBezTo>
                <a:cubicBezTo>
                  <a:pt x="206" y="218"/>
                  <a:pt x="220" y="266"/>
                  <a:pt x="259" y="311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40" y="205"/>
                  <a:pt x="140" y="205"/>
                  <a:pt x="140" y="205"/>
                </a:cubicBezTo>
                <a:cubicBezTo>
                  <a:pt x="140" y="204"/>
                  <a:pt x="139" y="202"/>
                  <a:pt x="138" y="201"/>
                </a:cubicBezTo>
                <a:cubicBezTo>
                  <a:pt x="137" y="200"/>
                  <a:pt x="135" y="199"/>
                  <a:pt x="134" y="199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67" y="199"/>
                  <a:pt x="65" y="200"/>
                  <a:pt x="64" y="201"/>
                </a:cubicBezTo>
                <a:cubicBezTo>
                  <a:pt x="63" y="202"/>
                  <a:pt x="62" y="204"/>
                  <a:pt x="62" y="205"/>
                </a:cubicBezTo>
                <a:cubicBezTo>
                  <a:pt x="62" y="311"/>
                  <a:pt x="62" y="311"/>
                  <a:pt x="62" y="311"/>
                </a:cubicBezTo>
                <a:cubicBezTo>
                  <a:pt x="40" y="311"/>
                  <a:pt x="40" y="311"/>
                  <a:pt x="40" y="311"/>
                </a:cubicBezTo>
                <a:cubicBezTo>
                  <a:pt x="40" y="190"/>
                  <a:pt x="40" y="190"/>
                  <a:pt x="40" y="190"/>
                </a:cubicBezTo>
                <a:cubicBezTo>
                  <a:pt x="40" y="186"/>
                  <a:pt x="37" y="184"/>
                  <a:pt x="34" y="184"/>
                </a:cubicBezTo>
                <a:cubicBezTo>
                  <a:pt x="31" y="184"/>
                  <a:pt x="28" y="186"/>
                  <a:pt x="28" y="190"/>
                </a:cubicBezTo>
                <a:cubicBezTo>
                  <a:pt x="28" y="311"/>
                  <a:pt x="28" y="311"/>
                  <a:pt x="28" y="311"/>
                </a:cubicBezTo>
                <a:cubicBezTo>
                  <a:pt x="6" y="311"/>
                  <a:pt x="6" y="311"/>
                  <a:pt x="6" y="311"/>
                </a:cubicBezTo>
                <a:cubicBezTo>
                  <a:pt x="3" y="311"/>
                  <a:pt x="0" y="314"/>
                  <a:pt x="0" y="317"/>
                </a:cubicBezTo>
                <a:cubicBezTo>
                  <a:pt x="0" y="320"/>
                  <a:pt x="3" y="323"/>
                  <a:pt x="6" y="323"/>
                </a:cubicBezTo>
                <a:cubicBezTo>
                  <a:pt x="272" y="323"/>
                  <a:pt x="272" y="323"/>
                  <a:pt x="272" y="323"/>
                </a:cubicBezTo>
                <a:cubicBezTo>
                  <a:pt x="274" y="323"/>
                  <a:pt x="276" y="322"/>
                  <a:pt x="277" y="320"/>
                </a:cubicBezTo>
                <a:cubicBezTo>
                  <a:pt x="285" y="312"/>
                  <a:pt x="325" y="270"/>
                  <a:pt x="338" y="218"/>
                </a:cubicBezTo>
                <a:cubicBezTo>
                  <a:pt x="340" y="213"/>
                  <a:pt x="340" y="208"/>
                  <a:pt x="340" y="202"/>
                </a:cubicBezTo>
                <a:cubicBezTo>
                  <a:pt x="340" y="165"/>
                  <a:pt x="310" y="135"/>
                  <a:pt x="272" y="135"/>
                </a:cubicBezTo>
                <a:close/>
                <a:moveTo>
                  <a:pt x="128" y="255"/>
                </a:moveTo>
                <a:cubicBezTo>
                  <a:pt x="108" y="255"/>
                  <a:pt x="108" y="255"/>
                  <a:pt x="108" y="255"/>
                </a:cubicBezTo>
                <a:cubicBezTo>
                  <a:pt x="104" y="255"/>
                  <a:pt x="102" y="258"/>
                  <a:pt x="102" y="261"/>
                </a:cubicBezTo>
                <a:cubicBezTo>
                  <a:pt x="102" y="265"/>
                  <a:pt x="104" y="267"/>
                  <a:pt x="108" y="267"/>
                </a:cubicBezTo>
                <a:cubicBezTo>
                  <a:pt x="128" y="267"/>
                  <a:pt x="128" y="267"/>
                  <a:pt x="128" y="267"/>
                </a:cubicBezTo>
                <a:cubicBezTo>
                  <a:pt x="128" y="311"/>
                  <a:pt x="128" y="311"/>
                  <a:pt x="128" y="311"/>
                </a:cubicBezTo>
                <a:cubicBezTo>
                  <a:pt x="75" y="311"/>
                  <a:pt x="75" y="311"/>
                  <a:pt x="75" y="311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128" y="211"/>
                  <a:pt x="128" y="211"/>
                  <a:pt x="128" y="211"/>
                </a:cubicBezTo>
                <a:lnTo>
                  <a:pt x="128" y="255"/>
                </a:lnTo>
                <a:close/>
                <a:moveTo>
                  <a:pt x="327" y="215"/>
                </a:moveTo>
                <a:cubicBezTo>
                  <a:pt x="320" y="241"/>
                  <a:pt x="305" y="266"/>
                  <a:pt x="292" y="283"/>
                </a:cubicBezTo>
                <a:cubicBezTo>
                  <a:pt x="286" y="292"/>
                  <a:pt x="280" y="299"/>
                  <a:pt x="275" y="304"/>
                </a:cubicBezTo>
                <a:cubicBezTo>
                  <a:pt x="274" y="306"/>
                  <a:pt x="273" y="307"/>
                  <a:pt x="272" y="308"/>
                </a:cubicBezTo>
                <a:cubicBezTo>
                  <a:pt x="253" y="286"/>
                  <a:pt x="239" y="264"/>
                  <a:pt x="231" y="246"/>
                </a:cubicBezTo>
                <a:cubicBezTo>
                  <a:pt x="226" y="237"/>
                  <a:pt x="223" y="229"/>
                  <a:pt x="221" y="223"/>
                </a:cubicBezTo>
                <a:cubicBezTo>
                  <a:pt x="219" y="218"/>
                  <a:pt x="218" y="215"/>
                  <a:pt x="218" y="214"/>
                </a:cubicBezTo>
                <a:cubicBezTo>
                  <a:pt x="217" y="207"/>
                  <a:pt x="217" y="207"/>
                  <a:pt x="216" y="202"/>
                </a:cubicBezTo>
                <a:cubicBezTo>
                  <a:pt x="217" y="171"/>
                  <a:pt x="241" y="147"/>
                  <a:pt x="272" y="147"/>
                </a:cubicBezTo>
                <a:cubicBezTo>
                  <a:pt x="303" y="147"/>
                  <a:pt x="328" y="171"/>
                  <a:pt x="328" y="202"/>
                </a:cubicBezTo>
                <a:cubicBezTo>
                  <a:pt x="328" y="207"/>
                  <a:pt x="328" y="211"/>
                  <a:pt x="327" y="215"/>
                </a:cubicBezTo>
                <a:close/>
                <a:moveTo>
                  <a:pt x="196" y="212"/>
                </a:moveTo>
                <a:cubicBezTo>
                  <a:pt x="199" y="212"/>
                  <a:pt x="202" y="209"/>
                  <a:pt x="202" y="206"/>
                </a:cubicBezTo>
                <a:cubicBezTo>
                  <a:pt x="202" y="203"/>
                  <a:pt x="199" y="200"/>
                  <a:pt x="196" y="200"/>
                </a:cubicBezTo>
                <a:cubicBezTo>
                  <a:pt x="168" y="200"/>
                  <a:pt x="168" y="200"/>
                  <a:pt x="168" y="200"/>
                </a:cubicBezTo>
                <a:cubicBezTo>
                  <a:pt x="167" y="200"/>
                  <a:pt x="165" y="201"/>
                  <a:pt x="164" y="202"/>
                </a:cubicBezTo>
                <a:cubicBezTo>
                  <a:pt x="163" y="203"/>
                  <a:pt x="162" y="205"/>
                  <a:pt x="162" y="206"/>
                </a:cubicBezTo>
                <a:cubicBezTo>
                  <a:pt x="162" y="285"/>
                  <a:pt x="162" y="285"/>
                  <a:pt x="162" y="285"/>
                </a:cubicBezTo>
                <a:cubicBezTo>
                  <a:pt x="162" y="287"/>
                  <a:pt x="163" y="289"/>
                  <a:pt x="164" y="290"/>
                </a:cubicBezTo>
                <a:cubicBezTo>
                  <a:pt x="165" y="291"/>
                  <a:pt x="167" y="291"/>
                  <a:pt x="168" y="291"/>
                </a:cubicBezTo>
                <a:cubicBezTo>
                  <a:pt x="216" y="291"/>
                  <a:pt x="216" y="291"/>
                  <a:pt x="216" y="291"/>
                </a:cubicBezTo>
                <a:cubicBezTo>
                  <a:pt x="219" y="291"/>
                  <a:pt x="222" y="289"/>
                  <a:pt x="222" y="285"/>
                </a:cubicBezTo>
                <a:cubicBezTo>
                  <a:pt x="222" y="282"/>
                  <a:pt x="219" y="279"/>
                  <a:pt x="216" y="279"/>
                </a:cubicBezTo>
                <a:cubicBezTo>
                  <a:pt x="174" y="279"/>
                  <a:pt x="174" y="279"/>
                  <a:pt x="174" y="279"/>
                </a:cubicBezTo>
                <a:cubicBezTo>
                  <a:pt x="174" y="212"/>
                  <a:pt x="174" y="212"/>
                  <a:pt x="174" y="212"/>
                </a:cubicBezTo>
                <a:lnTo>
                  <a:pt x="196" y="212"/>
                </a:lnTo>
                <a:close/>
                <a:moveTo>
                  <a:pt x="90" y="43"/>
                </a:moveTo>
                <a:cubicBezTo>
                  <a:pt x="93" y="43"/>
                  <a:pt x="96" y="40"/>
                  <a:pt x="96" y="37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16"/>
                  <a:pt x="100" y="12"/>
                  <a:pt x="106" y="12"/>
                </a:cubicBezTo>
                <a:cubicBezTo>
                  <a:pt x="229" y="12"/>
                  <a:pt x="229" y="12"/>
                  <a:pt x="229" y="12"/>
                </a:cubicBezTo>
                <a:cubicBezTo>
                  <a:pt x="234" y="12"/>
                  <a:pt x="238" y="16"/>
                  <a:pt x="239" y="22"/>
                </a:cubicBezTo>
                <a:cubicBezTo>
                  <a:pt x="239" y="38"/>
                  <a:pt x="239" y="38"/>
                  <a:pt x="239" y="38"/>
                </a:cubicBezTo>
                <a:cubicBezTo>
                  <a:pt x="239" y="41"/>
                  <a:pt x="241" y="44"/>
                  <a:pt x="244" y="44"/>
                </a:cubicBezTo>
                <a:cubicBezTo>
                  <a:pt x="248" y="44"/>
                  <a:pt x="250" y="41"/>
                  <a:pt x="250" y="38"/>
                </a:cubicBezTo>
                <a:cubicBezTo>
                  <a:pt x="250" y="22"/>
                  <a:pt x="250" y="22"/>
                  <a:pt x="250" y="22"/>
                </a:cubicBezTo>
                <a:cubicBezTo>
                  <a:pt x="250" y="10"/>
                  <a:pt x="241" y="0"/>
                  <a:pt x="22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94" y="0"/>
                  <a:pt x="84" y="10"/>
                  <a:pt x="84" y="22"/>
                </a:cubicBezTo>
                <a:cubicBezTo>
                  <a:pt x="84" y="37"/>
                  <a:pt x="84" y="37"/>
                  <a:pt x="84" y="37"/>
                </a:cubicBezTo>
                <a:cubicBezTo>
                  <a:pt x="84" y="40"/>
                  <a:pt x="87" y="43"/>
                  <a:pt x="90" y="4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B382672-F0F1-DEB6-4BEB-53E37D5B2937}"/>
              </a:ext>
            </a:extLst>
          </p:cNvPr>
          <p:cNvSpPr>
            <a:spLocks noGrp="1"/>
          </p:cNvSpPr>
          <p:nvPr/>
        </p:nvSpPr>
        <p:spPr>
          <a:xfrm>
            <a:off x="1447800" y="4283202"/>
            <a:ext cx="6408420" cy="34899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 wrap="none" lIns="0" rIns="0" t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D9D1C2"/>
                </a:solidFill>
              </a:defRPr>
            </a:pPr>
            <a:r>
              <a:rPr lang="en-US" altLang="zh-CN" sz="1400" b="1" dirty="0">
                <a:solidFill>
                  <a:prstClr val="white"/>
                </a:solidFill>
              </a:rPr>
              <a:t>No. 198 </a:t>
            </a:r>
            <a:r>
              <a:rPr lang="en-US" altLang="zh-CN" sz="1400" b="1" dirty="0" err="1">
                <a:solidFill>
                  <a:prstClr val="white"/>
                </a:solidFill>
              </a:rPr>
              <a:t>Jiaogong</a:t>
            </a:r>
            <a:r>
              <a:rPr lang="en-US" altLang="zh-CN" sz="1400" b="1" dirty="0">
                <a:solidFill>
                  <a:prstClr val="white"/>
                </a:solidFill>
              </a:rPr>
              <a:t> Road, </a:t>
            </a:r>
            <a:r>
              <a:rPr lang="en-US" altLang="zh-CN" sz="1400" b="1" dirty="0" err="1">
                <a:solidFill>
                  <a:prstClr val="white"/>
                </a:solidFill>
              </a:rPr>
              <a:t>Xihu</a:t>
            </a:r>
            <a:r>
              <a:rPr lang="en-US" altLang="zh-CN" sz="1400" b="1" dirty="0">
                <a:solidFill>
                  <a:prstClr val="white"/>
                </a:solidFill>
              </a:rPr>
              <a:t> District, Hangzhou, Zhejiang, China</a:t>
            </a:r>
          </a:p>
        </p:txBody>
      </p:sp>
      <p:sp>
        <p:nvSpPr>
          <p:cNvPr id="126" name="Rectangle: Rounded Corners 106">
            <a:extLst>
              <a:ext uri="{FF2B5EF4-FFF2-40B4-BE49-F238E27FC236}">
                <a16:creationId xmlns:a16="http://schemas.microsoft.com/office/drawing/2014/main" id="{15A2CBCB-13CC-9BC1-1B15-67FF7AF31BDF}"/>
              </a:ext>
            </a:extLst>
          </p:cNvPr>
          <p:cNvSpPr/>
          <p:nvPr/>
        </p:nvSpPr>
        <p:spPr>
          <a:xfrm>
            <a:off x="796839" y="4886856"/>
            <a:ext cx="5444934" cy="348792"/>
          </a:xfrm>
          <a:prstGeom prst="roundRect">
            <a:avLst>
              <a:gd name="adj" fmla="val 10756"/>
            </a:avLst>
          </a:prstGeom>
          <a:solidFill>
            <a:srgbClr val="0150D2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190500" dist="63500" dir="5400000" sx="99000" sy="99000" algn="t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grpSp>
        <p:nvGrpSpPr>
          <p:cNvPr id="137" name="组合 136">
            <a:extLst>
              <a:ext uri="{FF2B5EF4-FFF2-40B4-BE49-F238E27FC236}">
                <a16:creationId xmlns:a16="http://schemas.microsoft.com/office/drawing/2014/main" id="{A8CCEF73-222E-A391-67D0-40262F37011B}"/>
              </a:ext>
            </a:extLst>
          </p:cNvPr>
          <p:cNvGrpSpPr/>
          <p:nvPr/>
        </p:nvGrpSpPr>
        <p:grpSpPr>
          <a:xfrm>
            <a:off x="972414" y="4938434"/>
            <a:ext cx="261690" cy="244861"/>
            <a:chOff x="843689" y="3902139"/>
            <a:chExt cx="1390099" cy="1300711"/>
          </a:xfrm>
          <a:solidFill>
            <a:schemeClr val="bg1"/>
          </a:solidFill>
        </p:grpSpPr>
        <p:sp>
          <p:nvSpPr>
            <p:cNvPr id="143" name="图形 58">
              <a:extLst>
                <a:ext uri="{FF2B5EF4-FFF2-40B4-BE49-F238E27FC236}">
                  <a16:creationId xmlns:a16="http://schemas.microsoft.com/office/drawing/2014/main" id="{2A798994-8B70-C71F-CCF2-4FBC114E3736}"/>
                </a:ext>
              </a:extLst>
            </p:cNvPr>
            <p:cNvSpPr/>
            <p:nvPr/>
          </p:nvSpPr>
          <p:spPr>
            <a:xfrm>
              <a:off x="843732" y="3902139"/>
              <a:ext cx="1390056" cy="686981"/>
            </a:xfrm>
            <a:custGeom>
              <a:avLst/>
              <a:gdLst>
                <a:gd name="connsiteX0" fmla="*/ 695030 w 1390056"/>
                <a:gd name="connsiteY0" fmla="*/ 686981 h 686981"/>
                <a:gd name="connsiteX1" fmla="*/ 673449 w 1390056"/>
                <a:gd name="connsiteY1" fmla="*/ 682144 h 686981"/>
                <a:gd name="connsiteX2" fmla="*/ 29768 w 1390056"/>
                <a:gd name="connsiteY2" fmla="*/ 384302 h 686981"/>
                <a:gd name="connsiteX3" fmla="*/ 2 w 1390056"/>
                <a:gd name="connsiteY3" fmla="*/ 337421 h 686981"/>
                <a:gd name="connsiteX4" fmla="*/ 30140 w 1390056"/>
                <a:gd name="connsiteY4" fmla="*/ 290726 h 686981"/>
                <a:gd name="connsiteX5" fmla="*/ 279427 w 1390056"/>
                <a:gd name="connsiteY5" fmla="*/ 177431 h 686981"/>
                <a:gd name="connsiteX6" fmla="*/ 347516 w 1390056"/>
                <a:gd name="connsiteY6" fmla="*/ 202918 h 686981"/>
                <a:gd name="connsiteX7" fmla="*/ 322029 w 1390056"/>
                <a:gd name="connsiteY7" fmla="*/ 271007 h 686981"/>
                <a:gd name="connsiteX8" fmla="*/ 174875 w 1390056"/>
                <a:gd name="connsiteY8" fmla="*/ 337979 h 686981"/>
                <a:gd name="connsiteX9" fmla="*/ 695588 w 1390056"/>
                <a:gd name="connsiteY9" fmla="*/ 579081 h 686981"/>
                <a:gd name="connsiteX10" fmla="*/ 1212952 w 1390056"/>
                <a:gd name="connsiteY10" fmla="*/ 351188 h 686981"/>
                <a:gd name="connsiteX11" fmla="*/ 680705 w 1390056"/>
                <a:gd name="connsiteY11" fmla="*/ 108040 h 686981"/>
                <a:gd name="connsiteX12" fmla="*/ 599966 w 1390056"/>
                <a:gd name="connsiteY12" fmla="*/ 144689 h 686981"/>
                <a:gd name="connsiteX13" fmla="*/ 531877 w 1390056"/>
                <a:gd name="connsiteY13" fmla="*/ 119016 h 686981"/>
                <a:gd name="connsiteX14" fmla="*/ 557364 w 1390056"/>
                <a:gd name="connsiteY14" fmla="*/ 50927 h 686981"/>
                <a:gd name="connsiteX15" fmla="*/ 659311 w 1390056"/>
                <a:gd name="connsiteY15" fmla="*/ 4604 h 686981"/>
                <a:gd name="connsiteX16" fmla="*/ 702099 w 1390056"/>
                <a:gd name="connsiteY16" fmla="*/ 4604 h 686981"/>
                <a:gd name="connsiteX17" fmla="*/ 1359919 w 1390056"/>
                <a:gd name="connsiteY17" fmla="*/ 305237 h 686981"/>
                <a:gd name="connsiteX18" fmla="*/ 1390057 w 1390056"/>
                <a:gd name="connsiteY18" fmla="*/ 352490 h 686981"/>
                <a:gd name="connsiteX19" fmla="*/ 1359361 w 1390056"/>
                <a:gd name="connsiteY19" fmla="*/ 399185 h 686981"/>
                <a:gd name="connsiteX20" fmla="*/ 715866 w 1390056"/>
                <a:gd name="connsiteY20" fmla="*/ 682703 h 686981"/>
                <a:gd name="connsiteX21" fmla="*/ 695030 w 1390056"/>
                <a:gd name="connsiteY21" fmla="*/ 686981 h 686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90056" h="686981">
                  <a:moveTo>
                    <a:pt x="695030" y="686981"/>
                  </a:moveTo>
                  <a:cubicBezTo>
                    <a:pt x="687588" y="686981"/>
                    <a:pt x="680333" y="685307"/>
                    <a:pt x="673449" y="682144"/>
                  </a:cubicBezTo>
                  <a:lnTo>
                    <a:pt x="29768" y="384302"/>
                  </a:lnTo>
                  <a:cubicBezTo>
                    <a:pt x="11536" y="375931"/>
                    <a:pt x="-184" y="357513"/>
                    <a:pt x="2" y="337421"/>
                  </a:cubicBezTo>
                  <a:cubicBezTo>
                    <a:pt x="2" y="317329"/>
                    <a:pt x="11908" y="299098"/>
                    <a:pt x="30140" y="290726"/>
                  </a:cubicBezTo>
                  <a:lnTo>
                    <a:pt x="279427" y="177431"/>
                  </a:lnTo>
                  <a:cubicBezTo>
                    <a:pt x="305286" y="165711"/>
                    <a:pt x="335796" y="177059"/>
                    <a:pt x="347516" y="202918"/>
                  </a:cubicBezTo>
                  <a:cubicBezTo>
                    <a:pt x="359236" y="228777"/>
                    <a:pt x="347888" y="259286"/>
                    <a:pt x="322029" y="271007"/>
                  </a:cubicBezTo>
                  <a:lnTo>
                    <a:pt x="174875" y="337979"/>
                  </a:lnTo>
                  <a:lnTo>
                    <a:pt x="695588" y="579081"/>
                  </a:lnTo>
                  <a:lnTo>
                    <a:pt x="1212952" y="351188"/>
                  </a:lnTo>
                  <a:lnTo>
                    <a:pt x="680705" y="108040"/>
                  </a:lnTo>
                  <a:lnTo>
                    <a:pt x="599966" y="144689"/>
                  </a:lnTo>
                  <a:cubicBezTo>
                    <a:pt x="574107" y="156409"/>
                    <a:pt x="543597" y="145061"/>
                    <a:pt x="531877" y="119016"/>
                  </a:cubicBezTo>
                  <a:cubicBezTo>
                    <a:pt x="520157" y="93157"/>
                    <a:pt x="531505" y="62647"/>
                    <a:pt x="557364" y="50927"/>
                  </a:cubicBezTo>
                  <a:lnTo>
                    <a:pt x="659311" y="4604"/>
                  </a:lnTo>
                  <a:cubicBezTo>
                    <a:pt x="672891" y="-1535"/>
                    <a:pt x="688518" y="-1535"/>
                    <a:pt x="702099" y="4604"/>
                  </a:cubicBezTo>
                  <a:lnTo>
                    <a:pt x="1359919" y="305237"/>
                  </a:lnTo>
                  <a:cubicBezTo>
                    <a:pt x="1378337" y="313609"/>
                    <a:pt x="1390057" y="332212"/>
                    <a:pt x="1390057" y="352490"/>
                  </a:cubicBezTo>
                  <a:cubicBezTo>
                    <a:pt x="1389871" y="372768"/>
                    <a:pt x="1377965" y="390999"/>
                    <a:pt x="1359361" y="399185"/>
                  </a:cubicBezTo>
                  <a:lnTo>
                    <a:pt x="715866" y="682703"/>
                  </a:lnTo>
                  <a:cubicBezTo>
                    <a:pt x="709168" y="685679"/>
                    <a:pt x="702099" y="686981"/>
                    <a:pt x="695030" y="686981"/>
                  </a:cubicBezTo>
                  <a:close/>
                </a:path>
              </a:pathLst>
            </a:custGeom>
            <a:grpFill/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sp>
          <p:nvSpPr>
            <p:cNvPr id="151" name="图形 58">
              <a:extLst>
                <a:ext uri="{FF2B5EF4-FFF2-40B4-BE49-F238E27FC236}">
                  <a16:creationId xmlns:a16="http://schemas.microsoft.com/office/drawing/2014/main" id="{A576923E-C3E9-6223-1E69-C84BEE4B1EF1}"/>
                </a:ext>
              </a:extLst>
            </p:cNvPr>
            <p:cNvSpPr/>
            <p:nvPr/>
          </p:nvSpPr>
          <p:spPr>
            <a:xfrm>
              <a:off x="843689" y="4006306"/>
              <a:ext cx="1389993" cy="892190"/>
            </a:xfrm>
            <a:custGeom>
              <a:avLst/>
              <a:gdLst>
                <a:gd name="connsiteX0" fmla="*/ 436111 w 1389993"/>
                <a:gd name="connsiteY0" fmla="*/ 109913 h 892190"/>
                <a:gd name="connsiteX1" fmla="*/ 389230 w 1389993"/>
                <a:gd name="connsiteY1" fmla="*/ 79775 h 892190"/>
                <a:gd name="connsiteX2" fmla="*/ 414717 w 1389993"/>
                <a:gd name="connsiteY2" fmla="*/ 11501 h 892190"/>
                <a:gd name="connsiteX3" fmla="*/ 429972 w 1389993"/>
                <a:gd name="connsiteY3" fmla="*/ 4617 h 892190"/>
                <a:gd name="connsiteX4" fmla="*/ 498247 w 1389993"/>
                <a:gd name="connsiteY4" fmla="*/ 30104 h 892190"/>
                <a:gd name="connsiteX5" fmla="*/ 472760 w 1389993"/>
                <a:gd name="connsiteY5" fmla="*/ 98379 h 892190"/>
                <a:gd name="connsiteX6" fmla="*/ 457505 w 1389993"/>
                <a:gd name="connsiteY6" fmla="*/ 105262 h 892190"/>
                <a:gd name="connsiteX7" fmla="*/ 436111 w 1389993"/>
                <a:gd name="connsiteY7" fmla="*/ 109913 h 892190"/>
                <a:gd name="connsiteX8" fmla="*/ 695072 w 1389993"/>
                <a:gd name="connsiteY8" fmla="*/ 892191 h 892190"/>
                <a:gd name="connsiteX9" fmla="*/ 672748 w 1389993"/>
                <a:gd name="connsiteY9" fmla="*/ 887168 h 892190"/>
                <a:gd name="connsiteX10" fmla="*/ 29252 w 1389993"/>
                <a:gd name="connsiteY10" fmla="*/ 577978 h 892190"/>
                <a:gd name="connsiteX11" fmla="*/ 5068 w 1389993"/>
                <a:gd name="connsiteY11" fmla="*/ 509331 h 892190"/>
                <a:gd name="connsiteX12" fmla="*/ 73715 w 1389993"/>
                <a:gd name="connsiteY12" fmla="*/ 485146 h 892190"/>
                <a:gd name="connsiteX13" fmla="*/ 695444 w 1389993"/>
                <a:gd name="connsiteY13" fmla="*/ 783919 h 892190"/>
                <a:gd name="connsiteX14" fmla="*/ 1316988 w 1389993"/>
                <a:gd name="connsiteY14" fmla="*/ 499285 h 892190"/>
                <a:gd name="connsiteX15" fmla="*/ 1385263 w 1389993"/>
                <a:gd name="connsiteY15" fmla="*/ 524586 h 892190"/>
                <a:gd name="connsiteX16" fmla="*/ 1359962 w 1389993"/>
                <a:gd name="connsiteY16" fmla="*/ 592860 h 892190"/>
                <a:gd name="connsiteX17" fmla="*/ 716466 w 1389993"/>
                <a:gd name="connsiteY17" fmla="*/ 887540 h 892190"/>
                <a:gd name="connsiteX18" fmla="*/ 695072 w 1389993"/>
                <a:gd name="connsiteY18" fmla="*/ 892191 h 892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89993" h="892190">
                  <a:moveTo>
                    <a:pt x="436111" y="109913"/>
                  </a:moveTo>
                  <a:cubicBezTo>
                    <a:pt x="416578" y="109913"/>
                    <a:pt x="397788" y="98751"/>
                    <a:pt x="389230" y="79775"/>
                  </a:cubicBezTo>
                  <a:cubicBezTo>
                    <a:pt x="377510" y="53917"/>
                    <a:pt x="388858" y="23407"/>
                    <a:pt x="414717" y="11501"/>
                  </a:cubicBezTo>
                  <a:lnTo>
                    <a:pt x="429972" y="4617"/>
                  </a:lnTo>
                  <a:cubicBezTo>
                    <a:pt x="455831" y="-7103"/>
                    <a:pt x="486341" y="4245"/>
                    <a:pt x="498247" y="30104"/>
                  </a:cubicBezTo>
                  <a:cubicBezTo>
                    <a:pt x="509967" y="55963"/>
                    <a:pt x="498619" y="86473"/>
                    <a:pt x="472760" y="98379"/>
                  </a:cubicBezTo>
                  <a:lnTo>
                    <a:pt x="457505" y="105262"/>
                  </a:lnTo>
                  <a:cubicBezTo>
                    <a:pt x="450622" y="108425"/>
                    <a:pt x="443181" y="109913"/>
                    <a:pt x="436111" y="109913"/>
                  </a:cubicBezTo>
                  <a:close/>
                  <a:moveTo>
                    <a:pt x="695072" y="892191"/>
                  </a:moveTo>
                  <a:cubicBezTo>
                    <a:pt x="687445" y="892191"/>
                    <a:pt x="679817" y="890517"/>
                    <a:pt x="672748" y="887168"/>
                  </a:cubicBezTo>
                  <a:lnTo>
                    <a:pt x="29252" y="577978"/>
                  </a:lnTo>
                  <a:cubicBezTo>
                    <a:pt x="3580" y="565699"/>
                    <a:pt x="-7211" y="535003"/>
                    <a:pt x="5068" y="509331"/>
                  </a:cubicBezTo>
                  <a:cubicBezTo>
                    <a:pt x="17346" y="483658"/>
                    <a:pt x="48042" y="472868"/>
                    <a:pt x="73715" y="485146"/>
                  </a:cubicBezTo>
                  <a:lnTo>
                    <a:pt x="695444" y="783919"/>
                  </a:lnTo>
                  <a:lnTo>
                    <a:pt x="1316988" y="499285"/>
                  </a:lnTo>
                  <a:cubicBezTo>
                    <a:pt x="1342847" y="487378"/>
                    <a:pt x="1373356" y="498727"/>
                    <a:pt x="1385263" y="524586"/>
                  </a:cubicBezTo>
                  <a:cubicBezTo>
                    <a:pt x="1397169" y="550444"/>
                    <a:pt x="1385821" y="580954"/>
                    <a:pt x="1359962" y="592860"/>
                  </a:cubicBezTo>
                  <a:lnTo>
                    <a:pt x="716466" y="887540"/>
                  </a:lnTo>
                  <a:cubicBezTo>
                    <a:pt x="709769" y="890703"/>
                    <a:pt x="702328" y="892191"/>
                    <a:pt x="695072" y="892191"/>
                  </a:cubicBezTo>
                  <a:close/>
                </a:path>
              </a:pathLst>
            </a:custGeom>
            <a:grpFill/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  <p:sp>
          <p:nvSpPr>
            <p:cNvPr id="159" name="图形 58">
              <a:extLst>
                <a:ext uri="{FF2B5EF4-FFF2-40B4-BE49-F238E27FC236}">
                  <a16:creationId xmlns:a16="http://schemas.microsoft.com/office/drawing/2014/main" id="{03399F09-705F-50A1-DDAD-4E8ED2DA853A}"/>
                </a:ext>
              </a:extLst>
            </p:cNvPr>
            <p:cNvSpPr/>
            <p:nvPr/>
          </p:nvSpPr>
          <p:spPr>
            <a:xfrm>
              <a:off x="843689" y="4790738"/>
              <a:ext cx="1389993" cy="412112"/>
            </a:xfrm>
            <a:custGeom>
              <a:avLst/>
              <a:gdLst>
                <a:gd name="connsiteX0" fmla="*/ 695072 w 1389993"/>
                <a:gd name="connsiteY0" fmla="*/ 412113 h 412112"/>
                <a:gd name="connsiteX1" fmla="*/ 672748 w 1389993"/>
                <a:gd name="connsiteY1" fmla="*/ 407090 h 412112"/>
                <a:gd name="connsiteX2" fmla="*/ 29252 w 1389993"/>
                <a:gd name="connsiteY2" fmla="*/ 97899 h 412112"/>
                <a:gd name="connsiteX3" fmla="*/ 5068 w 1389993"/>
                <a:gd name="connsiteY3" fmla="*/ 29252 h 412112"/>
                <a:gd name="connsiteX4" fmla="*/ 73715 w 1389993"/>
                <a:gd name="connsiteY4" fmla="*/ 5068 h 412112"/>
                <a:gd name="connsiteX5" fmla="*/ 695444 w 1389993"/>
                <a:gd name="connsiteY5" fmla="*/ 303840 h 412112"/>
                <a:gd name="connsiteX6" fmla="*/ 1316988 w 1389993"/>
                <a:gd name="connsiteY6" fmla="*/ 19207 h 412112"/>
                <a:gd name="connsiteX7" fmla="*/ 1385263 w 1389993"/>
                <a:gd name="connsiteY7" fmla="*/ 44507 h 412112"/>
                <a:gd name="connsiteX8" fmla="*/ 1359962 w 1389993"/>
                <a:gd name="connsiteY8" fmla="*/ 112782 h 412112"/>
                <a:gd name="connsiteX9" fmla="*/ 716466 w 1389993"/>
                <a:gd name="connsiteY9" fmla="*/ 407462 h 412112"/>
                <a:gd name="connsiteX10" fmla="*/ 695072 w 1389993"/>
                <a:gd name="connsiteY10" fmla="*/ 412113 h 4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89993" h="412112">
                  <a:moveTo>
                    <a:pt x="695072" y="412113"/>
                  </a:moveTo>
                  <a:cubicBezTo>
                    <a:pt x="687445" y="412113"/>
                    <a:pt x="679817" y="410438"/>
                    <a:pt x="672748" y="407090"/>
                  </a:cubicBezTo>
                  <a:lnTo>
                    <a:pt x="29252" y="97899"/>
                  </a:lnTo>
                  <a:cubicBezTo>
                    <a:pt x="3580" y="85621"/>
                    <a:pt x="-7211" y="54925"/>
                    <a:pt x="5068" y="29252"/>
                  </a:cubicBezTo>
                  <a:cubicBezTo>
                    <a:pt x="17346" y="3580"/>
                    <a:pt x="48042" y="-7210"/>
                    <a:pt x="73715" y="5068"/>
                  </a:cubicBezTo>
                  <a:lnTo>
                    <a:pt x="695444" y="303840"/>
                  </a:lnTo>
                  <a:lnTo>
                    <a:pt x="1316988" y="19207"/>
                  </a:lnTo>
                  <a:cubicBezTo>
                    <a:pt x="1342847" y="7300"/>
                    <a:pt x="1373356" y="18648"/>
                    <a:pt x="1385263" y="44507"/>
                  </a:cubicBezTo>
                  <a:cubicBezTo>
                    <a:pt x="1397169" y="70366"/>
                    <a:pt x="1385821" y="100876"/>
                    <a:pt x="1359962" y="112782"/>
                  </a:cubicBezTo>
                  <a:lnTo>
                    <a:pt x="716466" y="407462"/>
                  </a:lnTo>
                  <a:cubicBezTo>
                    <a:pt x="709769" y="410624"/>
                    <a:pt x="702328" y="412113"/>
                    <a:pt x="695072" y="412113"/>
                  </a:cubicBezTo>
                  <a:close/>
                </a:path>
              </a:pathLst>
            </a:custGeom>
            <a:grpFill/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Regular"/>
                <a:ea typeface="思源黑体 CN Regular"/>
                <a:cs typeface="+mn-cs"/>
              </a:endParaRP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663D7E92-6E0A-B25B-2B8C-920F32A2494C}"/>
              </a:ext>
            </a:extLst>
          </p:cNvPr>
          <p:cNvSpPr>
            <a:spLocks noGrp="1"/>
          </p:cNvSpPr>
          <p:nvPr/>
        </p:nvSpPr>
        <p:spPr>
          <a:xfrm>
            <a:off x="1156619" y="4864537"/>
            <a:ext cx="3025914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E6C978"/>
                </a:solidFill>
              </a:defRPr>
            </a:pPr>
            <a:r>
              <a:rPr lang="pl-PL" altLang="zh-CN" sz="1400" b="1" dirty="0">
                <a:solidFill>
                  <a:prstClr val="white"/>
                </a:solidFill>
              </a:rPr>
              <a:t>TO-U Global (Hangzhou) Co., Ltd.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F74511C-8030-9AF8-1207-407DFDB55CBE}"/>
              </a:ext>
            </a:extLst>
          </p:cNvPr>
          <p:cNvSpPr txBox="1"/>
          <p:nvPr/>
        </p:nvSpPr>
        <p:spPr>
          <a:xfrm>
            <a:off x="2687404" y="5943341"/>
            <a:ext cx="68162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25" b="1">
                <a:solidFill>
                  <a:srgbClr val="E6C978"/>
                </a:solidFill>
              </a:defRPr>
            </a:pPr>
            <a:r>
              <a:rPr lang="en-US" altLang="zh-CN" sz="1600" b="1" i="1" dirty="0">
                <a:solidFill>
                  <a:srgbClr val="002060"/>
                </a:solidFill>
                <a:latin typeface="Microsoft YaHei"/>
                <a:ea typeface="Microsoft YaHei"/>
              </a:rPr>
              <a:t>Our strength is not what we sell — it's what we can connect.</a:t>
            </a:r>
          </a:p>
        </p:txBody>
      </p:sp>
      <p:sp>
        <p:nvSpPr>
          <p:cNvPr id="1000" name="EN contact Mr. Zhong">
            <a:extLst>
              <a:ext uri="{FF2B5EF4-FFF2-40B4-BE49-F238E27FC236}">
                <a16:creationId xmlns:a16="http://schemas.microsoft.com/office/drawing/2014/main" id="{25F86870-E150-494B-8DA0-58A5D4C2F6AD}"/>
              </a:ext>
            </a:extLst>
          </p:cNvPr>
          <p:cNvSpPr>
            <a:spLocks noGrp="1"/>
          </p:cNvSpPr>
          <p:nvPr/>
        </p:nvSpPr>
        <p:spPr>
          <a:xfrm>
            <a:off x="800100" y="2552700"/>
            <a:ext cx="619125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Contact: Mr. Zhong</a:t>
            </a:r>
          </a:p>
        </p:txBody>
      </p:sp>
    </p:spTree>
    <p:extLst>
      <p:ext uri="{BB962C8B-B14F-4D97-AF65-F5344CB8AC3E}">
        <p14:creationId xmlns:p14="http://schemas.microsoft.com/office/powerpoint/2010/main" val="4018225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SE00004" val="{&quot;index&quot;:4,&quot;name&quot;:null,&quot;color&quot;:0,&quot;uid&quot;:4,&quot;displayname&quot;:&quot;组 15&quot;,&quot;abstypecode&quot;:0,&quot;spid&quot;:16,&quot;nativeid&quot;:10,&quot;isexit&quot;:0,&quot;bhvcode&quot;:&quot;sppp&quot;,&quot;oindex&quot;:4,&quot;autoReverse&quot;:false,&quot;isClickTriggered&quot;:false,&quot;rangedatastart&quot;:0.0,&quot;rangedataend&quot;:0.5}"/>
  <p:tag name="ESO0001600263" val="OLDI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3.6389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3.6389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3.6389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3.6389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3.6389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3.6389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SOFTEDGE" val="0"/>
  <p:tag name="SHAPEGLOW" val="0"/>
  <p:tag name="SHAPEREFLECTION" val="-2.147484E+09"/>
  <p:tag name="SHADOWOFFSETY" val="-2.147484E+09"/>
  <p:tag name="SHADOWOFFSETX" val="-2.147484E+09"/>
  <p:tag name="SHADOWBLUR" val="5"/>
  <p:tag name="LINEWEIGHT" val="-2.147484E+09"/>
  <p:tag name="HEIGHT" val="229.7984"/>
  <p:tag name="WIDTH" val="229.8398"/>
  <p:tag name="LEFT" val="42.79504"/>
  <p:tag name="TOP" val="168.707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SOFTEDGE" val="0"/>
  <p:tag name="SHAPEGLOW" val="0"/>
  <p:tag name="SHAPEREFLECTION" val="-2.147484E+09"/>
  <p:tag name="SHADOWOFFSETY" val="-2.147484E+09"/>
  <p:tag name="SHADOWOFFSETX" val="-2.147484E+09"/>
  <p:tag name="SHADOWBLUR" val="5"/>
  <p:tag name="LINEWEIGHT" val="-2.147484E+09"/>
  <p:tag name="HEIGHT" val="229.7984"/>
  <p:tag name="WIDTH" val="229.8398"/>
  <p:tag name="LEFT" val="42.79504"/>
  <p:tag name="TOP" val="168.707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SOFTEDGE" val="0"/>
  <p:tag name="SHAPEGLOW" val="0"/>
  <p:tag name="SHAPEREFLECTION" val="-2.147484E+09"/>
  <p:tag name="SHADOWOFFSETY" val="-2.147484E+09"/>
  <p:tag name="SHADOWOFFSETX" val="-2.147484E+09"/>
  <p:tag name="SHADOWBLUR" val="5"/>
  <p:tag name="LINEWEIGHT" val="-2.147484E+09"/>
  <p:tag name="HEIGHT" val="229.7984"/>
  <p:tag name="WIDTH" val="229.8398"/>
  <p:tag name="LEFT" val="42.79504"/>
  <p:tag name="TOP" val="168.707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SOFTEDGE" val="0"/>
  <p:tag name="SHAPEGLOW" val="0"/>
  <p:tag name="SHAPEREFLECTION" val="-2.147484E+09"/>
  <p:tag name="SHADOWOFFSETY" val="-2.147484E+09"/>
  <p:tag name="SHADOWOFFSETX" val="-2.147484E+09"/>
  <p:tag name="SHADOWBLUR" val="5"/>
  <p:tag name="LINEWEIGHT" val="-2.147484E+09"/>
  <p:tag name="HEIGHT" val="229.7984"/>
  <p:tag name="WIDTH" val="229.8398"/>
  <p:tag name="LEFT" val="42.79504"/>
  <p:tag name="TOP" val="168.707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SOFTEDGE" val="0"/>
  <p:tag name="SHAPEGLOW" val="0"/>
  <p:tag name="SHAPEREFLECTION" val="-2.147484E+09"/>
  <p:tag name="SHADOWOFFSETY" val="-2.147484E+09"/>
  <p:tag name="SHADOWOFFSETX" val="-2.147484E+09"/>
  <p:tag name="SHADOWBLUR" val="5"/>
  <p:tag name="LINEWEIGHT" val="-2.147484E+09"/>
  <p:tag name="HEIGHT" val="229.7984"/>
  <p:tag name="WIDTH" val="229.8398"/>
  <p:tag name="LEFT" val="42.79504"/>
  <p:tag name="TOP" val="168.707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SOFTEDGE" val="0"/>
  <p:tag name="SHAPEGLOW" val="0"/>
  <p:tag name="SHAPEREFLECTION" val="-2.147484E+09"/>
  <p:tag name="SHADOWOFFSETY" val="-2.147484E+09"/>
  <p:tag name="SHADOWOFFSETX" val="-2.147484E+09"/>
  <p:tag name="SHADOWBLUR" val="5"/>
  <p:tag name="LINEWEIGHT" val="-2.147484E+09"/>
  <p:tag name="HEIGHT" val="229.7984"/>
  <p:tag name="WIDTH" val="229.8398"/>
  <p:tag name="LEFT" val="42.79504"/>
  <p:tag name="TOP" val="168.707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179.283"/>
  <p:tag name="WIDTH" val="179.283"/>
  <p:tag name="LEFT" val="68.07346"/>
  <p:tag name="TOP" val="193.964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SHADOWOFFSETY" val="2.12132"/>
  <p:tag name="SHADOWOFFSETX" val="2.12132"/>
  <p:tag name="SHADOWBLUR" val="4"/>
  <p:tag name="LINEWEIGHT" val="1"/>
  <p:tag name="HEIGHT" val="139.3235"/>
  <p:tag name="WIDTH" val="139.3235"/>
  <p:tag name="LEFT" val="88.05323"/>
  <p:tag name="TOP" val="213.944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3"/>
  <p:tag name="WIDTH" val="111.7446"/>
  <p:tag name="LEFT" val="104.2251"/>
  <p:tag name="TOP" val="179.135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9.6206"/>
  <p:tag name="WIDTH" val="104.4704"/>
  <p:tag name="LEFT" val="157.7149"/>
  <p:tag name="TOP" val="228.82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4"/>
  <p:tag name="WIDTH" val="111.9303"/>
  <p:tag name="LEFT" val="100.5647"/>
  <p:tag name="TOP" val="283.606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11.9303"/>
  <p:tag name="WIDTH" val="104.4704"/>
  <p:tag name="LEFT" val="53.24464"/>
  <p:tag name="TOP" val="226.456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179.283"/>
  <p:tag name="WIDTH" val="179.283"/>
  <p:tag name="LEFT" val="68.07346"/>
  <p:tag name="TOP" val="193.964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SHADOWOFFSETY" val="2.12132"/>
  <p:tag name="SHADOWOFFSETX" val="2.12132"/>
  <p:tag name="SHADOWBLUR" val="4"/>
  <p:tag name="LINEWEIGHT" val="1"/>
  <p:tag name="HEIGHT" val="139.3235"/>
  <p:tag name="WIDTH" val="139.3235"/>
  <p:tag name="LEFT" val="88.05323"/>
  <p:tag name="TOP" val="213.944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3"/>
  <p:tag name="WIDTH" val="111.7446"/>
  <p:tag name="LEFT" val="104.2251"/>
  <p:tag name="TOP" val="179.135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9.6206"/>
  <p:tag name="WIDTH" val="104.4704"/>
  <p:tag name="LEFT" val="157.7149"/>
  <p:tag name="TOP" val="228.82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4"/>
  <p:tag name="WIDTH" val="111.9303"/>
  <p:tag name="LEFT" val="100.5647"/>
  <p:tag name="TOP" val="283.606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11.9303"/>
  <p:tag name="WIDTH" val="104.4704"/>
  <p:tag name="LEFT" val="53.24464"/>
  <p:tag name="TOP" val="226.456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179.283"/>
  <p:tag name="WIDTH" val="179.283"/>
  <p:tag name="LEFT" val="68.07346"/>
  <p:tag name="TOP" val="193.964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SHADOWOFFSETY" val="2.12132"/>
  <p:tag name="SHADOWOFFSETX" val="2.12132"/>
  <p:tag name="SHADOWBLUR" val="4"/>
  <p:tag name="LINEWEIGHT" val="1"/>
  <p:tag name="HEIGHT" val="139.3235"/>
  <p:tag name="WIDTH" val="139.3235"/>
  <p:tag name="LEFT" val="88.05323"/>
  <p:tag name="TOP" val="213.944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3"/>
  <p:tag name="WIDTH" val="111.7446"/>
  <p:tag name="LEFT" val="104.2251"/>
  <p:tag name="TOP" val="179.135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9.6206"/>
  <p:tag name="WIDTH" val="104.4704"/>
  <p:tag name="LEFT" val="157.7149"/>
  <p:tag name="TOP" val="228.82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4"/>
  <p:tag name="WIDTH" val="111.9303"/>
  <p:tag name="LEFT" val="100.5647"/>
  <p:tag name="TOP" val="283.606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11.9303"/>
  <p:tag name="WIDTH" val="104.4704"/>
  <p:tag name="LEFT" val="53.24464"/>
  <p:tag name="TOP" val="226.456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179.283"/>
  <p:tag name="WIDTH" val="179.283"/>
  <p:tag name="LEFT" val="68.07346"/>
  <p:tag name="TOP" val="193.964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SHADOWOFFSETY" val="2.12132"/>
  <p:tag name="SHADOWOFFSETX" val="2.12132"/>
  <p:tag name="SHADOWBLUR" val="4"/>
  <p:tag name="LINEWEIGHT" val="1"/>
  <p:tag name="HEIGHT" val="139.3235"/>
  <p:tag name="WIDTH" val="139.3235"/>
  <p:tag name="LEFT" val="88.05323"/>
  <p:tag name="TOP" val="213.944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3"/>
  <p:tag name="WIDTH" val="111.7446"/>
  <p:tag name="LEFT" val="104.2251"/>
  <p:tag name="TOP" val="179.135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9.6206"/>
  <p:tag name="WIDTH" val="104.4704"/>
  <p:tag name="LEFT" val="157.7149"/>
  <p:tag name="TOP" val="228.82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4"/>
  <p:tag name="WIDTH" val="111.9303"/>
  <p:tag name="LEFT" val="100.5647"/>
  <p:tag name="TOP" val="283.606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11.9303"/>
  <p:tag name="WIDTH" val="104.4704"/>
  <p:tag name="LEFT" val="53.24464"/>
  <p:tag name="TOP" val="226.456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179.283"/>
  <p:tag name="WIDTH" val="179.283"/>
  <p:tag name="LEFT" val="68.07346"/>
  <p:tag name="TOP" val="193.964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SHADOWOFFSETY" val="2.12132"/>
  <p:tag name="SHADOWOFFSETX" val="2.12132"/>
  <p:tag name="SHADOWBLUR" val="4"/>
  <p:tag name="LINEWEIGHT" val="1"/>
  <p:tag name="HEIGHT" val="139.3235"/>
  <p:tag name="WIDTH" val="139.3235"/>
  <p:tag name="LEFT" val="88.05323"/>
  <p:tag name="TOP" val="213.944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3"/>
  <p:tag name="WIDTH" val="111.7446"/>
  <p:tag name="LEFT" val="104.2251"/>
  <p:tag name="TOP" val="179.135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9.6206"/>
  <p:tag name="WIDTH" val="104.4704"/>
  <p:tag name="LEFT" val="157.7149"/>
  <p:tag name="TOP" val="228.82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4"/>
  <p:tag name="WIDTH" val="111.9303"/>
  <p:tag name="LEFT" val="100.5647"/>
  <p:tag name="TOP" val="283.606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11.9303"/>
  <p:tag name="WIDTH" val="104.4704"/>
  <p:tag name="LEFT" val="53.24464"/>
  <p:tag name="TOP" val="226.456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179.283"/>
  <p:tag name="WIDTH" val="179.283"/>
  <p:tag name="LEFT" val="68.07346"/>
  <p:tag name="TOP" val="193.964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SHADOWOFFSETY" val="2.12132"/>
  <p:tag name="SHADOWOFFSETX" val="2.12132"/>
  <p:tag name="SHADOWBLUR" val="4"/>
  <p:tag name="LINEWEIGHT" val="1"/>
  <p:tag name="HEIGHT" val="139.3235"/>
  <p:tag name="WIDTH" val="139.3235"/>
  <p:tag name="LEFT" val="88.05323"/>
  <p:tag name="TOP" val="213.944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3"/>
  <p:tag name="WIDTH" val="111.7446"/>
  <p:tag name="LEFT" val="104.2251"/>
  <p:tag name="TOP" val="179.135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9.6206"/>
  <p:tag name="WIDTH" val="104.4704"/>
  <p:tag name="LEFT" val="157.7149"/>
  <p:tag name="TOP" val="228.82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4"/>
  <p:tag name="WIDTH" val="111.9303"/>
  <p:tag name="LEFT" val="100.5647"/>
  <p:tag name="TOP" val="283.606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11.9303"/>
  <p:tag name="WIDTH" val="104.4704"/>
  <p:tag name="LEFT" val="53.24464"/>
  <p:tag name="TOP" val="226.456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SO0002800265" val="OLDID"/>
  <p:tag name="ESE00006" val="{&quot;index&quot;:6,&quot;name&quot;:null,&quot;color&quot;:0,&quot;uid&quot;:6,&quot;displayname&quot;:&quot;组 27&quot;,&quot;abstypecode&quot;:0,&quot;spid&quot;:28,&quot;nativeid&quot;:10,&quot;isexit&quot;:0,&quot;bhvcode&quot;:&quot;spp&quot;,&quot;oindex&quot;:6,&quot;autoReverse&quot;:false,&quot;isClickTriggered&quot;:false,&quot;rangedatastart&quot;:0.0,&quot;rangedataend&quot;:0.75}"/>
  <p:tag name="ESE00005" val="{&quot;index&quot;:5,&quot;name&quot;:null,&quot;color&quot;:0,&quot;uid&quot;:5,&quot;displayname&quot;:&quot;组 27&quot;,&quot;abstypecode&quot;:0,&quot;spid&quot;:28,&quot;nativeid&quot;:10,&quot;isexit&quot;:0,&quot;bhvcode&quot;:&quot;spp&quot;,&quot;oindex&quot;:6,&quot;autoReverse&quot;:false,&quot;isClickTriggered&quot;:false,&quot;rangedatastart&quot;:0.5,&quot;rangedataend&quot;:1.25}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SO0002900265" val="OLDID"/>
  <p:tag name="ESE00007" val="{&quot;index&quot;:7,&quot;name&quot;:null,&quot;color&quot;:0,&quot;uid&quot;:7,&quot;displayname&quot;:&quot;组 28&quot;,&quot;abstypecode&quot;:0,&quot;spid&quot;:29,&quot;nativeid&quot;:10,&quot;isexit&quot;:0,&quot;bhvcode&quot;:&quot;spp&quot;,&quot;oindex&quot;:7,&quot;autoReverse&quot;:false,&quot;isClickTriggered&quot;:false,&quot;rangedatastart&quot;:1.0,&quot;rangedataend&quot;:1.75}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SO0002700265" val="OLDID"/>
  <p:tag name="ESE00005" val="{&quot;index&quot;:5,&quot;name&quot;:null,&quot;color&quot;:0,&quot;uid&quot;:5,&quot;displayname&quot;:&quot;组 26&quot;,&quot;abstypecode&quot;:0,&quot;spid&quot;:27,&quot;nativeid&quot;:10,&quot;isexit&quot;:0,&quot;bhvcode&quot;:&quot;spp&quot;,&quot;oindex&quot;:5,&quot;autoReverse&quot;:false,&quot;isClickTriggered&quot;:false,&quot;rangedatastart&quot;:0.0,&quot;rangedataend&quot;:0.75}"/>
  <p:tag name="ESE00003" val="{&quot;index&quot;:3,&quot;name&quot;:null,&quot;color&quot;:0,&quot;uid&quot;:3,&quot;displayname&quot;:&quot;组 26&quot;,&quot;abstypecode&quot;:0,&quot;spid&quot;:27,&quot;nativeid&quot;:10,&quot;isexit&quot;:0,&quot;bhvcode&quot;:&quot;spp&quot;,&quot;oindex&quot;:5,&quot;autoReverse&quot;:false,&quot;isClickTriggered&quot;:false,&quot;rangedatastart&quot;:0.0,&quot;rangedataend&quot;:0.75}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SO0001200265" val="OLDID"/>
  <p:tag name="ESE00004" val="{&quot;index&quot;:4,&quot;name&quot;:null,&quot;color&quot;:0,&quot;uid&quot;:4,&quot;displayname&quot;:&quot;组 11&quot;,&quot;abstypecode&quot;:0,&quot;spid&quot;:12,&quot;nativeid&quot;:22,&quot;isexit&quot;:0,&quot;bhvcode&quot;:&quot;sf&quot;,&quot;oindex&quot;:4,&quot;autoReverse&quot;:false,&quot;isClickTriggered&quot;:false,&quot;rangedatastart&quot;:0.0,&quot;rangedataend&quot;:0.75}"/>
  <p:tag name="ESE00001" val="{&quot;index&quot;:1,&quot;name&quot;:null,&quot;color&quot;:0,&quot;uid&quot;:1,&quot;displayname&quot;:&quot;组 11&quot;,&quot;abstypecode&quot;:0,&quot;spid&quot;:12,&quot;nativeid&quot;:22,&quot;isexit&quot;:0,&quot;bhvcode&quot;:&quot;sf&quot;,&quot;oindex&quot;:4,&quot;autoReverse&quot;:false,&quot;isClickTriggered&quot;:false,&quot;rangedatastart&quot;:0.0,&quot;rangedataend&quot;:1.75}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SOFTEDGE" val="0"/>
  <p:tag name="SHAPEGLOW" val="0"/>
  <p:tag name="SHAPEREFLECTION" val="-2.147484E+09"/>
  <p:tag name="SHADOWOFFSETY" val="-2.147484E+09"/>
  <p:tag name="SHADOWOFFSETX" val="-2.147484E+09"/>
  <p:tag name="SHADOWBLUR" val="5"/>
  <p:tag name="LINEWEIGHT" val="-2.147484E+09"/>
  <p:tag name="HEIGHT" val="229.7984"/>
  <p:tag name="WIDTH" val="229.8398"/>
  <p:tag name="LEFT" val="42.79504"/>
  <p:tag name="TOP" val="168.707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SOFTEDGE" val="0"/>
  <p:tag name="SHAPEGLOW" val="0"/>
  <p:tag name="SHAPEREFLECTION" val="-2.147484E+09"/>
  <p:tag name="SHADOWOFFSETY" val="-2.147484E+09"/>
  <p:tag name="SHADOWOFFSETX" val="-2.147484E+09"/>
  <p:tag name="SHADOWBLUR" val="5"/>
  <p:tag name="LINEWEIGHT" val="-2.147484E+09"/>
  <p:tag name="HEIGHT" val="229.7984"/>
  <p:tag name="WIDTH" val="229.8398"/>
  <p:tag name="LEFT" val="42.79504"/>
  <p:tag name="TOP" val="168.707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SOFTEDGE" val="0"/>
  <p:tag name="SHAPEGLOW" val="0"/>
  <p:tag name="SHAPEREFLECTION" val="-2.147484E+09"/>
  <p:tag name="SHADOWOFFSETY" val="-2.147484E+09"/>
  <p:tag name="SHADOWOFFSETX" val="-2.147484E+09"/>
  <p:tag name="SHADOWBLUR" val="5"/>
  <p:tag name="LINEWEIGHT" val="-2.147484E+09"/>
  <p:tag name="HEIGHT" val="229.7984"/>
  <p:tag name="WIDTH" val="229.8398"/>
  <p:tag name="LEFT" val="42.79504"/>
  <p:tag name="TOP" val="168.707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SOFTEDGE" val="0"/>
  <p:tag name="SHAPEGLOW" val="0"/>
  <p:tag name="SHAPEREFLECTION" val="-2.147484E+09"/>
  <p:tag name="SHADOWOFFSETY" val="-2.147484E+09"/>
  <p:tag name="SHADOWOFFSETX" val="-2.147484E+09"/>
  <p:tag name="SHADOWBLUR" val="5"/>
  <p:tag name="LINEWEIGHT" val="-2.147484E+09"/>
  <p:tag name="HEIGHT" val="229.7984"/>
  <p:tag name="WIDTH" val="229.8398"/>
  <p:tag name="LEFT" val="42.79504"/>
  <p:tag name="TOP" val="168.707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SOFTEDGE" val="0"/>
  <p:tag name="SHAPEGLOW" val="0"/>
  <p:tag name="SHAPEREFLECTION" val="-2.147484E+09"/>
  <p:tag name="SHADOWOFFSETY" val="-2.147484E+09"/>
  <p:tag name="SHADOWOFFSETX" val="-2.147484E+09"/>
  <p:tag name="SHADOWBLUR" val="5"/>
  <p:tag name="LINEWEIGHT" val="-2.147484E+09"/>
  <p:tag name="HEIGHT" val="229.7984"/>
  <p:tag name="WIDTH" val="229.8398"/>
  <p:tag name="LEFT" val="42.79504"/>
  <p:tag name="TOP" val="168.707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SOFTEDGE" val="0"/>
  <p:tag name="SHAPEGLOW" val="0"/>
  <p:tag name="SHAPEREFLECTION" val="-2.147484E+09"/>
  <p:tag name="SHADOWOFFSETY" val="-2.147484E+09"/>
  <p:tag name="SHADOWOFFSETX" val="-2.147484E+09"/>
  <p:tag name="SHADOWBLUR" val="5"/>
  <p:tag name="LINEWEIGHT" val="-2.147484E+09"/>
  <p:tag name="HEIGHT" val="229.7984"/>
  <p:tag name="WIDTH" val="229.8398"/>
  <p:tag name="LEFT" val="42.79504"/>
  <p:tag name="TOP" val="168.707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SOFTEDGE" val="0"/>
  <p:tag name="SHAPEGLOW" val="0"/>
  <p:tag name="SHAPEREFLECTION" val="-2.147484E+09"/>
  <p:tag name="SHADOWOFFSETY" val="-2.147484E+09"/>
  <p:tag name="SHADOWOFFSETX" val="-2.147484E+09"/>
  <p:tag name="SHADOWBLUR" val="5"/>
  <p:tag name="LINEWEIGHT" val="-2.147484E+09"/>
  <p:tag name="HEIGHT" val="229.7984"/>
  <p:tag name="WIDTH" val="229.8398"/>
  <p:tag name="LEFT" val="42.79504"/>
  <p:tag name="TOP" val="168.707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179.283"/>
  <p:tag name="WIDTH" val="179.283"/>
  <p:tag name="LEFT" val="68.07346"/>
  <p:tag name="TOP" val="193.9648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SHADOWOFFSETY" val="2.12132"/>
  <p:tag name="SHADOWOFFSETX" val="2.12132"/>
  <p:tag name="SHADOWBLUR" val="4"/>
  <p:tag name="LINEWEIGHT" val="1"/>
  <p:tag name="HEIGHT" val="139.3235"/>
  <p:tag name="WIDTH" val="139.3235"/>
  <p:tag name="LEFT" val="88.05323"/>
  <p:tag name="TOP" val="213.944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3"/>
  <p:tag name="WIDTH" val="111.7446"/>
  <p:tag name="LEFT" val="104.2251"/>
  <p:tag name="TOP" val="179.1359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9.6206"/>
  <p:tag name="WIDTH" val="104.4704"/>
  <p:tag name="LEFT" val="157.7149"/>
  <p:tag name="TOP" val="228.826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4"/>
  <p:tag name="WIDTH" val="111.9303"/>
  <p:tag name="LEFT" val="100.5647"/>
  <p:tag name="TOP" val="283.606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11.9303"/>
  <p:tag name="WIDTH" val="104.4704"/>
  <p:tag name="LEFT" val="53.24464"/>
  <p:tag name="TOP" val="226.456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179.283"/>
  <p:tag name="WIDTH" val="179.283"/>
  <p:tag name="LEFT" val="68.07346"/>
  <p:tag name="TOP" val="193.9648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SHADOWOFFSETY" val="2.12132"/>
  <p:tag name="SHADOWOFFSETX" val="2.12132"/>
  <p:tag name="SHADOWBLUR" val="4"/>
  <p:tag name="LINEWEIGHT" val="1"/>
  <p:tag name="HEIGHT" val="139.3235"/>
  <p:tag name="WIDTH" val="139.3235"/>
  <p:tag name="LEFT" val="88.05323"/>
  <p:tag name="TOP" val="213.944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3"/>
  <p:tag name="WIDTH" val="111.7446"/>
  <p:tag name="LEFT" val="104.2251"/>
  <p:tag name="TOP" val="179.1359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9.6206"/>
  <p:tag name="WIDTH" val="104.4704"/>
  <p:tag name="LEFT" val="157.7149"/>
  <p:tag name="TOP" val="228.82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4"/>
  <p:tag name="WIDTH" val="111.9303"/>
  <p:tag name="LEFT" val="100.5647"/>
  <p:tag name="TOP" val="283.606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11.9303"/>
  <p:tag name="WIDTH" val="104.4704"/>
  <p:tag name="LEFT" val="53.24464"/>
  <p:tag name="TOP" val="226.456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179.283"/>
  <p:tag name="WIDTH" val="179.283"/>
  <p:tag name="LEFT" val="68.07346"/>
  <p:tag name="TOP" val="193.9648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SHADOWOFFSETY" val="2.12132"/>
  <p:tag name="SHADOWOFFSETX" val="2.12132"/>
  <p:tag name="SHADOWBLUR" val="4"/>
  <p:tag name="LINEWEIGHT" val="1"/>
  <p:tag name="HEIGHT" val="139.3235"/>
  <p:tag name="WIDTH" val="139.3235"/>
  <p:tag name="LEFT" val="88.05323"/>
  <p:tag name="TOP" val="213.944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3"/>
  <p:tag name="WIDTH" val="111.7446"/>
  <p:tag name="LEFT" val="104.2251"/>
  <p:tag name="TOP" val="179.1359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9.6206"/>
  <p:tag name="WIDTH" val="104.4704"/>
  <p:tag name="LEFT" val="157.7149"/>
  <p:tag name="TOP" val="228.82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4"/>
  <p:tag name="WIDTH" val="111.9303"/>
  <p:tag name="LEFT" val="100.5647"/>
  <p:tag name="TOP" val="283.606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11.9303"/>
  <p:tag name="WIDTH" val="104.4704"/>
  <p:tag name="LEFT" val="53.24464"/>
  <p:tag name="TOP" val="226.456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179.283"/>
  <p:tag name="WIDTH" val="179.283"/>
  <p:tag name="LEFT" val="68.07346"/>
  <p:tag name="TOP" val="193.9648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SHADOWOFFSETY" val="2.12132"/>
  <p:tag name="SHADOWOFFSETX" val="2.12132"/>
  <p:tag name="SHADOWBLUR" val="4"/>
  <p:tag name="LINEWEIGHT" val="1"/>
  <p:tag name="HEIGHT" val="139.3235"/>
  <p:tag name="WIDTH" val="139.3235"/>
  <p:tag name="LEFT" val="88.05323"/>
  <p:tag name="TOP" val="213.944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3"/>
  <p:tag name="WIDTH" val="111.7446"/>
  <p:tag name="LEFT" val="104.2251"/>
  <p:tag name="TOP" val="179.1359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9.6206"/>
  <p:tag name="WIDTH" val="104.4704"/>
  <p:tag name="LEFT" val="157.7149"/>
  <p:tag name="TOP" val="228.826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4"/>
  <p:tag name="WIDTH" val="111.9303"/>
  <p:tag name="LEFT" val="100.5647"/>
  <p:tag name="TOP" val="283.606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11.9303"/>
  <p:tag name="WIDTH" val="104.4704"/>
  <p:tag name="LEFT" val="53.24464"/>
  <p:tag name="TOP" val="226.456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179.283"/>
  <p:tag name="WIDTH" val="179.283"/>
  <p:tag name="LEFT" val="68.07346"/>
  <p:tag name="TOP" val="193.9648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SHADOWOFFSETY" val="2.12132"/>
  <p:tag name="SHADOWOFFSETX" val="2.12132"/>
  <p:tag name="SHADOWBLUR" val="4"/>
  <p:tag name="LINEWEIGHT" val="1"/>
  <p:tag name="HEIGHT" val="139.3235"/>
  <p:tag name="WIDTH" val="139.3235"/>
  <p:tag name="LEFT" val="88.05323"/>
  <p:tag name="TOP" val="213.9446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3"/>
  <p:tag name="WIDTH" val="111.7446"/>
  <p:tag name="LEFT" val="104.2251"/>
  <p:tag name="TOP" val="179.1359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9.6206"/>
  <p:tag name="WIDTH" val="104.4704"/>
  <p:tag name="LEFT" val="157.7149"/>
  <p:tag name="TOP" val="228.82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4"/>
  <p:tag name="WIDTH" val="111.9303"/>
  <p:tag name="LEFT" val="100.5647"/>
  <p:tag name="TOP" val="283.606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11.9303"/>
  <p:tag name="WIDTH" val="104.4704"/>
  <p:tag name="LEFT" val="53.24464"/>
  <p:tag name="TOP" val="226.456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179.283"/>
  <p:tag name="WIDTH" val="179.283"/>
  <p:tag name="LEFT" val="68.07346"/>
  <p:tag name="TOP" val="193.964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SHADOWOFFSETY" val="2.12132"/>
  <p:tag name="SHADOWOFFSETX" val="2.12132"/>
  <p:tag name="SHADOWBLUR" val="4"/>
  <p:tag name="LINEWEIGHT" val="1"/>
  <p:tag name="HEIGHT" val="139.3235"/>
  <p:tag name="WIDTH" val="139.3235"/>
  <p:tag name="LEFT" val="88.05323"/>
  <p:tag name="TOP" val="213.944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3"/>
  <p:tag name="WIDTH" val="111.7446"/>
  <p:tag name="LEFT" val="104.2251"/>
  <p:tag name="TOP" val="179.1359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9.6206"/>
  <p:tag name="WIDTH" val="104.4704"/>
  <p:tag name="LEFT" val="157.7149"/>
  <p:tag name="TOP" val="228.826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4"/>
  <p:tag name="WIDTH" val="111.9303"/>
  <p:tag name="LEFT" val="100.5647"/>
  <p:tag name="TOP" val="283.606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11.9303"/>
  <p:tag name="WIDTH" val="104.4704"/>
  <p:tag name="LEFT" val="53.24464"/>
  <p:tag name="TOP" val="226.456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179.283"/>
  <p:tag name="WIDTH" val="179.283"/>
  <p:tag name="LEFT" val="68.07346"/>
  <p:tag name="TOP" val="193.9648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10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SHADOWOFFSETY" val="2.12132"/>
  <p:tag name="SHADOWOFFSETX" val="2.12132"/>
  <p:tag name="SHADOWBLUR" val="4"/>
  <p:tag name="LINEWEIGHT" val="1"/>
  <p:tag name="HEIGHT" val="139.3235"/>
  <p:tag name="WIDTH" val="139.3235"/>
  <p:tag name="LEFT" val="88.05323"/>
  <p:tag name="TOP" val="213.9446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3"/>
  <p:tag name="WIDTH" val="111.7446"/>
  <p:tag name="LEFT" val="104.2251"/>
  <p:tag name="TOP" val="179.1359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9.6206"/>
  <p:tag name="WIDTH" val="104.4704"/>
  <p:tag name="LEFT" val="157.7149"/>
  <p:tag name="TOP" val="228.826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04.4704"/>
  <p:tag name="WIDTH" val="111.9303"/>
  <p:tag name="LEFT" val="100.5647"/>
  <p:tag name="TOP" val="283.606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4.25"/>
  <p:tag name="HEIGHT" val="111.9303"/>
  <p:tag name="WIDTH" val="104.4704"/>
  <p:tag name="LEFT" val="53.24464"/>
  <p:tag name="TOP" val="226.456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3.95,&quot;left&quot;:480,&quot;top&quot;:92.3,&quot;width&quot;:400}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3.95,&quot;left&quot;:480,&quot;top&quot;:92.3,&quot;width&quot;:400}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3.95,&quot;left&quot;:480,&quot;top&quot;:92.3,&quot;width&quot;:400}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3.95,&quot;left&quot;:480,&quot;top&quot;:92.3,&quot;width&quot;:400}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28.98449"/>
  <p:tag name="WIDTH" val="118.22"/>
  <p:tag name="LEFT" val="99.11134"/>
  <p:tag name="TOP" val="150.078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28.98449"/>
  <p:tag name="WIDTH" val="118.22"/>
  <p:tag name="LEFT" val="99.11134"/>
  <p:tag name="TOP" val="150.078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28.98449"/>
  <p:tag name="WIDTH" val="118.22"/>
  <p:tag name="LEFT" val="99.11134"/>
  <p:tag name="TOP" val="150.078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SHADOWSIZE" val="10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SHADOWSIZE" val="10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SHADOWSIZE" val="10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1352</Words>
  <Application>Microsoft Office PowerPoint</Application>
  <PresentationFormat>宽屏</PresentationFormat>
  <Paragraphs>287</Paragraphs>
  <Slides>19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20</vt:i4>
      </vt:variant>
    </vt:vector>
  </HeadingPairs>
  <TitlesOfParts>
    <vt:vector size="48" baseType="lpstr">
      <vt:lpstr>Alibaba PuHuiTi</vt:lpstr>
      <vt:lpstr>HarmonyOS Sans SC</vt:lpstr>
      <vt:lpstr>HarmonyOS Sans SC Black</vt:lpstr>
      <vt:lpstr>OPPOSans M</vt:lpstr>
      <vt:lpstr>OPPOSans R</vt:lpstr>
      <vt:lpstr>Roboto Regular</vt:lpstr>
      <vt:lpstr>Source Han Sans CN Medium</vt:lpstr>
      <vt:lpstr>百度综艺简体</vt:lpstr>
      <vt:lpstr>等线</vt:lpstr>
      <vt:lpstr>等线 Light</vt:lpstr>
      <vt:lpstr>三极行楷简体-粗</vt:lpstr>
      <vt:lpstr>思源黑体 CN Bold</vt:lpstr>
      <vt:lpstr>思源黑体 CN Medium</vt:lpstr>
      <vt:lpstr>思源黑体 CN Normal</vt:lpstr>
      <vt:lpstr>思源黑体 CN Regular</vt:lpstr>
      <vt:lpstr>思源宋体 CN Heavy</vt:lpstr>
      <vt:lpstr>微软雅黑</vt:lpstr>
      <vt:lpstr>微软雅黑</vt:lpstr>
      <vt:lpstr>优设标题黑</vt:lpstr>
      <vt:lpstr>Arial</vt:lpstr>
      <vt:lpstr>Calibri</vt:lpstr>
      <vt:lpstr>Helvetica</vt:lpstr>
      <vt:lpstr>Roboto</vt:lpstr>
      <vt:lpstr>Segoe UI Light</vt:lpstr>
      <vt:lpstr>Wingdings</vt:lpstr>
      <vt:lpstr>Office 主题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FuZe Liu</cp:lastModifiedBy>
  <cp:revision>2</cp:revision>
  <dcterms:created xsi:type="dcterms:W3CDTF">2026-09-05T22:49:23Z</dcterms:created>
  <dcterms:modified xsi:type="dcterms:W3CDTF">2026-09-15T17:01:20Z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a2921e0776174333a9aa4f837d71e40f_23</vt:lpwstr>
  </property>
</Properties>
</file>